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9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8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7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02AC-E74C-4D54-9B9B-E065A2F43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487C3-9D86-4837-8D60-B6A2B67E3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E6793-152E-473A-A898-0A70E5A55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091B-F0D2-4A70-902C-9A825C98FA5F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DB969-09F3-41F4-BDA3-A9F3C6D23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8EF08-4BB6-4151-8CB0-93D96A52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720D-2A27-4F3C-A876-02FBA8FD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22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762FA-294F-47F8-8050-F28A30D1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E39AE-2718-427F-9C12-18E5C5D97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BFCA3-36EA-4F68-A4E0-B53FCC922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091B-F0D2-4A70-902C-9A825C98FA5F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1125A-C7D4-44C3-B5FE-A6FBB9809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7BA63-D357-437B-B7E6-6E3BFE332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720D-2A27-4F3C-A876-02FBA8FD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31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AAC772-3254-4166-9486-1FB76C0B53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46D38-6080-49FD-A530-4C7FD8B47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250BC-06F2-4D1A-88FA-B91DE6A8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091B-F0D2-4A70-902C-9A825C98FA5F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F836C-E92A-4C53-8B4A-7F29C988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27BEA-E702-46E2-BACB-A963F9C1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720D-2A27-4F3C-A876-02FBA8FD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59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6B0F-FBA5-45F7-AF38-111765F2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0B5B6-267B-4BD2-BEED-C8D81CA4B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6B81B-9AA6-4C3B-984E-FB7D9C791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091B-F0D2-4A70-902C-9A825C98FA5F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28C4B-B5ED-47EC-8B0F-30828136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6648E-A382-4962-8930-5E1F68ED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720D-2A27-4F3C-A876-02FBA8FD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BDECB-1CF0-48CD-B637-86E0737BF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0B190-32CA-4467-A7EC-0A7EF7DE4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C20FF-B1ED-4FDC-969F-D55FFEDF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091B-F0D2-4A70-902C-9A825C98FA5F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C228E-E131-4DD3-9688-A8DAC10D3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8035B-07C1-41A5-B966-D05359C9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720D-2A27-4F3C-A876-02FBA8FD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55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901DA-8384-4A73-9604-5E5C95C35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11F71-6334-4205-A1DE-EEE6FEFFE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13F68-6364-45AB-8D08-CB0C28DB4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937F1-2AD1-41A7-84C5-5B2F65ED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091B-F0D2-4A70-902C-9A825C98FA5F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5B12A-1723-4656-A7D1-DE9E5B66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23E69-D3B0-4311-A237-49226D47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720D-2A27-4F3C-A876-02FBA8FD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29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2D51-7459-4659-B03A-DC660D04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70316-3B75-4F03-B34A-CCCB6BBA0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BD2C1-308A-4C7D-BDC5-08D55330C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4ECDE9-5B08-4131-8B6A-C5A122782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8F855-52C2-4B94-AC9C-81B7F2140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0C02BA-020E-4C1D-AA70-486435E8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091B-F0D2-4A70-902C-9A825C98FA5F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15805-7E4D-42E5-99B5-EB816469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6CACA9-27C6-4320-8E75-728FE72B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720D-2A27-4F3C-A876-02FBA8FD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39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741B1-4F6D-4946-B471-196E5360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A5372-23E4-4BA2-BE61-1C0336F28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091B-F0D2-4A70-902C-9A825C98FA5F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EE565-880E-4524-BE1C-AE2C0B76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CD2F7-E279-4D02-9E55-4A4AE051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720D-2A27-4F3C-A876-02FBA8FD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06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D43B5-6E3A-498A-AAEA-FD9DD364A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091B-F0D2-4A70-902C-9A825C98FA5F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6CDC01-EC73-4459-97CE-0477FA27D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B289A-6AD3-4C32-BD4D-6E68D76B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720D-2A27-4F3C-A876-02FBA8FD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705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7BF1-16A4-4793-90FF-6493A9702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61900-C5C0-408B-ABE4-4524DE452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6195D-9E10-4337-B493-5D6C49670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7A0D1-D333-4B82-B446-AEC0D756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091B-F0D2-4A70-902C-9A825C98FA5F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458B6-CD13-484C-B75A-A89A7BFE5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A8ED9-83A7-4222-A1B8-DE23E38B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720D-2A27-4F3C-A876-02FBA8FD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67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D8B3-665A-4CFB-BE3A-8D92F124F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41A975-03F0-4BC2-A5EE-AC0EE67E9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DFEC6-C343-4937-9C9F-44800B7A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E2F33-467D-4EA8-B021-7FCE3B92D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091B-F0D2-4A70-902C-9A825C98FA5F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B0176-79DE-4B41-BAA3-72A6D139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6BAC3-EAC5-4832-B7CB-CBA3F4FEB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720D-2A27-4F3C-A876-02FBA8FD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8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691C16-DC6D-456D-9D60-0B39E477D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14D46-4885-4810-891B-409FAC1F2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A03DC-52DB-41AB-8976-05AAE3A3A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9091B-F0D2-4A70-902C-9A825C98FA5F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3CA7E-926D-4D7F-AD19-5DE03958F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12AA2-8D52-4F1B-98E3-3F077CBD5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8720D-2A27-4F3C-A876-02FBA8FD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24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CDA3-89C3-45A0-BAE4-FD22AAD2F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9661"/>
            <a:ext cx="9144000" cy="2258678"/>
          </a:xfrm>
        </p:spPr>
        <p:txBody>
          <a:bodyPr>
            <a:normAutofit fontScale="90000"/>
          </a:bodyPr>
          <a:lstStyle/>
          <a:p>
            <a:r>
              <a:rPr lang="en-GB" sz="8900" dirty="0">
                <a:solidFill>
                  <a:schemeClr val="bg1"/>
                </a:solidFill>
                <a:latin typeface="Sassoon Sans Std Medium" panose="020B0703020103030203" pitchFamily="34" charset="0"/>
              </a:rPr>
              <a:t>2023</a:t>
            </a:r>
            <a:br>
              <a:rPr lang="en-GB" dirty="0">
                <a:solidFill>
                  <a:schemeClr val="bg1"/>
                </a:solidFill>
                <a:latin typeface="Sassoon Sans Std Medium" panose="020B0703020103030203" pitchFamily="34" charset="0"/>
              </a:rPr>
            </a:br>
            <a:br>
              <a:rPr lang="en-GB" dirty="0">
                <a:solidFill>
                  <a:schemeClr val="bg1"/>
                </a:solidFill>
                <a:latin typeface="Sassoon Sans Std Medium" panose="020B0703020103030203" pitchFamily="34" charset="0"/>
              </a:rPr>
            </a:br>
            <a:r>
              <a:rPr lang="en-GB" dirty="0">
                <a:solidFill>
                  <a:schemeClr val="bg1"/>
                </a:solidFill>
                <a:latin typeface="Sassoon Sans Std Medium" panose="020B0703020103030203" pitchFamily="34" charset="0"/>
              </a:rPr>
              <a:t>Phonics Screening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FFF77-ED82-43EE-9920-FF40CCEEC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3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3783D0-A345-4294-9477-22739E6B42CD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trun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850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9DFEC1-6758-4FF8-8C47-160F35799878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glork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017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DED205-A9AE-48A0-87C9-4C3AFCBEA4A9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deebs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423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B263FE-3FD1-41C4-8F09-A0C187B4236C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remp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447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8DA0190-7BF7-4CBB-A140-6E74AA72B9EC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deebs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760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8DA0190-7BF7-4CBB-A140-6E74AA72B9EC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chip</a:t>
            </a:r>
          </a:p>
        </p:txBody>
      </p:sp>
    </p:spTree>
    <p:extLst>
      <p:ext uri="{BB962C8B-B14F-4D97-AF65-F5344CB8AC3E}">
        <p14:creationId xmlns:p14="http://schemas.microsoft.com/office/powerpoint/2010/main" val="701741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9EF2F2C-AC49-4CC0-8842-E88C3DE21CA4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hill</a:t>
            </a:r>
          </a:p>
        </p:txBody>
      </p:sp>
    </p:spTree>
    <p:extLst>
      <p:ext uri="{BB962C8B-B14F-4D97-AF65-F5344CB8AC3E}">
        <p14:creationId xmlns:p14="http://schemas.microsoft.com/office/powerpoint/2010/main" val="1766656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90CD72-43C2-48D4-9209-D15D51E5BE08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jars</a:t>
            </a:r>
          </a:p>
        </p:txBody>
      </p:sp>
    </p:spTree>
    <p:extLst>
      <p:ext uri="{BB962C8B-B14F-4D97-AF65-F5344CB8AC3E}">
        <p14:creationId xmlns:p14="http://schemas.microsoft.com/office/powerpoint/2010/main" val="409286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D8FBA7-DEB6-4ED9-A5DC-68320A13789A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shack</a:t>
            </a:r>
          </a:p>
        </p:txBody>
      </p:sp>
    </p:spTree>
    <p:extLst>
      <p:ext uri="{BB962C8B-B14F-4D97-AF65-F5344CB8AC3E}">
        <p14:creationId xmlns:p14="http://schemas.microsoft.com/office/powerpoint/2010/main" val="3116948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99BCD58-5D66-4EDB-B5CC-AA52AC713AE1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twin</a:t>
            </a:r>
          </a:p>
        </p:txBody>
      </p:sp>
    </p:spTree>
    <p:extLst>
      <p:ext uri="{BB962C8B-B14F-4D97-AF65-F5344CB8AC3E}">
        <p14:creationId xmlns:p14="http://schemas.microsoft.com/office/powerpoint/2010/main" val="264534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E6EE3E-0062-4012-AC59-345AE16D21C8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fod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694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CF1EF7-7B12-4BE7-83E6-EF5AE06F7E91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crack</a:t>
            </a:r>
          </a:p>
        </p:txBody>
      </p:sp>
    </p:spTree>
    <p:extLst>
      <p:ext uri="{BB962C8B-B14F-4D97-AF65-F5344CB8AC3E}">
        <p14:creationId xmlns:p14="http://schemas.microsoft.com/office/powerpoint/2010/main" val="4272768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A0149D-4E21-41BB-A555-E6F9941A2473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tuft</a:t>
            </a:r>
          </a:p>
        </p:txBody>
      </p:sp>
    </p:spTree>
    <p:extLst>
      <p:ext uri="{BB962C8B-B14F-4D97-AF65-F5344CB8AC3E}">
        <p14:creationId xmlns:p14="http://schemas.microsoft.com/office/powerpoint/2010/main" val="918917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169C15-81D5-45C0-BDDA-F88C536CF022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ports</a:t>
            </a:r>
          </a:p>
        </p:txBody>
      </p:sp>
    </p:spTree>
    <p:extLst>
      <p:ext uri="{BB962C8B-B14F-4D97-AF65-F5344CB8AC3E}">
        <p14:creationId xmlns:p14="http://schemas.microsoft.com/office/powerpoint/2010/main" val="1887272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A67536-2589-4D26-B230-22DAE03E890C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jer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327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F565A84-F8DB-42D1-AE26-725C1A51DEA5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drave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653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B3F289-308A-4701-82F4-172B8ACE271A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teap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058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0A6925-E683-40BC-8197-343C00C12033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phibe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113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58AD7A-C140-49B9-ABB0-F423AA2D81CD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slimp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542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91A3B6-F087-4C9A-BCA5-2503719F89FA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craint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694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2B6056-2DB3-446B-A9B1-70EADA665C3F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splet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01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0C5511C-28EB-4243-B903-54B44AE0E500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bep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5319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9EE0E1-2EE6-46BF-AC9A-9A1BF28EE8E0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strave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853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9EE0E1-2EE6-46BF-AC9A-9A1BF28EE8E0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boy</a:t>
            </a:r>
          </a:p>
        </p:txBody>
      </p:sp>
    </p:spTree>
    <p:extLst>
      <p:ext uri="{BB962C8B-B14F-4D97-AF65-F5344CB8AC3E}">
        <p14:creationId xmlns:p14="http://schemas.microsoft.com/office/powerpoint/2010/main" val="629505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95A85A-664B-4F00-B540-A627A18B97EE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scoop</a:t>
            </a:r>
          </a:p>
        </p:txBody>
      </p:sp>
    </p:spTree>
    <p:extLst>
      <p:ext uri="{BB962C8B-B14F-4D97-AF65-F5344CB8AC3E}">
        <p14:creationId xmlns:p14="http://schemas.microsoft.com/office/powerpoint/2010/main" val="15664754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8F2113-0437-466F-AE19-518D781CAA7C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foam</a:t>
            </a:r>
          </a:p>
        </p:txBody>
      </p:sp>
    </p:spTree>
    <p:extLst>
      <p:ext uri="{BB962C8B-B14F-4D97-AF65-F5344CB8AC3E}">
        <p14:creationId xmlns:p14="http://schemas.microsoft.com/office/powerpoint/2010/main" val="3597286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D482E1-F999-4CB9-837D-4EA000DA75B5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white</a:t>
            </a:r>
          </a:p>
        </p:txBody>
      </p:sp>
    </p:spTree>
    <p:extLst>
      <p:ext uri="{BB962C8B-B14F-4D97-AF65-F5344CB8AC3E}">
        <p14:creationId xmlns:p14="http://schemas.microsoft.com/office/powerpoint/2010/main" val="2156273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3F856C-337C-4E0D-9922-C59F86A70B21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swept</a:t>
            </a:r>
          </a:p>
        </p:txBody>
      </p:sp>
    </p:spTree>
    <p:extLst>
      <p:ext uri="{BB962C8B-B14F-4D97-AF65-F5344CB8AC3E}">
        <p14:creationId xmlns:p14="http://schemas.microsoft.com/office/powerpoint/2010/main" val="10897500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26A7D4E-92C6-4AD0-B20D-36D4880B186D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dreams</a:t>
            </a:r>
          </a:p>
        </p:txBody>
      </p:sp>
    </p:spTree>
    <p:extLst>
      <p:ext uri="{BB962C8B-B14F-4D97-AF65-F5344CB8AC3E}">
        <p14:creationId xmlns:p14="http://schemas.microsoft.com/office/powerpoint/2010/main" val="34693961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E95F679-5981-4648-A98B-99C19E099EF4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scrap</a:t>
            </a:r>
          </a:p>
        </p:txBody>
      </p:sp>
    </p:spTree>
    <p:extLst>
      <p:ext uri="{BB962C8B-B14F-4D97-AF65-F5344CB8AC3E}">
        <p14:creationId xmlns:p14="http://schemas.microsoft.com/office/powerpoint/2010/main" val="2279418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2BA354-A7B4-4280-8CCB-E6BB45704879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strike</a:t>
            </a:r>
          </a:p>
        </p:txBody>
      </p:sp>
    </p:spTree>
    <p:extLst>
      <p:ext uri="{BB962C8B-B14F-4D97-AF65-F5344CB8AC3E}">
        <p14:creationId xmlns:p14="http://schemas.microsoft.com/office/powerpoint/2010/main" val="16233253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06AC1B-4F31-40D8-8353-6A082CFDC5E7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elbow</a:t>
            </a:r>
          </a:p>
        </p:txBody>
      </p:sp>
    </p:spTree>
    <p:extLst>
      <p:ext uri="{BB962C8B-B14F-4D97-AF65-F5344CB8AC3E}">
        <p14:creationId xmlns:p14="http://schemas.microsoft.com/office/powerpoint/2010/main" val="3400534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484B14-54F7-4178-883B-789B42B261DA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zat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4368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50ACFA-9744-46CB-A68E-95512A51C35E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sequins</a:t>
            </a:r>
          </a:p>
        </p:txBody>
      </p:sp>
    </p:spTree>
    <p:extLst>
      <p:ext uri="{BB962C8B-B14F-4D97-AF65-F5344CB8AC3E}">
        <p14:creationId xmlns:p14="http://schemas.microsoft.com/office/powerpoint/2010/main" val="3033577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52C651-637D-4F1F-B24F-2ADEB438F48A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whirling</a:t>
            </a:r>
          </a:p>
        </p:txBody>
      </p:sp>
    </p:spTree>
    <p:extLst>
      <p:ext uri="{BB962C8B-B14F-4D97-AF65-F5344CB8AC3E}">
        <p14:creationId xmlns:p14="http://schemas.microsoft.com/office/powerpoint/2010/main" val="801225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77F5E0A-E406-4A41-AC74-62DCE0ACFF10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ult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22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BB6F5AF-C4A7-48F2-B222-936C539831FD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heng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0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B00424-620A-4FEC-8EB6-68952E69E9C7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shob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146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DB9CB3-DC54-4B9F-B81D-067C782F2222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farn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118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833890-A642-43FF-B9BC-7A57F733F18C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chesh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882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46</Words>
  <Application>Microsoft Office PowerPoint</Application>
  <PresentationFormat>Widescreen</PresentationFormat>
  <Paragraphs>41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Sassoon Sans Slope Std Medium</vt:lpstr>
      <vt:lpstr>Sassoon Sans Std Medium</vt:lpstr>
      <vt:lpstr>Office Theme</vt:lpstr>
      <vt:lpstr>2023  Phonics Screening 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2012 Phonics Screening Test</dc:title>
  <dc:creator>Exam Ninja</dc:creator>
  <cp:lastModifiedBy>Joshua Geake</cp:lastModifiedBy>
  <cp:revision>14</cp:revision>
  <dcterms:created xsi:type="dcterms:W3CDTF">2022-05-20T10:20:50Z</dcterms:created>
  <dcterms:modified xsi:type="dcterms:W3CDTF">2023-09-21T14:25:40Z</dcterms:modified>
</cp:coreProperties>
</file>