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77" r:id="rId3"/>
    <p:sldId id="304" r:id="rId4"/>
    <p:sldId id="305" r:id="rId5"/>
    <p:sldId id="306" r:id="rId6"/>
    <p:sldId id="313" r:id="rId7"/>
    <p:sldId id="308" r:id="rId8"/>
    <p:sldId id="309" r:id="rId9"/>
    <p:sldId id="310" r:id="rId10"/>
    <p:sldId id="311" r:id="rId11"/>
    <p:sldId id="312" r:id="rId12"/>
    <p:sldId id="314" r:id="rId13"/>
    <p:sldId id="315" r:id="rId14"/>
    <p:sldId id="316" r:id="rId15"/>
    <p:sldId id="317" r:id="rId16"/>
    <p:sldId id="320" r:id="rId17"/>
    <p:sldId id="321" r:id="rId18"/>
    <p:sldId id="322" r:id="rId19"/>
    <p:sldId id="324" r:id="rId20"/>
    <p:sldId id="323" r:id="rId21"/>
    <p:sldId id="325" r:id="rId22"/>
    <p:sldId id="328" r:id="rId23"/>
    <p:sldId id="329" r:id="rId24"/>
    <p:sldId id="330" r:id="rId25"/>
    <p:sldId id="331" r:id="rId26"/>
    <p:sldId id="332" r:id="rId27"/>
    <p:sldId id="333" r:id="rId28"/>
    <p:sldId id="334" r:id="rId29"/>
    <p:sldId id="341" r:id="rId30"/>
    <p:sldId id="342" r:id="rId31"/>
    <p:sldId id="347" r:id="rId32"/>
    <p:sldId id="343" r:id="rId33"/>
    <p:sldId id="348" r:id="rId34"/>
    <p:sldId id="344" r:id="rId35"/>
    <p:sldId id="349" r:id="rId36"/>
    <p:sldId id="345"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E6EE"/>
    <a:srgbClr val="6F9AEF"/>
    <a:srgbClr val="6DCEF1"/>
    <a:srgbClr val="99CC00"/>
    <a:srgbClr val="93DADF"/>
    <a:srgbClr val="3BCBDF"/>
    <a:srgbClr val="4976D1"/>
    <a:srgbClr val="BED6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4" autoAdjust="0"/>
    <p:restoredTop sz="82326" autoAdjust="0"/>
  </p:normalViewPr>
  <p:slideViewPr>
    <p:cSldViewPr>
      <p:cViewPr varScale="1">
        <p:scale>
          <a:sx n="95" d="100"/>
          <a:sy n="95" d="100"/>
        </p:scale>
        <p:origin x="2142" y="78"/>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250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6F4F1C-D44F-4160-8592-AD44EA90F77C}" type="datetimeFigureOut">
              <a:rPr lang="en-US" smtClean="0"/>
              <a:pPr/>
              <a:t>27-Jun-17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6E7735-BC16-49D5-BB76-C3E92BA0B3BB}" type="slidenum">
              <a:rPr lang="en-US" smtClean="0"/>
              <a:pPr/>
              <a:t>‹#›</a:t>
            </a:fld>
            <a:endParaRPr lang="en-US"/>
          </a:p>
        </p:txBody>
      </p:sp>
    </p:spTree>
    <p:extLst>
      <p:ext uri="{BB962C8B-B14F-4D97-AF65-F5344CB8AC3E}">
        <p14:creationId xmlns:p14="http://schemas.microsoft.com/office/powerpoint/2010/main" val="4256463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מערכת</a:t>
            </a:r>
            <a:r>
              <a:rPr lang="he-IL" baseline="0" dirty="0" smtClean="0"/>
              <a:t> ההפעלה שומרת לכל תהליך אזור שנקרא </a:t>
            </a:r>
            <a:r>
              <a:rPr lang="en-US" baseline="0" dirty="0" smtClean="0"/>
              <a:t>u-area</a:t>
            </a:r>
            <a:r>
              <a:rPr lang="he-IL" baseline="0" dirty="0" smtClean="0"/>
              <a:t> שמכיל מידע ספציפי לתהליך.</a:t>
            </a:r>
          </a:p>
          <a:p>
            <a:pPr algn="r" rtl="1"/>
            <a:r>
              <a:rPr lang="he-IL" baseline="0" dirty="0" smtClean="0"/>
              <a:t>למשל – קבצים פתוחים , קוד של התהליך, </a:t>
            </a:r>
            <a:r>
              <a:rPr lang="he-IL" baseline="0" dirty="0" err="1" smtClean="0"/>
              <a:t>הזכרון</a:t>
            </a:r>
            <a:r>
              <a:rPr lang="he-IL" baseline="0" dirty="0" smtClean="0"/>
              <a:t> שלו ועוד.</a:t>
            </a:r>
            <a:endParaRPr lang="en-US" dirty="0" smtClean="0"/>
          </a:p>
          <a:p>
            <a:endParaRPr lang="en-US" dirty="0"/>
          </a:p>
        </p:txBody>
      </p:sp>
      <p:sp>
        <p:nvSpPr>
          <p:cNvPr id="4" name="Slide Number Placeholder 3"/>
          <p:cNvSpPr>
            <a:spLocks noGrp="1"/>
          </p:cNvSpPr>
          <p:nvPr>
            <p:ph type="sldNum" sz="quarter" idx="10"/>
          </p:nvPr>
        </p:nvSpPr>
        <p:spPr/>
        <p:txBody>
          <a:bodyPr/>
          <a:lstStyle/>
          <a:p>
            <a:fld id="{616E7735-BC16-49D5-BB76-C3E92BA0B3BB}" type="slidenum">
              <a:rPr lang="en-US" smtClean="0"/>
              <a:pPr/>
              <a:t>16</a:t>
            </a:fld>
            <a:endParaRPr lang="en-US"/>
          </a:p>
        </p:txBody>
      </p:sp>
    </p:spTree>
    <p:extLst>
      <p:ext uri="{BB962C8B-B14F-4D97-AF65-F5344CB8AC3E}">
        <p14:creationId xmlns:p14="http://schemas.microsoft.com/office/powerpoint/2010/main" val="19707145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9" name="Group 17"/>
          <p:cNvGrpSpPr>
            <a:grpSpLocks/>
          </p:cNvGrpSpPr>
          <p:nvPr/>
        </p:nvGrpSpPr>
        <p:grpSpPr bwMode="auto">
          <a:xfrm>
            <a:off x="-9525" y="2708275"/>
            <a:ext cx="9183688" cy="1501775"/>
            <a:chOff x="-23" y="1319"/>
            <a:chExt cx="5799" cy="946"/>
          </a:xfrm>
        </p:grpSpPr>
        <p:sp>
          <p:nvSpPr>
            <p:cNvPr id="3090" name="Freeform 18"/>
            <p:cNvSpPr>
              <a:spLocks/>
            </p:cNvSpPr>
            <p:nvPr/>
          </p:nvSpPr>
          <p:spPr bwMode="gray">
            <a:xfrm>
              <a:off x="-20" y="1319"/>
              <a:ext cx="5779" cy="946"/>
            </a:xfrm>
            <a:custGeom>
              <a:avLst/>
              <a:gdLst/>
              <a:ahLst/>
              <a:cxnLst>
                <a:cxn ang="0">
                  <a:pos x="6" y="454"/>
                </a:cxn>
                <a:cxn ang="0">
                  <a:pos x="355" y="454"/>
                </a:cxn>
                <a:cxn ang="0">
                  <a:pos x="757" y="1"/>
                </a:cxn>
                <a:cxn ang="0">
                  <a:pos x="2511" y="0"/>
                </a:cxn>
                <a:cxn ang="0">
                  <a:pos x="2646" y="144"/>
                </a:cxn>
                <a:cxn ang="0">
                  <a:pos x="5779" y="137"/>
                </a:cxn>
                <a:cxn ang="0">
                  <a:pos x="5779" y="772"/>
                </a:cxn>
                <a:cxn ang="0">
                  <a:pos x="2899" y="765"/>
                </a:cxn>
                <a:cxn ang="0">
                  <a:pos x="2757" y="946"/>
                </a:cxn>
                <a:cxn ang="0">
                  <a:pos x="1883" y="946"/>
                </a:cxn>
                <a:cxn ang="0">
                  <a:pos x="1663" y="687"/>
                </a:cxn>
                <a:cxn ang="0">
                  <a:pos x="0" y="687"/>
                </a:cxn>
                <a:cxn ang="0">
                  <a:pos x="35" y="480"/>
                </a:cxn>
              </a:cxnLst>
              <a:rect l="0" t="0" r="r" b="b"/>
              <a:pathLst>
                <a:path w="5779" h="946">
                  <a:moveTo>
                    <a:pt x="6" y="454"/>
                  </a:moveTo>
                  <a:lnTo>
                    <a:pt x="355" y="454"/>
                  </a:lnTo>
                  <a:lnTo>
                    <a:pt x="757" y="1"/>
                  </a:lnTo>
                  <a:lnTo>
                    <a:pt x="2511" y="0"/>
                  </a:lnTo>
                  <a:lnTo>
                    <a:pt x="2646" y="144"/>
                  </a:lnTo>
                  <a:lnTo>
                    <a:pt x="5779" y="137"/>
                  </a:lnTo>
                  <a:lnTo>
                    <a:pt x="5779" y="772"/>
                  </a:lnTo>
                  <a:lnTo>
                    <a:pt x="2899" y="765"/>
                  </a:lnTo>
                  <a:lnTo>
                    <a:pt x="2757" y="946"/>
                  </a:lnTo>
                  <a:lnTo>
                    <a:pt x="1883" y="946"/>
                  </a:lnTo>
                  <a:lnTo>
                    <a:pt x="1663" y="687"/>
                  </a:lnTo>
                  <a:lnTo>
                    <a:pt x="0" y="687"/>
                  </a:lnTo>
                  <a:lnTo>
                    <a:pt x="35" y="480"/>
                  </a:lnTo>
                </a:path>
              </a:pathLst>
            </a:custGeom>
            <a:solidFill>
              <a:schemeClr val="bg1"/>
            </a:solidFill>
            <a:ln w="9525">
              <a:noFill/>
              <a:round/>
              <a:headEnd/>
              <a:tailEnd/>
            </a:ln>
            <a:effectLst>
              <a:outerShdw dist="77251" dir="4832261" algn="ctr" rotWithShape="0">
                <a:srgbClr val="000066">
                  <a:alpha val="19000"/>
                </a:srgbClr>
              </a:outerShdw>
            </a:effectLst>
          </p:spPr>
          <p:txBody>
            <a:bodyPr/>
            <a:lstStyle/>
            <a:p>
              <a:endParaRPr lang="en-US"/>
            </a:p>
          </p:txBody>
        </p:sp>
        <p:sp>
          <p:nvSpPr>
            <p:cNvPr id="3091" name="Freeform 19" descr="01_img(Global Digtal Desigm(imageState)"/>
            <p:cNvSpPr>
              <a:spLocks/>
            </p:cNvSpPr>
            <p:nvPr/>
          </p:nvSpPr>
          <p:spPr bwMode="gray">
            <a:xfrm>
              <a:off x="-23" y="1344"/>
              <a:ext cx="5799" cy="895"/>
            </a:xfrm>
            <a:custGeom>
              <a:avLst/>
              <a:gdLst/>
              <a:ahLst/>
              <a:cxnLst>
                <a:cxn ang="0">
                  <a:pos x="0" y="455"/>
                </a:cxn>
                <a:cxn ang="0">
                  <a:pos x="369" y="454"/>
                </a:cxn>
                <a:cxn ang="0">
                  <a:pos x="776" y="0"/>
                </a:cxn>
                <a:cxn ang="0">
                  <a:pos x="2496" y="0"/>
                </a:cxn>
                <a:cxn ang="0">
                  <a:pos x="2632" y="136"/>
                </a:cxn>
                <a:cxn ang="0">
                  <a:pos x="5799" y="136"/>
                </a:cxn>
                <a:cxn ang="0">
                  <a:pos x="5788" y="727"/>
                </a:cxn>
                <a:cxn ang="0">
                  <a:pos x="2883" y="708"/>
                </a:cxn>
                <a:cxn ang="0">
                  <a:pos x="2747" y="895"/>
                </a:cxn>
                <a:cxn ang="0">
                  <a:pos x="1899" y="895"/>
                </a:cxn>
                <a:cxn ang="0">
                  <a:pos x="1681" y="635"/>
                </a:cxn>
                <a:cxn ang="0">
                  <a:pos x="7" y="635"/>
                </a:cxn>
                <a:cxn ang="0">
                  <a:pos x="7" y="454"/>
                </a:cxn>
              </a:cxnLst>
              <a:rect l="0" t="0" r="r" b="b"/>
              <a:pathLst>
                <a:path w="5799" h="895">
                  <a:moveTo>
                    <a:pt x="0" y="455"/>
                  </a:moveTo>
                  <a:lnTo>
                    <a:pt x="369" y="454"/>
                  </a:lnTo>
                  <a:lnTo>
                    <a:pt x="776" y="0"/>
                  </a:lnTo>
                  <a:lnTo>
                    <a:pt x="2496" y="0"/>
                  </a:lnTo>
                  <a:lnTo>
                    <a:pt x="2632" y="136"/>
                  </a:lnTo>
                  <a:lnTo>
                    <a:pt x="5799" y="136"/>
                  </a:lnTo>
                  <a:lnTo>
                    <a:pt x="5788" y="727"/>
                  </a:lnTo>
                  <a:lnTo>
                    <a:pt x="2883" y="708"/>
                  </a:lnTo>
                  <a:lnTo>
                    <a:pt x="2747" y="895"/>
                  </a:lnTo>
                  <a:lnTo>
                    <a:pt x="1899" y="895"/>
                  </a:lnTo>
                  <a:lnTo>
                    <a:pt x="1681" y="635"/>
                  </a:lnTo>
                  <a:lnTo>
                    <a:pt x="7" y="635"/>
                  </a:lnTo>
                  <a:lnTo>
                    <a:pt x="7" y="454"/>
                  </a:lnTo>
                </a:path>
              </a:pathLst>
            </a:custGeom>
            <a:blipFill dpi="0" rotWithShape="1">
              <a:blip r:embed="rId2" cstate="print"/>
              <a:srcRect/>
              <a:stretch>
                <a:fillRect/>
              </a:stretch>
            </a:blipFill>
            <a:ln w="9525">
              <a:noFill/>
              <a:round/>
              <a:headEnd/>
              <a:tailEnd/>
            </a:ln>
            <a:effectLst/>
          </p:spPr>
          <p:txBody>
            <a:bodyPr/>
            <a:lstStyle/>
            <a:p>
              <a:endParaRPr lang="en-US"/>
            </a:p>
          </p:txBody>
        </p:sp>
      </p:grpSp>
      <p:sp>
        <p:nvSpPr>
          <p:cNvPr id="3075" name="Rectangle 3"/>
          <p:cNvSpPr>
            <a:spLocks noGrp="1" noChangeArrowheads="1"/>
          </p:cNvSpPr>
          <p:nvPr>
            <p:ph type="subTitle" idx="1"/>
          </p:nvPr>
        </p:nvSpPr>
        <p:spPr bwMode="black">
          <a:xfrm>
            <a:off x="990600" y="4953000"/>
            <a:ext cx="7315200" cy="381000"/>
          </a:xfrm>
        </p:spPr>
        <p:txBody>
          <a:bodyPr/>
          <a:lstStyle>
            <a:lvl1pPr marL="0" indent="0" algn="ctr">
              <a:buFont typeface="Wingdings" pitchFamily="2" charset="2"/>
              <a:buNone/>
              <a:defRPr sz="1800">
                <a:latin typeface="Verdana" pitchFamily="34" charset="0"/>
              </a:defRPr>
            </a:lvl1pPr>
          </a:lstStyle>
          <a:p>
            <a:r>
              <a:rPr lang="en-US" smtClean="0"/>
              <a:t>Click to edit Master subtitle style</a:t>
            </a:r>
            <a:endParaRPr lang="en-US"/>
          </a:p>
        </p:txBody>
      </p:sp>
      <p:sp>
        <p:nvSpPr>
          <p:cNvPr id="3092" name="Rectangle 20"/>
          <p:cNvSpPr>
            <a:spLocks noGrp="1" noChangeArrowheads="1"/>
          </p:cNvSpPr>
          <p:nvPr>
            <p:ph type="ctrTitle" sz="quarter"/>
          </p:nvPr>
        </p:nvSpPr>
        <p:spPr bwMode="black">
          <a:xfrm>
            <a:off x="611188" y="1700213"/>
            <a:ext cx="8137525" cy="792162"/>
          </a:xfrm>
          <a:effectLst>
            <a:outerShdw dist="53882" dir="2700000" algn="ctr" rotWithShape="0">
              <a:schemeClr val="bg2">
                <a:alpha val="50000"/>
              </a:schemeClr>
            </a:outerShdw>
          </a:effectLst>
        </p:spPr>
        <p:txBody>
          <a:bodyPr/>
          <a:lstStyle>
            <a:lvl1pPr>
              <a:defRPr sz="3600" b="1">
                <a:solidFill>
                  <a:schemeClr val="tx1"/>
                </a:solidFill>
              </a:defRPr>
            </a:lvl1pPr>
          </a:lstStyle>
          <a:p>
            <a:r>
              <a:rPr lang="en-US" altLang="ko-KR" smtClean="0"/>
              <a:t>Click to edit Master title style</a:t>
            </a:r>
            <a:endParaRPr lang="en-US" altLang="ko-K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3089"/>
                                        </p:tgtEl>
                                        <p:attrNameLst>
                                          <p:attrName>style.visibility</p:attrName>
                                        </p:attrNameLst>
                                      </p:cBhvr>
                                      <p:to>
                                        <p:strVal val="visible"/>
                                      </p:to>
                                    </p:set>
                                    <p:animEffect transition="in" filter="barn(outHorizontal)">
                                      <p:cBhvr>
                                        <p:cTn id="7" dur="500"/>
                                        <p:tgtEl>
                                          <p:spTgt spid="3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010400" y="288925"/>
            <a:ext cx="2133600" cy="320675"/>
          </a:xfrm>
          <a:prstGeom prst="rect">
            <a:avLst/>
          </a:prstGeom>
        </p:spPr>
        <p:txBody>
          <a:bodyPr/>
          <a:lstStyle>
            <a:lvl1pPr>
              <a:defRPr/>
            </a:lvl1pPr>
          </a:lstStyle>
          <a:p>
            <a:r>
              <a:rPr lang="en-US"/>
              <a:t>www.themegallery.com</a:t>
            </a:r>
          </a:p>
        </p:txBody>
      </p:sp>
      <p:sp>
        <p:nvSpPr>
          <p:cNvPr id="5" name="Footer Placeholder 4"/>
          <p:cNvSpPr>
            <a:spLocks noGrp="1"/>
          </p:cNvSpPr>
          <p:nvPr>
            <p:ph type="ftr" sz="quarter" idx="11"/>
          </p:nvPr>
        </p:nvSpPr>
        <p:spPr/>
        <p:txBody>
          <a:bodyPr/>
          <a:lstStyle>
            <a:lvl1pPr>
              <a:defRPr/>
            </a:lvl1pPr>
          </a:lstStyle>
          <a:p>
            <a:r>
              <a:rPr lang="en-US"/>
              <a:t>Company Logo</a:t>
            </a:r>
          </a:p>
        </p:txBody>
      </p:sp>
      <p:sp>
        <p:nvSpPr>
          <p:cNvPr id="6" name="Slide Number Placeholder 5"/>
          <p:cNvSpPr>
            <a:spLocks noGrp="1"/>
          </p:cNvSpPr>
          <p:nvPr>
            <p:ph type="sldNum" sz="quarter" idx="12"/>
          </p:nvPr>
        </p:nvSpPr>
        <p:spPr/>
        <p:txBody>
          <a:bodyPr/>
          <a:lstStyle>
            <a:lvl1pPr>
              <a:defRPr/>
            </a:lvl1pPr>
          </a:lstStyle>
          <a:p>
            <a:fld id="{520C20A3-5914-443F-B0B8-8C66E6F04EE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79438"/>
            <a:ext cx="2057400" cy="59007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79438"/>
            <a:ext cx="6019800" cy="59007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010400" y="288925"/>
            <a:ext cx="2133600" cy="320675"/>
          </a:xfrm>
          <a:prstGeom prst="rect">
            <a:avLst/>
          </a:prstGeom>
        </p:spPr>
        <p:txBody>
          <a:bodyPr/>
          <a:lstStyle>
            <a:lvl1pPr>
              <a:defRPr/>
            </a:lvl1pPr>
          </a:lstStyle>
          <a:p>
            <a:r>
              <a:rPr lang="en-US"/>
              <a:t>www.themegallery.com</a:t>
            </a:r>
          </a:p>
        </p:txBody>
      </p:sp>
      <p:sp>
        <p:nvSpPr>
          <p:cNvPr id="5" name="Footer Placeholder 4"/>
          <p:cNvSpPr>
            <a:spLocks noGrp="1"/>
          </p:cNvSpPr>
          <p:nvPr>
            <p:ph type="ftr" sz="quarter" idx="11"/>
          </p:nvPr>
        </p:nvSpPr>
        <p:spPr/>
        <p:txBody>
          <a:bodyPr/>
          <a:lstStyle>
            <a:lvl1pPr>
              <a:defRPr/>
            </a:lvl1pPr>
          </a:lstStyle>
          <a:p>
            <a:r>
              <a:rPr lang="en-US"/>
              <a:t>Company Logo</a:t>
            </a:r>
          </a:p>
        </p:txBody>
      </p:sp>
      <p:sp>
        <p:nvSpPr>
          <p:cNvPr id="6" name="Slide Number Placeholder 5"/>
          <p:cNvSpPr>
            <a:spLocks noGrp="1"/>
          </p:cNvSpPr>
          <p:nvPr>
            <p:ph type="sldNum" sz="quarter" idx="12"/>
          </p:nvPr>
        </p:nvSpPr>
        <p:spPr/>
        <p:txBody>
          <a:bodyPr/>
          <a:lstStyle>
            <a:lvl1pPr>
              <a:defRPr/>
            </a:lvl1pPr>
          </a:lstStyle>
          <a:p>
            <a:fld id="{1AD336D0-4CEB-4FDD-9F3D-AB431001488E}"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579438"/>
            <a:ext cx="7848600" cy="5635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343025"/>
            <a:ext cx="8229600" cy="5137150"/>
          </a:xfrm>
        </p:spPr>
        <p:txBody>
          <a:bodyPr/>
          <a:lstStyle/>
          <a:p>
            <a:r>
              <a:rPr lang="en-US" smtClean="0"/>
              <a:t>Click icon to add table</a:t>
            </a:r>
            <a:endParaRPr lang="en-US"/>
          </a:p>
        </p:txBody>
      </p:sp>
      <p:sp>
        <p:nvSpPr>
          <p:cNvPr id="4" name="Date Placeholder 3"/>
          <p:cNvSpPr>
            <a:spLocks noGrp="1"/>
          </p:cNvSpPr>
          <p:nvPr>
            <p:ph type="dt" sz="half" idx="10"/>
          </p:nvPr>
        </p:nvSpPr>
        <p:spPr>
          <a:xfrm>
            <a:off x="7010400" y="288925"/>
            <a:ext cx="2133600" cy="320675"/>
          </a:xfrm>
          <a:prstGeom prst="rect">
            <a:avLst/>
          </a:prstGeom>
        </p:spPr>
        <p:txBody>
          <a:bodyPr/>
          <a:lstStyle>
            <a:lvl1pPr>
              <a:defRPr/>
            </a:lvl1pPr>
          </a:lstStyle>
          <a:p>
            <a:r>
              <a:rPr lang="en-US"/>
              <a:t>www.themegallery.com</a:t>
            </a:r>
          </a:p>
        </p:txBody>
      </p:sp>
      <p:sp>
        <p:nvSpPr>
          <p:cNvPr id="5" name="Footer Placeholder 4"/>
          <p:cNvSpPr>
            <a:spLocks noGrp="1"/>
          </p:cNvSpPr>
          <p:nvPr>
            <p:ph type="ftr" sz="quarter" idx="11"/>
          </p:nvPr>
        </p:nvSpPr>
        <p:spPr>
          <a:xfrm>
            <a:off x="5791200" y="6537325"/>
            <a:ext cx="2895600" cy="320675"/>
          </a:xfrm>
        </p:spPr>
        <p:txBody>
          <a:bodyPr/>
          <a:lstStyle>
            <a:lvl1pPr>
              <a:defRPr/>
            </a:lvl1pPr>
          </a:lstStyle>
          <a:p>
            <a:r>
              <a:rPr lang="en-US"/>
              <a:t>Company Logo</a:t>
            </a:r>
          </a:p>
        </p:txBody>
      </p:sp>
      <p:sp>
        <p:nvSpPr>
          <p:cNvPr id="6" name="Slide Number Placeholder 5"/>
          <p:cNvSpPr>
            <a:spLocks noGrp="1"/>
          </p:cNvSpPr>
          <p:nvPr>
            <p:ph type="sldNum" sz="quarter" idx="12"/>
          </p:nvPr>
        </p:nvSpPr>
        <p:spPr>
          <a:xfrm>
            <a:off x="3671888" y="6537325"/>
            <a:ext cx="2133600" cy="320675"/>
          </a:xfrm>
        </p:spPr>
        <p:txBody>
          <a:bodyPr/>
          <a:lstStyle>
            <a:lvl1pPr>
              <a:defRPr/>
            </a:lvl1pPr>
          </a:lstStyle>
          <a:p>
            <a:fld id="{2486B43F-D29D-4CB7-BA81-5841BD9C2A0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a:lvl1pPr>
          </a:lstStyle>
          <a:p>
            <a:r>
              <a:rPr lang="en-US" dirty="0" smtClean="0"/>
              <a:t>Avshalom Elmalech</a:t>
            </a:r>
            <a:endParaRPr lang="en-US" dirty="0"/>
          </a:p>
        </p:txBody>
      </p:sp>
      <p:sp>
        <p:nvSpPr>
          <p:cNvPr id="6" name="Slide Number Placeholder 5"/>
          <p:cNvSpPr>
            <a:spLocks noGrp="1"/>
          </p:cNvSpPr>
          <p:nvPr>
            <p:ph type="sldNum" sz="quarter" idx="12"/>
          </p:nvPr>
        </p:nvSpPr>
        <p:spPr/>
        <p:txBody>
          <a:bodyPr/>
          <a:lstStyle>
            <a:lvl1pPr>
              <a:defRPr/>
            </a:lvl1pPr>
          </a:lstStyle>
          <a:p>
            <a:fld id="{BF2694EF-A7AE-4A38-8139-68EDB3735F3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a:xfrm>
            <a:off x="7010400" y="288925"/>
            <a:ext cx="2133600" cy="320675"/>
          </a:xfrm>
          <a:prstGeom prst="rect">
            <a:avLst/>
          </a:prstGeom>
        </p:spPr>
        <p:txBody>
          <a:bodyPr/>
          <a:lstStyle>
            <a:lvl1pPr>
              <a:defRPr/>
            </a:lvl1pPr>
          </a:lstStyle>
          <a:p>
            <a:r>
              <a:rPr lang="en-US"/>
              <a:t>www.themegallery.com</a:t>
            </a:r>
          </a:p>
        </p:txBody>
      </p:sp>
      <p:sp>
        <p:nvSpPr>
          <p:cNvPr id="5" name="Footer Placeholder 4"/>
          <p:cNvSpPr>
            <a:spLocks noGrp="1"/>
          </p:cNvSpPr>
          <p:nvPr>
            <p:ph type="ftr" sz="quarter" idx="11"/>
          </p:nvPr>
        </p:nvSpPr>
        <p:spPr/>
        <p:txBody>
          <a:bodyPr/>
          <a:lstStyle>
            <a:lvl1pPr>
              <a:defRPr/>
            </a:lvl1pPr>
          </a:lstStyle>
          <a:p>
            <a:r>
              <a:rPr lang="en-US"/>
              <a:t>Company Logo</a:t>
            </a:r>
          </a:p>
        </p:txBody>
      </p:sp>
      <p:sp>
        <p:nvSpPr>
          <p:cNvPr id="6" name="Slide Number Placeholder 5"/>
          <p:cNvSpPr>
            <a:spLocks noGrp="1"/>
          </p:cNvSpPr>
          <p:nvPr>
            <p:ph type="sldNum" sz="quarter" idx="12"/>
          </p:nvPr>
        </p:nvSpPr>
        <p:spPr/>
        <p:txBody>
          <a:bodyPr/>
          <a:lstStyle>
            <a:lvl1pPr>
              <a:defRPr/>
            </a:lvl1pPr>
          </a:lstStyle>
          <a:p>
            <a:fld id="{EE635A1B-4FD8-4789-B1CE-F4B2DC5F5CE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43025"/>
            <a:ext cx="4038600" cy="5137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43025"/>
            <a:ext cx="4038600" cy="5137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7010400" y="288925"/>
            <a:ext cx="2133600" cy="320675"/>
          </a:xfrm>
          <a:prstGeom prst="rect">
            <a:avLst/>
          </a:prstGeom>
        </p:spPr>
        <p:txBody>
          <a:bodyPr/>
          <a:lstStyle>
            <a:lvl1pPr>
              <a:defRPr/>
            </a:lvl1pPr>
          </a:lstStyle>
          <a:p>
            <a:r>
              <a:rPr lang="en-US"/>
              <a:t>www.themegallery.com</a:t>
            </a:r>
          </a:p>
        </p:txBody>
      </p:sp>
      <p:sp>
        <p:nvSpPr>
          <p:cNvPr id="6" name="Footer Placeholder 5"/>
          <p:cNvSpPr>
            <a:spLocks noGrp="1"/>
          </p:cNvSpPr>
          <p:nvPr>
            <p:ph type="ftr" sz="quarter" idx="11"/>
          </p:nvPr>
        </p:nvSpPr>
        <p:spPr/>
        <p:txBody>
          <a:bodyPr/>
          <a:lstStyle>
            <a:lvl1pPr>
              <a:defRPr/>
            </a:lvl1pPr>
          </a:lstStyle>
          <a:p>
            <a:r>
              <a:rPr lang="en-US"/>
              <a:t>Company Logo</a:t>
            </a:r>
          </a:p>
        </p:txBody>
      </p:sp>
      <p:sp>
        <p:nvSpPr>
          <p:cNvPr id="7" name="Slide Number Placeholder 6"/>
          <p:cNvSpPr>
            <a:spLocks noGrp="1"/>
          </p:cNvSpPr>
          <p:nvPr>
            <p:ph type="sldNum" sz="quarter" idx="12"/>
          </p:nvPr>
        </p:nvSpPr>
        <p:spPr/>
        <p:txBody>
          <a:bodyPr/>
          <a:lstStyle>
            <a:lvl1pPr>
              <a:defRPr/>
            </a:lvl1pPr>
          </a:lstStyle>
          <a:p>
            <a:fld id="{EBF4A850-2251-4E65-BFD5-AB690027BCC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7010400" y="288925"/>
            <a:ext cx="2133600" cy="320675"/>
          </a:xfrm>
          <a:prstGeom prst="rect">
            <a:avLst/>
          </a:prstGeom>
        </p:spPr>
        <p:txBody>
          <a:bodyPr/>
          <a:lstStyle>
            <a:lvl1pPr>
              <a:defRPr/>
            </a:lvl1pPr>
          </a:lstStyle>
          <a:p>
            <a:r>
              <a:rPr lang="en-US"/>
              <a:t>www.themegallery.com</a:t>
            </a:r>
          </a:p>
        </p:txBody>
      </p:sp>
      <p:sp>
        <p:nvSpPr>
          <p:cNvPr id="8" name="Footer Placeholder 7"/>
          <p:cNvSpPr>
            <a:spLocks noGrp="1"/>
          </p:cNvSpPr>
          <p:nvPr>
            <p:ph type="ftr" sz="quarter" idx="11"/>
          </p:nvPr>
        </p:nvSpPr>
        <p:spPr/>
        <p:txBody>
          <a:bodyPr/>
          <a:lstStyle>
            <a:lvl1pPr>
              <a:defRPr/>
            </a:lvl1pPr>
          </a:lstStyle>
          <a:p>
            <a:r>
              <a:rPr lang="en-US"/>
              <a:t>Company Logo</a:t>
            </a:r>
          </a:p>
        </p:txBody>
      </p:sp>
      <p:sp>
        <p:nvSpPr>
          <p:cNvPr id="9" name="Slide Number Placeholder 8"/>
          <p:cNvSpPr>
            <a:spLocks noGrp="1"/>
          </p:cNvSpPr>
          <p:nvPr>
            <p:ph type="sldNum" sz="quarter" idx="12"/>
          </p:nvPr>
        </p:nvSpPr>
        <p:spPr/>
        <p:txBody>
          <a:bodyPr/>
          <a:lstStyle>
            <a:lvl1pPr>
              <a:defRPr/>
            </a:lvl1pPr>
          </a:lstStyle>
          <a:p>
            <a:fld id="{1119925E-24DF-4F08-96BC-3550DAB4D0BD}"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7010400" y="288925"/>
            <a:ext cx="2133600" cy="320675"/>
          </a:xfrm>
          <a:prstGeom prst="rect">
            <a:avLst/>
          </a:prstGeom>
        </p:spPr>
        <p:txBody>
          <a:bodyPr/>
          <a:lstStyle>
            <a:lvl1pPr>
              <a:defRPr/>
            </a:lvl1pPr>
          </a:lstStyle>
          <a:p>
            <a:r>
              <a:rPr lang="en-US"/>
              <a:t>www.themegallery.com</a:t>
            </a:r>
          </a:p>
        </p:txBody>
      </p:sp>
      <p:sp>
        <p:nvSpPr>
          <p:cNvPr id="4" name="Footer Placeholder 3"/>
          <p:cNvSpPr>
            <a:spLocks noGrp="1"/>
          </p:cNvSpPr>
          <p:nvPr>
            <p:ph type="ftr" sz="quarter" idx="11"/>
          </p:nvPr>
        </p:nvSpPr>
        <p:spPr/>
        <p:txBody>
          <a:bodyPr/>
          <a:lstStyle>
            <a:lvl1pPr>
              <a:defRPr/>
            </a:lvl1pPr>
          </a:lstStyle>
          <a:p>
            <a:r>
              <a:rPr lang="en-US"/>
              <a:t>Company Logo</a:t>
            </a:r>
          </a:p>
        </p:txBody>
      </p:sp>
      <p:sp>
        <p:nvSpPr>
          <p:cNvPr id="5" name="Slide Number Placeholder 4"/>
          <p:cNvSpPr>
            <a:spLocks noGrp="1"/>
          </p:cNvSpPr>
          <p:nvPr>
            <p:ph type="sldNum" sz="quarter" idx="12"/>
          </p:nvPr>
        </p:nvSpPr>
        <p:spPr/>
        <p:txBody>
          <a:bodyPr/>
          <a:lstStyle>
            <a:lvl1pPr>
              <a:defRPr/>
            </a:lvl1pPr>
          </a:lstStyle>
          <a:p>
            <a:fld id="{B1B1D6C8-D91E-475D-B0D7-AD6319C502F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010400" y="288925"/>
            <a:ext cx="2133600" cy="320675"/>
          </a:xfrm>
          <a:prstGeom prst="rect">
            <a:avLst/>
          </a:prstGeom>
        </p:spPr>
        <p:txBody>
          <a:bodyPr/>
          <a:lstStyle>
            <a:lvl1pPr>
              <a:defRPr/>
            </a:lvl1pPr>
          </a:lstStyle>
          <a:p>
            <a:r>
              <a:rPr lang="en-US"/>
              <a:t>www.themegallery.com</a:t>
            </a:r>
          </a:p>
        </p:txBody>
      </p:sp>
      <p:sp>
        <p:nvSpPr>
          <p:cNvPr id="3" name="Footer Placeholder 2"/>
          <p:cNvSpPr>
            <a:spLocks noGrp="1"/>
          </p:cNvSpPr>
          <p:nvPr>
            <p:ph type="ftr" sz="quarter" idx="11"/>
          </p:nvPr>
        </p:nvSpPr>
        <p:spPr/>
        <p:txBody>
          <a:bodyPr/>
          <a:lstStyle>
            <a:lvl1pPr>
              <a:defRPr/>
            </a:lvl1pPr>
          </a:lstStyle>
          <a:p>
            <a:r>
              <a:rPr lang="en-US"/>
              <a:t>Company Logo</a:t>
            </a:r>
          </a:p>
        </p:txBody>
      </p:sp>
      <p:sp>
        <p:nvSpPr>
          <p:cNvPr id="4" name="Slide Number Placeholder 3"/>
          <p:cNvSpPr>
            <a:spLocks noGrp="1"/>
          </p:cNvSpPr>
          <p:nvPr>
            <p:ph type="sldNum" sz="quarter" idx="12"/>
          </p:nvPr>
        </p:nvSpPr>
        <p:spPr/>
        <p:txBody>
          <a:bodyPr/>
          <a:lstStyle>
            <a:lvl1pPr>
              <a:defRPr/>
            </a:lvl1pPr>
          </a:lstStyle>
          <a:p>
            <a:fld id="{BEDD813B-6A9E-4957-A32C-75EA93D04FBC}"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010400" y="288925"/>
            <a:ext cx="2133600" cy="320675"/>
          </a:xfrm>
          <a:prstGeom prst="rect">
            <a:avLst/>
          </a:prstGeom>
        </p:spPr>
        <p:txBody>
          <a:bodyPr/>
          <a:lstStyle>
            <a:lvl1pPr>
              <a:defRPr/>
            </a:lvl1pPr>
          </a:lstStyle>
          <a:p>
            <a:r>
              <a:rPr lang="en-US"/>
              <a:t>www.themegallery.com</a:t>
            </a:r>
          </a:p>
        </p:txBody>
      </p:sp>
      <p:sp>
        <p:nvSpPr>
          <p:cNvPr id="6" name="Footer Placeholder 5"/>
          <p:cNvSpPr>
            <a:spLocks noGrp="1"/>
          </p:cNvSpPr>
          <p:nvPr>
            <p:ph type="ftr" sz="quarter" idx="11"/>
          </p:nvPr>
        </p:nvSpPr>
        <p:spPr/>
        <p:txBody>
          <a:bodyPr/>
          <a:lstStyle>
            <a:lvl1pPr>
              <a:defRPr/>
            </a:lvl1pPr>
          </a:lstStyle>
          <a:p>
            <a:r>
              <a:rPr lang="en-US"/>
              <a:t>Company Logo</a:t>
            </a:r>
          </a:p>
        </p:txBody>
      </p:sp>
      <p:sp>
        <p:nvSpPr>
          <p:cNvPr id="7" name="Slide Number Placeholder 6"/>
          <p:cNvSpPr>
            <a:spLocks noGrp="1"/>
          </p:cNvSpPr>
          <p:nvPr>
            <p:ph type="sldNum" sz="quarter" idx="12"/>
          </p:nvPr>
        </p:nvSpPr>
        <p:spPr/>
        <p:txBody>
          <a:bodyPr/>
          <a:lstStyle>
            <a:lvl1pPr>
              <a:defRPr/>
            </a:lvl1pPr>
          </a:lstStyle>
          <a:p>
            <a:fld id="{7153807A-4B46-48B4-A8F9-9892D25D912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010400" y="288925"/>
            <a:ext cx="2133600" cy="320675"/>
          </a:xfrm>
          <a:prstGeom prst="rect">
            <a:avLst/>
          </a:prstGeom>
        </p:spPr>
        <p:txBody>
          <a:bodyPr/>
          <a:lstStyle>
            <a:lvl1pPr>
              <a:defRPr/>
            </a:lvl1pPr>
          </a:lstStyle>
          <a:p>
            <a:r>
              <a:rPr lang="en-US"/>
              <a:t>www.themegallery.com</a:t>
            </a:r>
          </a:p>
        </p:txBody>
      </p:sp>
      <p:sp>
        <p:nvSpPr>
          <p:cNvPr id="6" name="Footer Placeholder 5"/>
          <p:cNvSpPr>
            <a:spLocks noGrp="1"/>
          </p:cNvSpPr>
          <p:nvPr>
            <p:ph type="ftr" sz="quarter" idx="11"/>
          </p:nvPr>
        </p:nvSpPr>
        <p:spPr/>
        <p:txBody>
          <a:bodyPr/>
          <a:lstStyle>
            <a:lvl1pPr>
              <a:defRPr/>
            </a:lvl1pPr>
          </a:lstStyle>
          <a:p>
            <a:r>
              <a:rPr lang="en-US"/>
              <a:t>Company Logo</a:t>
            </a:r>
          </a:p>
        </p:txBody>
      </p:sp>
      <p:sp>
        <p:nvSpPr>
          <p:cNvPr id="7" name="Slide Number Placeholder 6"/>
          <p:cNvSpPr>
            <a:spLocks noGrp="1"/>
          </p:cNvSpPr>
          <p:nvPr>
            <p:ph type="sldNum" sz="quarter" idx="12"/>
          </p:nvPr>
        </p:nvSpPr>
        <p:spPr/>
        <p:txBody>
          <a:bodyPr/>
          <a:lstStyle>
            <a:lvl1pPr>
              <a:defRPr/>
            </a:lvl1pPr>
          </a:lstStyle>
          <a:p>
            <a:fld id="{0E855BC1-C091-4AC2-A669-70561B51A42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40" name="Freeform 16"/>
          <p:cNvSpPr>
            <a:spLocks/>
          </p:cNvSpPr>
          <p:nvPr/>
        </p:nvSpPr>
        <p:spPr bwMode="gray">
          <a:xfrm>
            <a:off x="0" y="360363"/>
            <a:ext cx="9148763" cy="900112"/>
          </a:xfrm>
          <a:custGeom>
            <a:avLst/>
            <a:gdLst/>
            <a:ahLst/>
            <a:cxnLst>
              <a:cxn ang="0">
                <a:pos x="0" y="368"/>
              </a:cxn>
              <a:cxn ang="0">
                <a:pos x="440" y="368"/>
              </a:cxn>
              <a:cxn ang="0">
                <a:pos x="777" y="0"/>
              </a:cxn>
              <a:cxn ang="0">
                <a:pos x="2162" y="0"/>
              </a:cxn>
              <a:cxn ang="0">
                <a:pos x="2265" y="116"/>
              </a:cxn>
              <a:cxn ang="0">
                <a:pos x="5756" y="112"/>
              </a:cxn>
              <a:cxn ang="0">
                <a:pos x="5763" y="567"/>
              </a:cxn>
              <a:cxn ang="0">
                <a:pos x="6" y="556"/>
              </a:cxn>
            </a:cxnLst>
            <a:rect l="0" t="0" r="r" b="b"/>
            <a:pathLst>
              <a:path w="5763" h="567">
                <a:moveTo>
                  <a:pt x="0" y="368"/>
                </a:moveTo>
                <a:lnTo>
                  <a:pt x="440" y="368"/>
                </a:lnTo>
                <a:lnTo>
                  <a:pt x="777" y="0"/>
                </a:lnTo>
                <a:lnTo>
                  <a:pt x="2162" y="0"/>
                </a:lnTo>
                <a:lnTo>
                  <a:pt x="2265" y="116"/>
                </a:lnTo>
                <a:lnTo>
                  <a:pt x="5756" y="112"/>
                </a:lnTo>
                <a:lnTo>
                  <a:pt x="5763" y="567"/>
                </a:lnTo>
                <a:lnTo>
                  <a:pt x="6" y="556"/>
                </a:lnTo>
              </a:path>
            </a:pathLst>
          </a:custGeom>
          <a:solidFill>
            <a:schemeClr val="bg2"/>
          </a:solidFill>
          <a:ln w="9525">
            <a:noFill/>
            <a:round/>
            <a:headEnd/>
            <a:tailEnd/>
          </a:ln>
          <a:effectLst/>
        </p:spPr>
        <p:txBody>
          <a:bodyPr/>
          <a:lstStyle/>
          <a:p>
            <a:endParaRPr lang="en-US"/>
          </a:p>
        </p:txBody>
      </p:sp>
      <p:sp>
        <p:nvSpPr>
          <p:cNvPr id="1039" name="Freeform 15" descr="01b_img(Global Digtal Desigm(imageState)"/>
          <p:cNvSpPr>
            <a:spLocks/>
          </p:cNvSpPr>
          <p:nvPr/>
        </p:nvSpPr>
        <p:spPr bwMode="gray">
          <a:xfrm>
            <a:off x="-9525" y="336550"/>
            <a:ext cx="9182100" cy="838200"/>
          </a:xfrm>
          <a:custGeom>
            <a:avLst/>
            <a:gdLst/>
            <a:ahLst/>
            <a:cxnLst>
              <a:cxn ang="0">
                <a:pos x="449" y="370"/>
              </a:cxn>
              <a:cxn ang="0">
                <a:pos x="768" y="1"/>
              </a:cxn>
              <a:cxn ang="0">
                <a:pos x="2158" y="0"/>
              </a:cxn>
              <a:cxn ang="0">
                <a:pos x="2258" y="115"/>
              </a:cxn>
              <a:cxn ang="0">
                <a:pos x="5784" y="115"/>
              </a:cxn>
              <a:cxn ang="0">
                <a:pos x="5779" y="528"/>
              </a:cxn>
              <a:cxn ang="0">
                <a:pos x="0" y="519"/>
              </a:cxn>
              <a:cxn ang="0">
                <a:pos x="0" y="371"/>
              </a:cxn>
            </a:cxnLst>
            <a:rect l="0" t="0" r="r" b="b"/>
            <a:pathLst>
              <a:path w="5784" h="528">
                <a:moveTo>
                  <a:pt x="449" y="370"/>
                </a:moveTo>
                <a:lnTo>
                  <a:pt x="768" y="1"/>
                </a:lnTo>
                <a:lnTo>
                  <a:pt x="2158" y="0"/>
                </a:lnTo>
                <a:lnTo>
                  <a:pt x="2258" y="115"/>
                </a:lnTo>
                <a:lnTo>
                  <a:pt x="5784" y="115"/>
                </a:lnTo>
                <a:lnTo>
                  <a:pt x="5779" y="528"/>
                </a:lnTo>
                <a:lnTo>
                  <a:pt x="0" y="519"/>
                </a:lnTo>
                <a:lnTo>
                  <a:pt x="0" y="371"/>
                </a:lnTo>
              </a:path>
            </a:pathLst>
          </a:custGeom>
          <a:blipFill dpi="0" rotWithShape="1">
            <a:blip r:embed="rId15" cstate="print"/>
            <a:srcRect/>
            <a:stretch>
              <a:fillRect/>
            </a:stretch>
          </a:blipFill>
          <a:ln w="9525">
            <a:noFill/>
            <a:round/>
            <a:headEnd/>
            <a:tailEnd/>
          </a:ln>
          <a:effectLst/>
        </p:spPr>
        <p:txBody>
          <a:bodyPr/>
          <a:lstStyle/>
          <a:p>
            <a:endParaRPr lang="en-US"/>
          </a:p>
        </p:txBody>
      </p:sp>
      <p:sp>
        <p:nvSpPr>
          <p:cNvPr id="1027" name="Rectangle 3"/>
          <p:cNvSpPr>
            <a:spLocks noGrp="1" noChangeArrowheads="1"/>
          </p:cNvSpPr>
          <p:nvPr>
            <p:ph type="body" idx="1"/>
          </p:nvPr>
        </p:nvSpPr>
        <p:spPr bwMode="auto">
          <a:xfrm>
            <a:off x="457200" y="1343025"/>
            <a:ext cx="8229600" cy="51371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5791200" y="65373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defRPr>
            </a:lvl1pPr>
          </a:lstStyle>
          <a:p>
            <a:r>
              <a:rPr lang="en-US" dirty="0" smtClean="0"/>
              <a:t>Avshalom Elmalech</a:t>
            </a:r>
            <a:endParaRPr lang="en-US" dirty="0"/>
          </a:p>
        </p:txBody>
      </p:sp>
      <p:sp>
        <p:nvSpPr>
          <p:cNvPr id="1030" name="Rectangle 6"/>
          <p:cNvSpPr>
            <a:spLocks noGrp="1" noChangeArrowheads="1"/>
          </p:cNvSpPr>
          <p:nvPr>
            <p:ph type="sldNum" sz="quarter" idx="4"/>
          </p:nvPr>
        </p:nvSpPr>
        <p:spPr bwMode="auto">
          <a:xfrm>
            <a:off x="3671888" y="65373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a:latin typeface="+mj-lt"/>
              </a:defRPr>
            </a:lvl1pPr>
          </a:lstStyle>
          <a:p>
            <a:fld id="{4303C685-E663-4DCF-BD9D-69D199BF0682}" type="slidenum">
              <a:rPr lang="en-US"/>
              <a:pPr/>
              <a:t>‹#›</a:t>
            </a:fld>
            <a:endParaRPr lang="en-US"/>
          </a:p>
        </p:txBody>
      </p:sp>
      <p:sp>
        <p:nvSpPr>
          <p:cNvPr id="1026" name="Rectangle 2"/>
          <p:cNvSpPr>
            <a:spLocks noGrp="1" noChangeArrowheads="1"/>
          </p:cNvSpPr>
          <p:nvPr>
            <p:ph type="title"/>
          </p:nvPr>
        </p:nvSpPr>
        <p:spPr bwMode="white">
          <a:xfrm>
            <a:off x="609600" y="579438"/>
            <a:ext cx="78486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p:txStyles>
    <p:titleStyle>
      <a:lvl1pPr algn="ctr" rtl="0" eaLnBrk="1" fontAlgn="base" hangingPunct="1">
        <a:spcBef>
          <a:spcPct val="0"/>
        </a:spcBef>
        <a:spcAft>
          <a:spcPct val="0"/>
        </a:spcAft>
        <a:defRPr sz="3200">
          <a:solidFill>
            <a:schemeClr val="bg1"/>
          </a:solidFill>
          <a:latin typeface="+mj-lt"/>
          <a:ea typeface="+mj-ea"/>
          <a:cs typeface="+mj-cs"/>
        </a:defRPr>
      </a:lvl1pPr>
      <a:lvl2pPr algn="ctr" rtl="0" eaLnBrk="1" fontAlgn="base" hangingPunct="1">
        <a:spcBef>
          <a:spcPct val="0"/>
        </a:spcBef>
        <a:spcAft>
          <a:spcPct val="0"/>
        </a:spcAft>
        <a:defRPr sz="3200">
          <a:solidFill>
            <a:schemeClr val="bg1"/>
          </a:solidFill>
          <a:latin typeface="Verdana" pitchFamily="34" charset="0"/>
        </a:defRPr>
      </a:lvl2pPr>
      <a:lvl3pPr algn="ctr" rtl="0" eaLnBrk="1" fontAlgn="base" hangingPunct="1">
        <a:spcBef>
          <a:spcPct val="0"/>
        </a:spcBef>
        <a:spcAft>
          <a:spcPct val="0"/>
        </a:spcAft>
        <a:defRPr sz="3200">
          <a:solidFill>
            <a:schemeClr val="bg1"/>
          </a:solidFill>
          <a:latin typeface="Verdana" pitchFamily="34" charset="0"/>
        </a:defRPr>
      </a:lvl3pPr>
      <a:lvl4pPr algn="ctr" rtl="0" eaLnBrk="1" fontAlgn="base" hangingPunct="1">
        <a:spcBef>
          <a:spcPct val="0"/>
        </a:spcBef>
        <a:spcAft>
          <a:spcPct val="0"/>
        </a:spcAft>
        <a:defRPr sz="3200">
          <a:solidFill>
            <a:schemeClr val="bg1"/>
          </a:solidFill>
          <a:latin typeface="Verdana" pitchFamily="34" charset="0"/>
        </a:defRPr>
      </a:lvl4pPr>
      <a:lvl5pPr algn="ctr" rtl="0" eaLnBrk="1" fontAlgn="base" hangingPunct="1">
        <a:spcBef>
          <a:spcPct val="0"/>
        </a:spcBef>
        <a:spcAft>
          <a:spcPct val="0"/>
        </a:spcAft>
        <a:defRPr sz="3200">
          <a:solidFill>
            <a:schemeClr val="bg1"/>
          </a:solidFill>
          <a:latin typeface="Verdana" pitchFamily="34" charset="0"/>
        </a:defRPr>
      </a:lvl5pPr>
      <a:lvl6pPr marL="457200" algn="ctr" rtl="0" eaLnBrk="1" fontAlgn="base" hangingPunct="1">
        <a:spcBef>
          <a:spcPct val="0"/>
        </a:spcBef>
        <a:spcAft>
          <a:spcPct val="0"/>
        </a:spcAft>
        <a:defRPr sz="3200">
          <a:solidFill>
            <a:schemeClr val="bg1"/>
          </a:solidFill>
          <a:latin typeface="Verdana" pitchFamily="34" charset="0"/>
        </a:defRPr>
      </a:lvl6pPr>
      <a:lvl7pPr marL="914400" algn="ctr" rtl="0" eaLnBrk="1" fontAlgn="base" hangingPunct="1">
        <a:spcBef>
          <a:spcPct val="0"/>
        </a:spcBef>
        <a:spcAft>
          <a:spcPct val="0"/>
        </a:spcAft>
        <a:defRPr sz="3200">
          <a:solidFill>
            <a:schemeClr val="bg1"/>
          </a:solidFill>
          <a:latin typeface="Verdana" pitchFamily="34" charset="0"/>
        </a:defRPr>
      </a:lvl7pPr>
      <a:lvl8pPr marL="1371600" algn="ctr" rtl="0" eaLnBrk="1" fontAlgn="base" hangingPunct="1">
        <a:spcBef>
          <a:spcPct val="0"/>
        </a:spcBef>
        <a:spcAft>
          <a:spcPct val="0"/>
        </a:spcAft>
        <a:defRPr sz="3200">
          <a:solidFill>
            <a:schemeClr val="bg1"/>
          </a:solidFill>
          <a:latin typeface="Verdana" pitchFamily="34" charset="0"/>
        </a:defRPr>
      </a:lvl8pPr>
      <a:lvl9pPr marL="1828800" algn="ctr"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90600" y="1597025"/>
            <a:ext cx="7239000" cy="1012825"/>
          </a:xfrm>
        </p:spPr>
        <p:txBody>
          <a:bodyPr/>
          <a:lstStyle/>
          <a:p>
            <a:r>
              <a:rPr lang="he-IL" sz="4000" dirty="0" smtClean="0"/>
              <a:t>מערכות הפעלה</a:t>
            </a:r>
            <a:endParaRPr lang="en-US" sz="4000" dirty="0"/>
          </a:p>
        </p:txBody>
      </p:sp>
      <p:sp>
        <p:nvSpPr>
          <p:cNvPr id="2051" name="Rectangle 3"/>
          <p:cNvSpPr>
            <a:spLocks noGrp="1" noChangeArrowheads="1"/>
          </p:cNvSpPr>
          <p:nvPr>
            <p:ph type="subTitle" idx="1"/>
          </p:nvPr>
        </p:nvSpPr>
        <p:spPr/>
        <p:txBody>
          <a:bodyPr/>
          <a:lstStyle/>
          <a:p>
            <a:r>
              <a:rPr lang="he-IL" dirty="0" smtClean="0"/>
              <a:t>שני </a:t>
            </a:r>
            <a:r>
              <a:rPr lang="he-IL" dirty="0" err="1" smtClean="0"/>
              <a:t>אלקובי</a:t>
            </a:r>
            <a:endParaRPr lang="en-US" dirty="0" smtClean="0"/>
          </a:p>
          <a:p>
            <a:r>
              <a:rPr lang="he-IL" dirty="0" err="1" smtClean="0"/>
              <a:t>פריאל</a:t>
            </a:r>
            <a:r>
              <a:rPr lang="he-IL" dirty="0" smtClean="0"/>
              <a:t> לוי</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שאלה </a:t>
            </a:r>
            <a:r>
              <a:rPr lang="he-IL" dirty="0"/>
              <a:t>3</a:t>
            </a:r>
            <a:endParaRPr lang="en-US" dirty="0"/>
          </a:p>
        </p:txBody>
      </p:sp>
      <p:sp>
        <p:nvSpPr>
          <p:cNvPr id="4" name="TextBox 3"/>
          <p:cNvSpPr txBox="1"/>
          <p:nvPr/>
        </p:nvSpPr>
        <p:spPr>
          <a:xfrm>
            <a:off x="381000" y="1295400"/>
            <a:ext cx="8610600" cy="2246769"/>
          </a:xfrm>
          <a:prstGeom prst="rect">
            <a:avLst/>
          </a:prstGeom>
          <a:noFill/>
        </p:spPr>
        <p:txBody>
          <a:bodyPr wrap="square" rtlCol="0">
            <a:spAutoFit/>
          </a:bodyPr>
          <a:lstStyle/>
          <a:p>
            <a:pPr marL="0" indent="0" algn="r" rtl="1">
              <a:buNone/>
            </a:pPr>
            <a:r>
              <a:rPr lang="he-IL" sz="2800" dirty="0" smtClean="0"/>
              <a:t>הרצת הקוד תגרום להדפסת שלוש שורות של פלט </a:t>
            </a:r>
            <a:r>
              <a:rPr lang="en-US" sz="2800" dirty="0" smtClean="0"/>
              <a:t/>
            </a:r>
            <a:br>
              <a:rPr lang="en-US" sz="2800" dirty="0" smtClean="0"/>
            </a:br>
            <a:r>
              <a:rPr lang="he-IL" sz="2800" dirty="0" smtClean="0"/>
              <a:t>(הפעלנו את פונקציה </a:t>
            </a:r>
            <a:r>
              <a:rPr lang="en-US" sz="2800" dirty="0" err="1" smtClean="0"/>
              <a:t>printf</a:t>
            </a:r>
            <a:r>
              <a:rPr lang="he-IL" sz="2800" dirty="0" smtClean="0"/>
              <a:t> שלוש פעמים). </a:t>
            </a:r>
            <a:endParaRPr lang="en-US" sz="2800" dirty="0" smtClean="0"/>
          </a:p>
          <a:p>
            <a:pPr marL="457200" indent="-457200" algn="r" rtl="1">
              <a:buFont typeface="Arial" panose="020B0604020202020204" pitchFamily="34" charset="0"/>
              <a:buChar char="•"/>
            </a:pPr>
            <a:r>
              <a:rPr lang="he-IL" sz="2800" dirty="0" smtClean="0"/>
              <a:t>רשמו במדויק מה יהיה הפלט. אם לא ניתן לדעת את הפלט בצורה מדויקת, תסבירו מדוע. </a:t>
            </a:r>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תשובה</a:t>
            </a:r>
            <a:endParaRPr lang="en-US" dirty="0"/>
          </a:p>
        </p:txBody>
      </p:sp>
      <p:sp>
        <p:nvSpPr>
          <p:cNvPr id="3" name="Content Placeholder 2"/>
          <p:cNvSpPr>
            <a:spLocks noGrp="1"/>
          </p:cNvSpPr>
          <p:nvPr>
            <p:ph idx="1"/>
          </p:nvPr>
        </p:nvSpPr>
        <p:spPr>
          <a:xfrm>
            <a:off x="457200" y="1447800"/>
            <a:ext cx="9525000" cy="5137150"/>
          </a:xfrm>
        </p:spPr>
        <p:txBody>
          <a:bodyPr numCol="2">
            <a:noAutofit/>
          </a:bodyPr>
          <a:lstStyle/>
          <a:p>
            <a:pPr marL="0" indent="0">
              <a:buNone/>
            </a:pPr>
            <a:r>
              <a:rPr lang="en-US" dirty="0"/>
              <a:t>start: 4, 1234, 4, 1234</a:t>
            </a:r>
          </a:p>
          <a:p>
            <a:pPr marL="0" indent="0">
              <a:buNone/>
            </a:pPr>
            <a:r>
              <a:rPr lang="en-US" dirty="0"/>
              <a:t>child: 5, 1234, </a:t>
            </a:r>
            <a:r>
              <a:rPr lang="en-US" dirty="0" smtClean="0"/>
              <a:t>5,</a:t>
            </a:r>
            <a:r>
              <a:rPr lang="he-IL" dirty="0"/>
              <a:t> </a:t>
            </a:r>
            <a:r>
              <a:rPr lang="en-US" dirty="0" smtClean="0"/>
              <a:t>1234</a:t>
            </a:r>
            <a:endParaRPr lang="en-US" dirty="0"/>
          </a:p>
          <a:p>
            <a:pPr marL="0" indent="0">
              <a:buNone/>
            </a:pPr>
            <a:r>
              <a:rPr lang="en-US" dirty="0"/>
              <a:t>father: 6, 1234, 6, 1234</a:t>
            </a:r>
          </a:p>
          <a:p>
            <a:pPr marL="0" indent="0">
              <a:buNone/>
            </a:pPr>
            <a:endParaRPr lang="en-US" sz="1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שאלה 4</a:t>
            </a:r>
            <a:endParaRPr lang="en-US" dirty="0"/>
          </a:p>
        </p:txBody>
      </p:sp>
      <p:sp>
        <p:nvSpPr>
          <p:cNvPr id="3" name="Content Placeholder 2"/>
          <p:cNvSpPr>
            <a:spLocks noGrp="1"/>
          </p:cNvSpPr>
          <p:nvPr>
            <p:ph idx="1"/>
          </p:nvPr>
        </p:nvSpPr>
        <p:spPr/>
        <p:txBody>
          <a:bodyPr numCol="2">
            <a:noAutofit/>
          </a:bodyPr>
          <a:lstStyle/>
          <a:p>
            <a:pPr marL="0" indent="0">
              <a:buNone/>
            </a:pPr>
            <a:r>
              <a:rPr lang="en-US" sz="1400" dirty="0" err="1" smtClean="0"/>
              <a:t>pthread_t</a:t>
            </a:r>
            <a:r>
              <a:rPr lang="en-US" sz="1400" dirty="0" smtClean="0"/>
              <a:t> </a:t>
            </a:r>
            <a:r>
              <a:rPr lang="en-US" sz="1400" dirty="0" err="1" smtClean="0"/>
              <a:t>ntid</a:t>
            </a:r>
            <a:r>
              <a:rPr lang="en-US" sz="1400" dirty="0" smtClean="0"/>
              <a:t>[2];</a:t>
            </a:r>
            <a:br>
              <a:rPr lang="en-US" sz="1400" dirty="0" smtClean="0"/>
            </a:br>
            <a:r>
              <a:rPr lang="en-US" sz="1400" dirty="0" smtClean="0"/>
              <a:t>void* </a:t>
            </a:r>
            <a:r>
              <a:rPr lang="en-US" sz="1400" dirty="0" err="1" smtClean="0"/>
              <a:t>thr_fn</a:t>
            </a:r>
            <a:r>
              <a:rPr lang="en-US" sz="1400" dirty="0" smtClean="0"/>
              <a:t>(void *</a:t>
            </a:r>
            <a:r>
              <a:rPr lang="en-US" sz="1400" dirty="0" err="1" smtClean="0"/>
              <a:t>arg</a:t>
            </a:r>
            <a:r>
              <a:rPr lang="en-US" sz="1400" dirty="0" smtClean="0"/>
              <a:t>) {</a:t>
            </a:r>
          </a:p>
          <a:p>
            <a:pPr marL="0" indent="0">
              <a:buNone/>
            </a:pPr>
            <a:r>
              <a:rPr lang="en-US" sz="1400" dirty="0" err="1" smtClean="0"/>
              <a:t>int</a:t>
            </a:r>
            <a:r>
              <a:rPr lang="en-US" sz="1400" dirty="0" smtClean="0"/>
              <a:t> </a:t>
            </a:r>
            <a:r>
              <a:rPr lang="en-US" sz="1400" dirty="0" err="1" smtClean="0"/>
              <a:t>i</a:t>
            </a:r>
            <a:r>
              <a:rPr lang="en-US" sz="1400" dirty="0" smtClean="0"/>
              <a:t>;</a:t>
            </a:r>
          </a:p>
          <a:p>
            <a:pPr marL="0" indent="0">
              <a:buNone/>
            </a:pPr>
            <a:r>
              <a:rPr lang="en-US" sz="1400" dirty="0" smtClean="0"/>
              <a:t>for(</a:t>
            </a:r>
            <a:r>
              <a:rPr lang="en-US" sz="1400" dirty="0" err="1" smtClean="0"/>
              <a:t>i</a:t>
            </a:r>
            <a:r>
              <a:rPr lang="en-US" sz="1400" dirty="0" smtClean="0"/>
              <a:t>=0;i&lt;3;i++) </a:t>
            </a:r>
          </a:p>
          <a:p>
            <a:pPr marL="0" indent="0">
              <a:buNone/>
            </a:pPr>
            <a:r>
              <a:rPr lang="en-US" sz="1400" dirty="0" smtClean="0"/>
              <a:t>   sleep(1);    </a:t>
            </a:r>
          </a:p>
          <a:p>
            <a:pPr marL="0" indent="0">
              <a:buNone/>
            </a:pPr>
            <a:r>
              <a:rPr lang="en-US" sz="1400" dirty="0" smtClean="0"/>
              <a:t>   </a:t>
            </a:r>
            <a:r>
              <a:rPr lang="en-US" sz="1400" dirty="0" err="1" smtClean="0"/>
              <a:t>printf</a:t>
            </a:r>
            <a:r>
              <a:rPr lang="en-US" sz="1400" dirty="0" smtClean="0"/>
              <a:t>("my </a:t>
            </a:r>
            <a:r>
              <a:rPr lang="en-US" sz="1400" dirty="0" err="1" smtClean="0"/>
              <a:t>tid</a:t>
            </a:r>
            <a:r>
              <a:rPr lang="en-US" sz="1400" dirty="0" smtClean="0"/>
              <a:t> is %u, my </a:t>
            </a:r>
            <a:r>
              <a:rPr lang="en-US" sz="1400" dirty="0" err="1" smtClean="0"/>
              <a:t>pid</a:t>
            </a:r>
            <a:r>
              <a:rPr lang="en-US" sz="1400" dirty="0" smtClean="0"/>
              <a:t> is: %d\n”,</a:t>
            </a:r>
            <a:r>
              <a:rPr lang="he-IL" sz="1400" dirty="0" smtClean="0"/>
              <a:t> </a:t>
            </a:r>
            <a:r>
              <a:rPr lang="en-US" sz="1400" dirty="0" err="1" smtClean="0"/>
              <a:t>pthread_self</a:t>
            </a:r>
            <a:r>
              <a:rPr lang="en-US" sz="1400" dirty="0" smtClean="0"/>
              <a:t>(),    </a:t>
            </a:r>
            <a:r>
              <a:rPr lang="en-US" sz="1400" dirty="0" err="1" smtClean="0"/>
              <a:t>getpid</a:t>
            </a:r>
            <a:r>
              <a:rPr lang="en-US" sz="1400" dirty="0" smtClean="0"/>
              <a:t>());    </a:t>
            </a:r>
          </a:p>
          <a:p>
            <a:pPr marL="0" indent="0">
              <a:buNone/>
            </a:pPr>
            <a:r>
              <a:rPr lang="en-US" sz="1400" dirty="0" smtClean="0"/>
              <a:t>   return((void *)0);</a:t>
            </a:r>
          </a:p>
          <a:p>
            <a:pPr marL="0" indent="0">
              <a:buNone/>
            </a:pPr>
            <a:r>
              <a:rPr lang="en-US" sz="1400" dirty="0" smtClean="0"/>
              <a:t>}</a:t>
            </a:r>
          </a:p>
          <a:p>
            <a:pPr marL="0" indent="0">
              <a:buNone/>
            </a:pPr>
            <a:r>
              <a:rPr lang="en-US" sz="1400" dirty="0" smtClean="0"/>
              <a:t> </a:t>
            </a:r>
          </a:p>
          <a:p>
            <a:pPr marL="0" indent="0">
              <a:buNone/>
            </a:pPr>
            <a:r>
              <a:rPr lang="en-US" sz="1400" dirty="0" err="1" smtClean="0"/>
              <a:t>int</a:t>
            </a:r>
            <a:r>
              <a:rPr lang="en-US" sz="1400" dirty="0" smtClean="0"/>
              <a:t> main(void) {</a:t>
            </a:r>
          </a:p>
          <a:p>
            <a:pPr marL="0" indent="0">
              <a:buNone/>
            </a:pPr>
            <a:r>
              <a:rPr lang="en-US" sz="1400" dirty="0" smtClean="0"/>
              <a:t>   </a:t>
            </a:r>
            <a:r>
              <a:rPr lang="en-US" sz="1400" dirty="0" err="1" smtClean="0"/>
              <a:t>int</a:t>
            </a:r>
            <a:r>
              <a:rPr lang="en-US" sz="1400" dirty="0" smtClean="0"/>
              <a:t> status, </a:t>
            </a:r>
            <a:r>
              <a:rPr lang="en-US" sz="1400" dirty="0" err="1" smtClean="0"/>
              <a:t>i</a:t>
            </a:r>
            <a:r>
              <a:rPr lang="en-US" sz="1400" dirty="0" smtClean="0"/>
              <a:t>;</a:t>
            </a:r>
          </a:p>
          <a:p>
            <a:pPr marL="0" indent="0">
              <a:buNone/>
            </a:pPr>
            <a:r>
              <a:rPr lang="en-US" sz="1400" dirty="0" smtClean="0"/>
              <a:t>   for(</a:t>
            </a:r>
            <a:r>
              <a:rPr lang="en-US" sz="1400" dirty="0" err="1" smtClean="0"/>
              <a:t>i</a:t>
            </a:r>
            <a:r>
              <a:rPr lang="en-US" sz="1400" dirty="0" smtClean="0"/>
              <a:t>=0;i&lt;2;i++) {</a:t>
            </a:r>
          </a:p>
          <a:p>
            <a:pPr marL="0" indent="0">
              <a:buNone/>
            </a:pPr>
            <a:r>
              <a:rPr lang="en-US" sz="1400" dirty="0" smtClean="0"/>
              <a:t>      status = </a:t>
            </a:r>
            <a:r>
              <a:rPr lang="en-US" sz="1400" dirty="0" err="1" smtClean="0"/>
              <a:t>pthread_create</a:t>
            </a:r>
            <a:r>
              <a:rPr lang="en-US" sz="1400" dirty="0" smtClean="0"/>
              <a:t>(&amp;</a:t>
            </a:r>
            <a:r>
              <a:rPr lang="en-US" sz="1400" dirty="0" err="1" smtClean="0"/>
              <a:t>ntid</a:t>
            </a:r>
            <a:r>
              <a:rPr lang="en-US" sz="1400" dirty="0" smtClean="0"/>
              <a:t>[</a:t>
            </a:r>
            <a:r>
              <a:rPr lang="en-US" sz="1400" dirty="0" err="1" smtClean="0"/>
              <a:t>i</a:t>
            </a:r>
            <a:r>
              <a:rPr lang="en-US" sz="1400" dirty="0" smtClean="0"/>
              <a:t>], NULL, </a:t>
            </a:r>
            <a:r>
              <a:rPr lang="en-US" sz="1400" dirty="0" err="1" smtClean="0"/>
              <a:t>thr_fn</a:t>
            </a:r>
            <a:r>
              <a:rPr lang="en-US" sz="1400" dirty="0" smtClean="0"/>
              <a:t>, NULL);</a:t>
            </a:r>
          </a:p>
          <a:p>
            <a:pPr marL="0" indent="0">
              <a:buNone/>
            </a:pPr>
            <a:r>
              <a:rPr lang="en-US" sz="1400" dirty="0" smtClean="0"/>
              <a:t>      if (status != 0)</a:t>
            </a:r>
          </a:p>
          <a:p>
            <a:pPr marL="0" indent="0">
              <a:buNone/>
            </a:pPr>
            <a:r>
              <a:rPr lang="en-US" sz="1400" dirty="0" smtClean="0"/>
              <a:t>      </a:t>
            </a:r>
            <a:r>
              <a:rPr lang="en-US" sz="1400" dirty="0" err="1" smtClean="0"/>
              <a:t>perror</a:t>
            </a:r>
            <a:r>
              <a:rPr lang="en-US" sz="1400" dirty="0" smtClean="0"/>
              <a:t>("can't create thread\n");</a:t>
            </a:r>
          </a:p>
          <a:p>
            <a:pPr marL="0" indent="0">
              <a:buNone/>
            </a:pPr>
            <a:r>
              <a:rPr lang="en-US" sz="1400" dirty="0" smtClean="0"/>
              <a:t>   }</a:t>
            </a:r>
          </a:p>
          <a:p>
            <a:pPr marL="0" indent="0">
              <a:buNone/>
            </a:pPr>
            <a:r>
              <a:rPr lang="en-US" sz="1400" dirty="0" smtClean="0"/>
              <a:t> }</a:t>
            </a:r>
          </a:p>
          <a:p>
            <a:pPr>
              <a:buNone/>
            </a:pPr>
            <a:endParaRPr lang="en-US" sz="1400" dirty="0"/>
          </a:p>
        </p:txBody>
      </p:sp>
      <p:sp>
        <p:nvSpPr>
          <p:cNvPr id="6" name="TextBox 5"/>
          <p:cNvSpPr txBox="1"/>
          <p:nvPr/>
        </p:nvSpPr>
        <p:spPr>
          <a:xfrm>
            <a:off x="4953000" y="1676400"/>
            <a:ext cx="3276600" cy="1754326"/>
          </a:xfrm>
          <a:prstGeom prst="rect">
            <a:avLst/>
          </a:prstGeom>
          <a:noFill/>
        </p:spPr>
        <p:txBody>
          <a:bodyPr wrap="square" rtlCol="0">
            <a:spAutoFit/>
          </a:bodyPr>
          <a:lstStyle/>
          <a:p>
            <a:pPr algn="r" rtl="1"/>
            <a:r>
              <a:rPr lang="he-IL" dirty="0" smtClean="0">
                <a:solidFill>
                  <a:srgbClr val="FF0000"/>
                </a:solidFill>
              </a:rPr>
              <a:t>הציעו </a:t>
            </a:r>
            <a:r>
              <a:rPr lang="he-IL" dirty="0">
                <a:solidFill>
                  <a:srgbClr val="FF0000"/>
                </a:solidFill>
              </a:rPr>
              <a:t>שני פתרונות על מנת לוודא ש</a:t>
            </a:r>
            <a:r>
              <a:rPr lang="he-IL" b="1" dirty="0">
                <a:solidFill>
                  <a:srgbClr val="FF0000"/>
                </a:solidFill>
              </a:rPr>
              <a:t>כל</a:t>
            </a:r>
            <a:r>
              <a:rPr lang="he-IL" dirty="0">
                <a:solidFill>
                  <a:srgbClr val="FF0000"/>
                </a:solidFill>
              </a:rPr>
              <a:t> החוטים יסיימו את עבודתם ואכן יודפסו למסך </a:t>
            </a:r>
            <a:r>
              <a:rPr lang="he-IL" dirty="0" smtClean="0">
                <a:solidFill>
                  <a:srgbClr val="FF0000"/>
                </a:solidFill>
              </a:rPr>
              <a:t>ההדפסות הרצויות במלואן לפני </a:t>
            </a:r>
            <a:r>
              <a:rPr lang="he-IL" dirty="0">
                <a:solidFill>
                  <a:srgbClr val="FF0000"/>
                </a:solidFill>
              </a:rPr>
              <a:t>שהתהליך יסתיים  (אין להשתמש ב-</a:t>
            </a:r>
            <a:r>
              <a:rPr lang="en-US" dirty="0">
                <a:solidFill>
                  <a:srgbClr val="FF0000"/>
                </a:solidFill>
              </a:rPr>
              <a:t>sleep</a:t>
            </a:r>
            <a:r>
              <a:rPr lang="he-IL" dirty="0">
                <a:solidFill>
                  <a:srgbClr val="FF0000"/>
                </a:solidFill>
              </a:rPr>
              <a:t>).</a:t>
            </a:r>
            <a:endParaRPr lang="en-US" dirty="0">
              <a:solidFill>
                <a:srgbClr val="FF0000"/>
              </a:solidFill>
            </a:endParaRPr>
          </a:p>
          <a:p>
            <a:pPr algn="r" rtl="1"/>
            <a:endParaRPr lang="en-US" dirty="0">
              <a:solidFill>
                <a:srgbClr val="FF0000"/>
              </a:solidFill>
            </a:endParaRPr>
          </a:p>
        </p:txBody>
      </p:sp>
    </p:spTree>
    <p:extLst>
      <p:ext uri="{BB962C8B-B14F-4D97-AF65-F5344CB8AC3E}">
        <p14:creationId xmlns:p14="http://schemas.microsoft.com/office/powerpoint/2010/main" val="35994289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תשובה</a:t>
            </a:r>
            <a:endParaRPr lang="en-US" dirty="0"/>
          </a:p>
        </p:txBody>
      </p:sp>
      <p:sp>
        <p:nvSpPr>
          <p:cNvPr id="3" name="Content Placeholder 2"/>
          <p:cNvSpPr>
            <a:spLocks noGrp="1"/>
          </p:cNvSpPr>
          <p:nvPr>
            <p:ph idx="1"/>
          </p:nvPr>
        </p:nvSpPr>
        <p:spPr/>
        <p:txBody>
          <a:bodyPr/>
          <a:lstStyle/>
          <a:p>
            <a:pPr algn="r" rtl="1"/>
            <a:r>
              <a:rPr lang="he-IL" dirty="0" smtClean="0"/>
              <a:t>- שימוש ב </a:t>
            </a:r>
            <a:r>
              <a:rPr lang="en-US" dirty="0" err="1" smtClean="0"/>
              <a:t>pthread_exit</a:t>
            </a:r>
            <a:r>
              <a:rPr lang="he-IL" dirty="0" smtClean="0"/>
              <a:t> בחוט הראשי</a:t>
            </a:r>
          </a:p>
          <a:p>
            <a:pPr algn="r" rtl="1"/>
            <a:r>
              <a:rPr lang="he-IL" dirty="0" smtClean="0"/>
              <a:t>- המתנה לשני החוטים ע"י שימוש ב </a:t>
            </a:r>
            <a:r>
              <a:rPr lang="en-US" dirty="0" err="1" smtClean="0"/>
              <a:t>pthread_join</a:t>
            </a:r>
            <a:endParaRPr lang="en-US" dirty="0"/>
          </a:p>
        </p:txBody>
      </p:sp>
    </p:spTree>
    <p:extLst>
      <p:ext uri="{BB962C8B-B14F-4D97-AF65-F5344CB8AC3E}">
        <p14:creationId xmlns:p14="http://schemas.microsoft.com/office/powerpoint/2010/main" val="22453800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שאלה 5</a:t>
            </a:r>
            <a:endParaRPr lang="en-US" dirty="0"/>
          </a:p>
        </p:txBody>
      </p:sp>
      <p:sp>
        <p:nvSpPr>
          <p:cNvPr id="3" name="Content Placeholder 2"/>
          <p:cNvSpPr>
            <a:spLocks noGrp="1"/>
          </p:cNvSpPr>
          <p:nvPr>
            <p:ph idx="1"/>
          </p:nvPr>
        </p:nvSpPr>
        <p:spPr/>
        <p:txBody>
          <a:bodyPr/>
          <a:lstStyle/>
          <a:p>
            <a:pPr marL="0" indent="0">
              <a:buNone/>
            </a:pPr>
            <a:r>
              <a:rPr lang="en-US" sz="1600" dirty="0"/>
              <a:t>#include &lt;</a:t>
            </a:r>
            <a:r>
              <a:rPr lang="en-US" sz="1600" dirty="0" err="1"/>
              <a:t>signal.h</a:t>
            </a:r>
            <a:r>
              <a:rPr lang="en-US" sz="1600" dirty="0"/>
              <a:t>&gt;</a:t>
            </a:r>
          </a:p>
          <a:p>
            <a:pPr marL="0" indent="0">
              <a:buNone/>
            </a:pPr>
            <a:r>
              <a:rPr lang="en-US" sz="1600" dirty="0"/>
              <a:t>#include &lt;</a:t>
            </a:r>
            <a:r>
              <a:rPr lang="en-US" sz="1600" dirty="0" err="1"/>
              <a:t>stdio.h</a:t>
            </a:r>
            <a:r>
              <a:rPr lang="en-US" sz="1600" dirty="0"/>
              <a:t>&gt;</a:t>
            </a:r>
          </a:p>
          <a:p>
            <a:pPr marL="0" indent="0">
              <a:buNone/>
            </a:pPr>
            <a:r>
              <a:rPr lang="en-US" sz="1600" dirty="0"/>
              <a:t>#include &lt;sys/</a:t>
            </a:r>
            <a:r>
              <a:rPr lang="en-US" sz="1600" dirty="0" err="1"/>
              <a:t>types.h</a:t>
            </a:r>
            <a:r>
              <a:rPr lang="en-US" sz="1600" dirty="0"/>
              <a:t>&gt;</a:t>
            </a:r>
          </a:p>
          <a:p>
            <a:pPr marL="0" indent="0">
              <a:buNone/>
            </a:pPr>
            <a:r>
              <a:rPr lang="en-US" sz="1600" dirty="0"/>
              <a:t>#include &lt;</a:t>
            </a:r>
            <a:r>
              <a:rPr lang="en-US" sz="1600" dirty="0" err="1"/>
              <a:t>unistd.h</a:t>
            </a:r>
            <a:r>
              <a:rPr lang="en-US" sz="1600" dirty="0"/>
              <a:t>&gt;</a:t>
            </a:r>
          </a:p>
          <a:p>
            <a:pPr marL="0" indent="0">
              <a:buNone/>
            </a:pPr>
            <a:r>
              <a:rPr lang="en-US" sz="1600" dirty="0"/>
              <a:t>#include&lt;</a:t>
            </a:r>
            <a:r>
              <a:rPr lang="en-US" sz="1600" dirty="0" err="1"/>
              <a:t>stdlib.h</a:t>
            </a:r>
            <a:r>
              <a:rPr lang="en-US" sz="1600" dirty="0"/>
              <a:t>&gt;</a:t>
            </a:r>
          </a:p>
          <a:p>
            <a:pPr marL="0" indent="0">
              <a:buNone/>
            </a:pPr>
            <a:r>
              <a:rPr lang="en-US" sz="1600" dirty="0"/>
              <a:t> </a:t>
            </a:r>
          </a:p>
          <a:p>
            <a:pPr marL="0" indent="0">
              <a:buNone/>
            </a:pPr>
            <a:r>
              <a:rPr lang="en-US" sz="1600" dirty="0" smtClean="0"/>
              <a:t> </a:t>
            </a:r>
          </a:p>
          <a:p>
            <a:pPr marL="0" indent="0">
              <a:buNone/>
            </a:pPr>
            <a:r>
              <a:rPr lang="en-US" sz="1600" dirty="0" err="1" smtClean="0"/>
              <a:t>int</a:t>
            </a:r>
            <a:r>
              <a:rPr lang="en-US" sz="1600" dirty="0" smtClean="0"/>
              <a:t> </a:t>
            </a:r>
            <a:r>
              <a:rPr lang="en-US" sz="1600" dirty="0"/>
              <a:t>main (void</a:t>
            </a:r>
            <a:r>
              <a:rPr lang="en-US" sz="1600" dirty="0" smtClean="0"/>
              <a:t>){</a:t>
            </a:r>
            <a:r>
              <a:rPr lang="en-US" sz="1600" dirty="0"/>
              <a:t> </a:t>
            </a:r>
          </a:p>
          <a:p>
            <a:pPr marL="0" indent="0">
              <a:buNone/>
            </a:pPr>
            <a:r>
              <a:rPr lang="he-IL" sz="1600" dirty="0" smtClean="0"/>
              <a:t>	</a:t>
            </a:r>
            <a:r>
              <a:rPr lang="en-US" sz="1600" dirty="0" err="1" smtClean="0"/>
              <a:t>printf</a:t>
            </a:r>
            <a:r>
              <a:rPr lang="en-US" sz="1600" dirty="0"/>
              <a:t>("waiting for SIGCHLD\n");</a:t>
            </a:r>
          </a:p>
          <a:p>
            <a:pPr marL="0" indent="0">
              <a:buNone/>
            </a:pPr>
            <a:r>
              <a:rPr lang="en-US" sz="1600" dirty="0"/>
              <a:t>	pause();</a:t>
            </a:r>
          </a:p>
          <a:p>
            <a:pPr marL="0" indent="0">
              <a:buNone/>
            </a:pPr>
            <a:r>
              <a:rPr lang="en-US" sz="1600" dirty="0" smtClean="0"/>
              <a:t>	</a:t>
            </a:r>
            <a:r>
              <a:rPr lang="en-US" sz="1600" dirty="0" err="1" smtClean="0"/>
              <a:t>printf</a:t>
            </a:r>
            <a:r>
              <a:rPr lang="en-US" sz="1600" dirty="0" smtClean="0"/>
              <a:t>("waiting for SIGCHLD again\n");</a:t>
            </a:r>
          </a:p>
          <a:p>
            <a:pPr marL="0" indent="0">
              <a:buNone/>
            </a:pPr>
            <a:r>
              <a:rPr lang="en-US" sz="1600" dirty="0"/>
              <a:t>	pause();</a:t>
            </a:r>
          </a:p>
          <a:p>
            <a:pPr marL="0" indent="0">
              <a:buNone/>
            </a:pPr>
            <a:r>
              <a:rPr lang="en-US" sz="1600" dirty="0"/>
              <a:t>	</a:t>
            </a:r>
            <a:r>
              <a:rPr lang="en-US" sz="1600" dirty="0" err="1"/>
              <a:t>printf</a:t>
            </a:r>
            <a:r>
              <a:rPr lang="en-US" sz="1600" dirty="0"/>
              <a:t>("I'm done\n");</a:t>
            </a:r>
          </a:p>
          <a:p>
            <a:pPr marL="0" indent="0">
              <a:buNone/>
            </a:pPr>
            <a:r>
              <a:rPr lang="en-US" sz="1600" dirty="0"/>
              <a:t>	return 0;</a:t>
            </a:r>
          </a:p>
          <a:p>
            <a:pPr marL="0" indent="0">
              <a:buNone/>
            </a:pPr>
            <a:r>
              <a:rPr lang="en-US" sz="1600" dirty="0"/>
              <a:t>}</a:t>
            </a:r>
          </a:p>
          <a:p>
            <a:endParaRPr lang="en-US" sz="1600" dirty="0"/>
          </a:p>
        </p:txBody>
      </p:sp>
      <p:sp>
        <p:nvSpPr>
          <p:cNvPr id="6" name="TextBox 5"/>
          <p:cNvSpPr txBox="1"/>
          <p:nvPr/>
        </p:nvSpPr>
        <p:spPr>
          <a:xfrm>
            <a:off x="5439508" y="1600200"/>
            <a:ext cx="3048000" cy="2308324"/>
          </a:xfrm>
          <a:prstGeom prst="rect">
            <a:avLst/>
          </a:prstGeom>
          <a:noFill/>
        </p:spPr>
        <p:txBody>
          <a:bodyPr wrap="square" rtlCol="0">
            <a:spAutoFit/>
          </a:bodyPr>
          <a:lstStyle/>
          <a:p>
            <a:pPr algn="r" rtl="1"/>
            <a:r>
              <a:rPr lang="he-IL" dirty="0" smtClean="0">
                <a:solidFill>
                  <a:srgbClr val="FF0000"/>
                </a:solidFill>
              </a:rPr>
              <a:t>א. </a:t>
            </a:r>
            <a:r>
              <a:rPr lang="he-IL" dirty="0">
                <a:solidFill>
                  <a:srgbClr val="FF0000"/>
                </a:solidFill>
              </a:rPr>
              <a:t>הניחו שקיים תהליך כלשהו השולח ברצף סיגנלים מסוג </a:t>
            </a:r>
            <a:r>
              <a:rPr lang="en-US" dirty="0">
                <a:solidFill>
                  <a:srgbClr val="FF0000"/>
                </a:solidFill>
              </a:rPr>
              <a:t>SIGCHLD  </a:t>
            </a:r>
            <a:r>
              <a:rPr lang="he-IL" dirty="0">
                <a:solidFill>
                  <a:srgbClr val="FF0000"/>
                </a:solidFill>
              </a:rPr>
              <a:t>(שפעולת ברירת המחדל שלו היא </a:t>
            </a:r>
            <a:r>
              <a:rPr lang="en-US" dirty="0">
                <a:solidFill>
                  <a:srgbClr val="FF0000"/>
                </a:solidFill>
              </a:rPr>
              <a:t>ignore</a:t>
            </a:r>
            <a:r>
              <a:rPr lang="he-IL" dirty="0">
                <a:solidFill>
                  <a:srgbClr val="FF0000"/>
                </a:solidFill>
              </a:rPr>
              <a:t>) לתהליך המריץ את התוכנית הנתונה, מה יודפס על המסך כתוצאה מריצת התוכנית? </a:t>
            </a:r>
            <a:endParaRPr lang="he-IL" dirty="0" smtClean="0">
              <a:solidFill>
                <a:srgbClr val="FF0000"/>
              </a:solidFill>
            </a:endParaRPr>
          </a:p>
          <a:p>
            <a:pPr algn="r" rtl="1"/>
            <a:endParaRPr lang="en-US" dirty="0">
              <a:solidFill>
                <a:srgbClr val="FF0000"/>
              </a:solidFill>
            </a:endParaRPr>
          </a:p>
        </p:txBody>
      </p:sp>
    </p:spTree>
    <p:extLst>
      <p:ext uri="{BB962C8B-B14F-4D97-AF65-F5344CB8AC3E}">
        <p14:creationId xmlns:p14="http://schemas.microsoft.com/office/powerpoint/2010/main" val="37451327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תשובה</a:t>
            </a:r>
            <a:endParaRPr lang="en-US" dirty="0"/>
          </a:p>
        </p:txBody>
      </p:sp>
      <p:sp>
        <p:nvSpPr>
          <p:cNvPr id="3" name="Content Placeholder 2"/>
          <p:cNvSpPr>
            <a:spLocks noGrp="1"/>
          </p:cNvSpPr>
          <p:nvPr>
            <p:ph idx="1"/>
          </p:nvPr>
        </p:nvSpPr>
        <p:spPr/>
        <p:txBody>
          <a:bodyPr/>
          <a:lstStyle/>
          <a:p>
            <a:pPr marL="0" indent="0" algn="r" rtl="1">
              <a:buNone/>
            </a:pPr>
            <a:r>
              <a:rPr lang="he-IL" dirty="0" smtClean="0"/>
              <a:t>א. </a:t>
            </a:r>
            <a:r>
              <a:rPr lang="en-US" dirty="0"/>
              <a:t>waiting for SIGCHLD</a:t>
            </a:r>
          </a:p>
          <a:p>
            <a:pPr marL="0" indent="0" algn="r" rtl="1">
              <a:buNone/>
            </a:pPr>
            <a:r>
              <a:rPr lang="he-IL" b="1" dirty="0"/>
              <a:t>הסבר:</a:t>
            </a:r>
            <a:r>
              <a:rPr lang="he-IL" dirty="0"/>
              <a:t> לאחר ההדפסה הראשונה , התהליך נכנס למצב "הפסקה" עד שיקבל איתות כלשהו שהוגדר עבורו טיפול על ידי התהליך- רק במקרה זה יתעורר ממצב ה"הפסקה" וימשיך לרוץ. כלומר, כיוון שהתהליך לא הגדיר טיפול באיתות ה</a:t>
            </a:r>
            <a:r>
              <a:rPr lang="en-US" dirty="0"/>
              <a:t>SIGCHLD</a:t>
            </a:r>
            <a:r>
              <a:rPr lang="he-IL" dirty="0"/>
              <a:t> הוא לא יתעורר עקב הגעת איתות זה. </a:t>
            </a:r>
            <a:endParaRPr lang="en-US" dirty="0"/>
          </a:p>
          <a:p>
            <a:pPr marL="0" indent="0" algn="r" rtl="1">
              <a:buNone/>
            </a:pPr>
            <a:endParaRPr lang="en-US" dirty="0"/>
          </a:p>
        </p:txBody>
      </p:sp>
    </p:spTree>
    <p:extLst>
      <p:ext uri="{BB962C8B-B14F-4D97-AF65-F5344CB8AC3E}">
        <p14:creationId xmlns:p14="http://schemas.microsoft.com/office/powerpoint/2010/main" val="15251845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שאלה 6</a:t>
            </a:r>
            <a:endParaRPr lang="en-US" dirty="0"/>
          </a:p>
        </p:txBody>
      </p:sp>
      <p:sp>
        <p:nvSpPr>
          <p:cNvPr id="3" name="Content Placeholder 2"/>
          <p:cNvSpPr>
            <a:spLocks noGrp="1"/>
          </p:cNvSpPr>
          <p:nvPr>
            <p:ph idx="1"/>
          </p:nvPr>
        </p:nvSpPr>
        <p:spPr/>
        <p:txBody>
          <a:bodyPr/>
          <a:lstStyle/>
          <a:p>
            <a:pPr marL="0" indent="0" algn="r" rtl="1">
              <a:buNone/>
            </a:pPr>
            <a:r>
              <a:rPr lang="he-IL" sz="2800" dirty="0" smtClean="0"/>
              <a:t>את </a:t>
            </a:r>
            <a:r>
              <a:rPr lang="he-IL" sz="2800" dirty="0"/>
              <a:t>מי מבין הבאים בדרך כלל לא​ נמצא </a:t>
            </a:r>
            <a:r>
              <a:rPr lang="he-IL" sz="2800" dirty="0" smtClean="0"/>
              <a:t>ב</a:t>
            </a:r>
            <a:r>
              <a:rPr lang="en-US" sz="2800" dirty="0"/>
              <a:t> </a:t>
            </a:r>
            <a:endParaRPr lang="he-IL" sz="2800" dirty="0" smtClean="0"/>
          </a:p>
          <a:p>
            <a:pPr marL="0" indent="0" algn="r" rtl="1">
              <a:buNone/>
            </a:pPr>
            <a:r>
              <a:rPr lang="en-US" sz="2800" dirty="0" smtClean="0"/>
              <a:t>PCB </a:t>
            </a:r>
            <a:r>
              <a:rPr lang="he-IL" sz="2800" dirty="0" smtClean="0"/>
              <a:t>­</a:t>
            </a:r>
            <a:r>
              <a:rPr lang="en-US" sz="2800" dirty="0" smtClean="0"/>
              <a:t> </a:t>
            </a:r>
            <a:r>
              <a:rPr lang="en-US" sz="2800" dirty="0"/>
              <a:t>(</a:t>
            </a:r>
            <a:r>
              <a:rPr lang="en-US" sz="2800" dirty="0" smtClean="0"/>
              <a:t>block </a:t>
            </a:r>
            <a:r>
              <a:rPr lang="en-US" sz="2800" dirty="0"/>
              <a:t>control </a:t>
            </a:r>
            <a:r>
              <a:rPr lang="en-US" sz="2800" dirty="0" smtClean="0"/>
              <a:t>process)</a:t>
            </a:r>
            <a:r>
              <a:rPr lang="he-IL" sz="2800" dirty="0" smtClean="0"/>
              <a:t>של </a:t>
            </a:r>
            <a:r>
              <a:rPr lang="he-IL" sz="2800" dirty="0"/>
              <a:t>תהליך? </a:t>
            </a:r>
            <a:endParaRPr lang="he-IL" sz="2800" dirty="0" smtClean="0"/>
          </a:p>
          <a:p>
            <a:pPr marL="0" indent="0" algn="r" rtl="1">
              <a:buNone/>
            </a:pPr>
            <a:endParaRPr lang="en-US" sz="2800" dirty="0" smtClean="0"/>
          </a:p>
          <a:p>
            <a:pPr marL="0" indent="0" algn="r" rtl="1">
              <a:buNone/>
            </a:pPr>
            <a:r>
              <a:rPr lang="he-IL" sz="2800" dirty="0"/>
              <a:t>1 .מידע על טבלת דפים </a:t>
            </a:r>
            <a:r>
              <a:rPr lang="he-IL" sz="2800" dirty="0" smtClean="0"/>
              <a:t>(</a:t>
            </a:r>
            <a:r>
              <a:rPr lang="en-US" sz="2800" dirty="0" smtClean="0"/>
              <a:t>(table page</a:t>
            </a:r>
            <a:r>
              <a:rPr lang="he-IL" sz="2800" dirty="0" smtClean="0"/>
              <a:t>.</a:t>
            </a:r>
          </a:p>
          <a:p>
            <a:pPr marL="0" indent="0" algn="r" rtl="1">
              <a:buNone/>
            </a:pPr>
            <a:r>
              <a:rPr lang="he-IL" sz="2800" dirty="0" smtClean="0"/>
              <a:t>2.</a:t>
            </a:r>
            <a:r>
              <a:rPr lang="he-IL" sz="2800" dirty="0"/>
              <a:t> מידע על מסגרות </a:t>
            </a:r>
            <a:r>
              <a:rPr lang="he-IL" sz="2800" dirty="0" smtClean="0"/>
              <a:t>זיכרון </a:t>
            </a:r>
            <a:r>
              <a:rPr lang="he-IL" sz="2800" dirty="0"/>
              <a:t>שאינן </a:t>
            </a:r>
            <a:r>
              <a:rPr lang="he-IL" sz="2800" dirty="0" smtClean="0"/>
              <a:t>בשימוש.</a:t>
            </a:r>
          </a:p>
          <a:p>
            <a:pPr marL="0" indent="0" algn="r" rtl="1">
              <a:buNone/>
            </a:pPr>
            <a:r>
              <a:rPr lang="he-IL" sz="2800" dirty="0" smtClean="0"/>
              <a:t>3. </a:t>
            </a:r>
            <a:r>
              <a:rPr lang="he-IL" sz="2800" dirty="0"/>
              <a:t>מידע על קדימות תהליך (</a:t>
            </a:r>
            <a:r>
              <a:rPr lang="en-US" sz="2800" dirty="0"/>
              <a:t>priority </a:t>
            </a:r>
            <a:r>
              <a:rPr lang="en-US" sz="2800" dirty="0" smtClean="0"/>
              <a:t>process</a:t>
            </a:r>
            <a:r>
              <a:rPr lang="he-IL" sz="2800" dirty="0" smtClean="0"/>
              <a:t>).</a:t>
            </a:r>
          </a:p>
          <a:p>
            <a:pPr marL="0" indent="0" algn="r" rtl="1">
              <a:buNone/>
            </a:pPr>
            <a:r>
              <a:rPr lang="he-IL" sz="2800" dirty="0" smtClean="0"/>
              <a:t>4. </a:t>
            </a:r>
            <a:r>
              <a:rPr lang="he-IL" sz="2800" dirty="0"/>
              <a:t>מידע על קבצים פתוחים</a:t>
            </a:r>
            <a:r>
              <a:rPr lang="he-IL" sz="2800" dirty="0" smtClean="0"/>
              <a:t>.</a:t>
            </a:r>
          </a:p>
          <a:p>
            <a:pPr marL="0" indent="0" algn="r" rtl="1">
              <a:buNone/>
            </a:pPr>
            <a:r>
              <a:rPr lang="he-IL" sz="2800" dirty="0" smtClean="0"/>
              <a:t>5. </a:t>
            </a:r>
            <a:r>
              <a:rPr lang="he-IL" sz="2800" dirty="0"/>
              <a:t>את כל הנ"ל אפשר למצוא ב­ </a:t>
            </a:r>
            <a:r>
              <a:rPr lang="en-US" sz="2800" dirty="0" smtClean="0"/>
              <a:t>PCB</a:t>
            </a:r>
            <a:r>
              <a:rPr lang="he-IL" sz="2800" dirty="0" smtClean="0"/>
              <a:t>.</a:t>
            </a:r>
            <a:endParaRPr lang="en-US" sz="2800" dirty="0" smtClean="0"/>
          </a:p>
        </p:txBody>
      </p:sp>
    </p:spTree>
    <p:extLst>
      <p:ext uri="{BB962C8B-B14F-4D97-AF65-F5344CB8AC3E}">
        <p14:creationId xmlns:p14="http://schemas.microsoft.com/office/powerpoint/2010/main" val="14090639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תשובה</a:t>
            </a:r>
            <a:endParaRPr lang="en-US" dirty="0"/>
          </a:p>
        </p:txBody>
      </p:sp>
      <p:sp>
        <p:nvSpPr>
          <p:cNvPr id="3" name="Content Placeholder 2"/>
          <p:cNvSpPr>
            <a:spLocks noGrp="1"/>
          </p:cNvSpPr>
          <p:nvPr>
            <p:ph idx="1"/>
          </p:nvPr>
        </p:nvSpPr>
        <p:spPr/>
        <p:txBody>
          <a:bodyPr/>
          <a:lstStyle/>
          <a:p>
            <a:pPr marL="457200" lvl="1" indent="0" algn="r" rtl="1">
              <a:buNone/>
            </a:pPr>
            <a:r>
              <a:rPr lang="he-IL" dirty="0"/>
              <a:t>2 .מסגרות </a:t>
            </a:r>
            <a:r>
              <a:rPr lang="he-IL" dirty="0" smtClean="0"/>
              <a:t>זיכרון </a:t>
            </a:r>
            <a:r>
              <a:rPr lang="he-IL" dirty="0"/>
              <a:t>שאינן בשימוש הינן משאב גלובלי שהגרעין מנהל בעבור המערכת כולה. </a:t>
            </a:r>
            <a:r>
              <a:rPr lang="en-US" dirty="0" smtClean="0"/>
              <a:t/>
            </a:r>
            <a:br>
              <a:rPr lang="en-US" dirty="0" smtClean="0"/>
            </a:br>
            <a:r>
              <a:rPr lang="he-IL" dirty="0" smtClean="0"/>
              <a:t>מהרגע </a:t>
            </a:r>
            <a:r>
              <a:rPr lang="he-IL" dirty="0"/>
              <a:t>שהגרעין מקצה מסגרת זיכרון לתהליך, הגרעין רואה במסגרת כמוקצה, בין אם התהליך עושה בה שימוש ובין אם לאו. הגרעין איננו מתערב באופן שימושה של המסגרת, ואין זה מעניינו אם המסגרת "מוקצה" או "משוחררת" מבחינת הלוגיקה הפנימית שלי התהליך.</a:t>
            </a:r>
            <a:endParaRPr lang="he-IL" dirty="0" smtClean="0"/>
          </a:p>
        </p:txBody>
      </p:sp>
    </p:spTree>
    <p:extLst>
      <p:ext uri="{BB962C8B-B14F-4D97-AF65-F5344CB8AC3E}">
        <p14:creationId xmlns:p14="http://schemas.microsoft.com/office/powerpoint/2010/main" val="16114184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שאלה 7</a:t>
            </a:r>
            <a:endParaRPr lang="en-US" dirty="0"/>
          </a:p>
        </p:txBody>
      </p:sp>
      <p:sp>
        <p:nvSpPr>
          <p:cNvPr id="3" name="Content Placeholder 2"/>
          <p:cNvSpPr>
            <a:spLocks noGrp="1"/>
          </p:cNvSpPr>
          <p:nvPr>
            <p:ph idx="1"/>
          </p:nvPr>
        </p:nvSpPr>
        <p:spPr>
          <a:xfrm>
            <a:off x="381000" y="1143000"/>
            <a:ext cx="8305800" cy="5337175"/>
          </a:xfrm>
        </p:spPr>
        <p:txBody>
          <a:bodyPr/>
          <a:lstStyle/>
          <a:p>
            <a:pPr algn="r" rtl="1"/>
            <a:r>
              <a:rPr lang="he-IL" dirty="0"/>
              <a:t>כמה פלטים שונים אפשריים עבור הרצת ה</a:t>
            </a:r>
            <a:r>
              <a:rPr lang="he-IL" dirty="0" smtClean="0"/>
              <a:t>תוכנית הבאה (בהנחה </a:t>
            </a:r>
            <a:r>
              <a:rPr lang="he-IL" dirty="0"/>
              <a:t>שהתוכנית רצה ללא שגיאות)? </a:t>
            </a:r>
            <a:endParaRPr lang="he-IL" dirty="0" smtClean="0"/>
          </a:p>
          <a:p>
            <a:pPr marL="0" indent="0">
              <a:buNone/>
            </a:pPr>
            <a:r>
              <a:rPr lang="en-US" sz="2000" dirty="0" err="1" smtClean="0"/>
              <a:t>int</a:t>
            </a:r>
            <a:r>
              <a:rPr lang="en-US" sz="2000" dirty="0" smtClean="0"/>
              <a:t> </a:t>
            </a:r>
            <a:r>
              <a:rPr lang="en-US" sz="2000" dirty="0"/>
              <a:t>main()</a:t>
            </a:r>
          </a:p>
          <a:p>
            <a:pPr marL="0" indent="0">
              <a:buNone/>
            </a:pPr>
            <a:r>
              <a:rPr lang="en-US" sz="2000" dirty="0"/>
              <a:t>{</a:t>
            </a:r>
          </a:p>
          <a:p>
            <a:pPr marL="0" indent="0">
              <a:buNone/>
            </a:pPr>
            <a:r>
              <a:rPr lang="he-IL" sz="2000" dirty="0" smtClean="0"/>
              <a:t>	</a:t>
            </a:r>
            <a:r>
              <a:rPr lang="en-US" sz="2000" dirty="0" smtClean="0"/>
              <a:t> </a:t>
            </a:r>
            <a:r>
              <a:rPr lang="en-US" sz="2000" dirty="0" err="1"/>
              <a:t>int</a:t>
            </a:r>
            <a:r>
              <a:rPr lang="en-US" sz="2000" dirty="0"/>
              <a:t> status;</a:t>
            </a:r>
          </a:p>
          <a:p>
            <a:pPr marL="0" indent="0">
              <a:buNone/>
            </a:pPr>
            <a:r>
              <a:rPr lang="en-US" sz="2000" dirty="0"/>
              <a:t> </a:t>
            </a:r>
            <a:r>
              <a:rPr lang="he-IL" sz="2000" dirty="0" smtClean="0"/>
              <a:t>	 </a:t>
            </a:r>
            <a:r>
              <a:rPr lang="en-US" sz="2000" dirty="0" err="1" smtClean="0"/>
              <a:t>printf</a:t>
            </a:r>
            <a:r>
              <a:rPr lang="en-US" sz="2000" dirty="0"/>
              <a:t>("1\n");</a:t>
            </a:r>
          </a:p>
          <a:p>
            <a:pPr marL="0" indent="0">
              <a:buNone/>
            </a:pPr>
            <a:r>
              <a:rPr lang="en-US" sz="2000" dirty="0"/>
              <a:t> </a:t>
            </a:r>
            <a:r>
              <a:rPr lang="he-IL" sz="2000" dirty="0" smtClean="0"/>
              <a:t>	</a:t>
            </a:r>
            <a:r>
              <a:rPr lang="en-US" sz="2000" dirty="0" smtClean="0"/>
              <a:t> fork</a:t>
            </a:r>
            <a:r>
              <a:rPr lang="en-US" sz="2000" dirty="0"/>
              <a:t>();</a:t>
            </a:r>
          </a:p>
          <a:p>
            <a:pPr marL="0" indent="0">
              <a:buNone/>
            </a:pPr>
            <a:r>
              <a:rPr lang="en-US" sz="2000" dirty="0" smtClean="0"/>
              <a:t>	 </a:t>
            </a:r>
            <a:r>
              <a:rPr lang="en-US" sz="2000" dirty="0"/>
              <a:t>wait(&amp;status);</a:t>
            </a:r>
          </a:p>
          <a:p>
            <a:pPr marL="0" indent="0">
              <a:buNone/>
            </a:pPr>
            <a:r>
              <a:rPr lang="en-US" sz="2000" dirty="0"/>
              <a:t> </a:t>
            </a:r>
            <a:r>
              <a:rPr lang="en-US" sz="2000" dirty="0" smtClean="0"/>
              <a:t>	 </a:t>
            </a:r>
            <a:r>
              <a:rPr lang="en-US" sz="2000" dirty="0" err="1" smtClean="0"/>
              <a:t>printf</a:t>
            </a:r>
            <a:r>
              <a:rPr lang="en-US" sz="2000" dirty="0"/>
              <a:t>("2\n");</a:t>
            </a:r>
          </a:p>
          <a:p>
            <a:pPr marL="0" indent="0">
              <a:buNone/>
            </a:pPr>
            <a:r>
              <a:rPr lang="en-US" sz="2000" dirty="0"/>
              <a:t> </a:t>
            </a:r>
            <a:r>
              <a:rPr lang="en-US" sz="2000" dirty="0" smtClean="0"/>
              <a:t>	 fork</a:t>
            </a:r>
            <a:r>
              <a:rPr lang="en-US" sz="2000" dirty="0"/>
              <a:t>();</a:t>
            </a:r>
          </a:p>
          <a:p>
            <a:pPr marL="0" indent="0">
              <a:buNone/>
            </a:pPr>
            <a:r>
              <a:rPr lang="en-US" sz="2000" dirty="0"/>
              <a:t> </a:t>
            </a:r>
            <a:r>
              <a:rPr lang="en-US" sz="2000" dirty="0" smtClean="0"/>
              <a:t>	 wait</a:t>
            </a:r>
            <a:r>
              <a:rPr lang="en-US" sz="2000" dirty="0"/>
              <a:t>(&amp;status);</a:t>
            </a:r>
          </a:p>
          <a:p>
            <a:pPr marL="0" indent="0">
              <a:buNone/>
            </a:pPr>
            <a:r>
              <a:rPr lang="en-US" sz="2000" dirty="0"/>
              <a:t> </a:t>
            </a:r>
            <a:r>
              <a:rPr lang="en-US" sz="2000" dirty="0" smtClean="0"/>
              <a:t> 	 </a:t>
            </a:r>
            <a:r>
              <a:rPr lang="en-US" sz="2000" dirty="0" err="1" smtClean="0"/>
              <a:t>printf</a:t>
            </a:r>
            <a:r>
              <a:rPr lang="en-US" sz="2000" dirty="0"/>
              <a:t>("3\n");</a:t>
            </a:r>
          </a:p>
          <a:p>
            <a:pPr marL="0" indent="0">
              <a:buNone/>
            </a:pPr>
            <a:r>
              <a:rPr lang="en-US" sz="2000" dirty="0"/>
              <a:t>}</a:t>
            </a:r>
          </a:p>
        </p:txBody>
      </p:sp>
    </p:spTree>
    <p:extLst>
      <p:ext uri="{BB962C8B-B14F-4D97-AF65-F5344CB8AC3E}">
        <p14:creationId xmlns:p14="http://schemas.microsoft.com/office/powerpoint/2010/main" val="42467170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5" name="Oval 4"/>
          <p:cNvSpPr/>
          <p:nvPr/>
        </p:nvSpPr>
        <p:spPr>
          <a:xfrm>
            <a:off x="3340075" y="1365098"/>
            <a:ext cx="533400" cy="5334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6" name="Oval 5"/>
          <p:cNvSpPr/>
          <p:nvPr/>
        </p:nvSpPr>
        <p:spPr>
          <a:xfrm>
            <a:off x="4299717" y="2812124"/>
            <a:ext cx="533400" cy="5334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9" name="Oval 8"/>
          <p:cNvSpPr/>
          <p:nvPr/>
        </p:nvSpPr>
        <p:spPr>
          <a:xfrm>
            <a:off x="2519917" y="2823548"/>
            <a:ext cx="533400" cy="533400"/>
          </a:xfrm>
          <a:prstGeom prst="ellipse">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2" name="TextBox 11"/>
          <p:cNvSpPr txBox="1"/>
          <p:nvPr/>
        </p:nvSpPr>
        <p:spPr>
          <a:xfrm>
            <a:off x="1882825" y="1837998"/>
            <a:ext cx="1600200" cy="584775"/>
          </a:xfrm>
          <a:prstGeom prst="rect">
            <a:avLst/>
          </a:prstGeom>
          <a:noFill/>
        </p:spPr>
        <p:txBody>
          <a:bodyPr wrap="square" rtlCol="0">
            <a:spAutoFit/>
          </a:bodyPr>
          <a:lstStyle/>
          <a:p>
            <a:pPr marL="0" lvl="1"/>
            <a:r>
              <a:rPr lang="en-US" sz="3200" dirty="0">
                <a:solidFill>
                  <a:schemeClr val="tx2"/>
                </a:solidFill>
                <a:latin typeface="David" panose="020E0502060401010101" pitchFamily="34" charset="-79"/>
                <a:cs typeface="David" panose="020E0502060401010101" pitchFamily="34" charset="-79"/>
              </a:rPr>
              <a:t>fork</a:t>
            </a:r>
            <a:r>
              <a:rPr lang="en-US" sz="3200" dirty="0" smtClean="0">
                <a:solidFill>
                  <a:schemeClr val="tx2"/>
                </a:solidFill>
                <a:latin typeface="David" panose="020E0502060401010101" pitchFamily="34" charset="-79"/>
                <a:cs typeface="David" panose="020E0502060401010101" pitchFamily="34" charset="-79"/>
              </a:rPr>
              <a:t>();</a:t>
            </a:r>
            <a:endParaRPr lang="en-US" sz="3200" dirty="0">
              <a:solidFill>
                <a:schemeClr val="tx2"/>
              </a:solidFill>
              <a:latin typeface="David" panose="020E0502060401010101" pitchFamily="34" charset="-79"/>
              <a:cs typeface="David" panose="020E0502060401010101" pitchFamily="34" charset="-79"/>
            </a:endParaRPr>
          </a:p>
        </p:txBody>
      </p:sp>
      <p:sp>
        <p:nvSpPr>
          <p:cNvPr id="13" name="TextBox 12"/>
          <p:cNvSpPr txBox="1"/>
          <p:nvPr/>
        </p:nvSpPr>
        <p:spPr>
          <a:xfrm>
            <a:off x="990600" y="3215777"/>
            <a:ext cx="1600200" cy="584775"/>
          </a:xfrm>
          <a:prstGeom prst="rect">
            <a:avLst/>
          </a:prstGeom>
          <a:noFill/>
        </p:spPr>
        <p:txBody>
          <a:bodyPr wrap="square" rtlCol="0">
            <a:spAutoFit/>
          </a:bodyPr>
          <a:lstStyle/>
          <a:p>
            <a:pPr marL="0" lvl="1"/>
            <a:r>
              <a:rPr lang="en-US" sz="3200" dirty="0">
                <a:solidFill>
                  <a:schemeClr val="tx2"/>
                </a:solidFill>
                <a:latin typeface="David" panose="020E0502060401010101" pitchFamily="34" charset="-79"/>
                <a:cs typeface="David" panose="020E0502060401010101" pitchFamily="34" charset="-79"/>
              </a:rPr>
              <a:t>fork</a:t>
            </a:r>
            <a:r>
              <a:rPr lang="en-US" sz="3200" dirty="0" smtClean="0">
                <a:solidFill>
                  <a:schemeClr val="tx2"/>
                </a:solidFill>
                <a:latin typeface="David" panose="020E0502060401010101" pitchFamily="34" charset="-79"/>
                <a:cs typeface="David" panose="020E0502060401010101" pitchFamily="34" charset="-79"/>
              </a:rPr>
              <a:t>();</a:t>
            </a:r>
            <a:endParaRPr lang="en-US" sz="3200" dirty="0">
              <a:solidFill>
                <a:schemeClr val="tx2"/>
              </a:solidFill>
              <a:latin typeface="David" panose="020E0502060401010101" pitchFamily="34" charset="-79"/>
              <a:cs typeface="David" panose="020E0502060401010101" pitchFamily="34" charset="-79"/>
            </a:endParaRPr>
          </a:p>
        </p:txBody>
      </p:sp>
      <p:sp>
        <p:nvSpPr>
          <p:cNvPr id="19" name="Oval 18"/>
          <p:cNvSpPr/>
          <p:nvPr/>
        </p:nvSpPr>
        <p:spPr>
          <a:xfrm>
            <a:off x="1575159" y="4015439"/>
            <a:ext cx="533400" cy="533400"/>
          </a:xfrm>
          <a:prstGeom prst="ellipse">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5" name="Oval 24"/>
          <p:cNvSpPr/>
          <p:nvPr/>
        </p:nvSpPr>
        <p:spPr>
          <a:xfrm>
            <a:off x="3393504" y="4024977"/>
            <a:ext cx="533400" cy="53340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6" name="Oval 25"/>
          <p:cNvSpPr/>
          <p:nvPr/>
        </p:nvSpPr>
        <p:spPr>
          <a:xfrm>
            <a:off x="5144527" y="3992192"/>
            <a:ext cx="533400" cy="533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cxnSp>
        <p:nvCxnSpPr>
          <p:cNvPr id="29" name="Straight Arrow Connector 28"/>
          <p:cNvCxnSpPr/>
          <p:nvPr/>
        </p:nvCxnSpPr>
        <p:spPr>
          <a:xfrm flipH="1">
            <a:off x="2786617" y="1828800"/>
            <a:ext cx="631573" cy="1003165"/>
          </a:xfrm>
          <a:prstGeom prst="straightConnector1">
            <a:avLst/>
          </a:prstGeom>
          <a:ln>
            <a:solidFill>
              <a:schemeClr val="tx2"/>
            </a:solidFill>
            <a:tailEnd type="arrow"/>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9" idx="5"/>
            <a:endCxn id="25" idx="1"/>
          </p:cNvCxnSpPr>
          <p:nvPr/>
        </p:nvCxnSpPr>
        <p:spPr>
          <a:xfrm>
            <a:off x="2975202" y="3278833"/>
            <a:ext cx="496417" cy="824259"/>
          </a:xfrm>
          <a:prstGeom prst="straightConnector1">
            <a:avLst/>
          </a:prstGeom>
          <a:ln>
            <a:solidFill>
              <a:schemeClr val="tx2"/>
            </a:solidFill>
            <a:tailEnd type="arrow"/>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9" idx="3"/>
            <a:endCxn id="19" idx="7"/>
          </p:cNvCxnSpPr>
          <p:nvPr/>
        </p:nvCxnSpPr>
        <p:spPr>
          <a:xfrm flipH="1">
            <a:off x="2030444" y="3278833"/>
            <a:ext cx="567588" cy="814721"/>
          </a:xfrm>
          <a:prstGeom prst="straightConnector1">
            <a:avLst/>
          </a:prstGeom>
          <a:ln>
            <a:solidFill>
              <a:schemeClr val="tx2"/>
            </a:solidFill>
            <a:tailEnd type="arrow"/>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5" idx="5"/>
            <a:endCxn id="6" idx="1"/>
          </p:cNvCxnSpPr>
          <p:nvPr/>
        </p:nvCxnSpPr>
        <p:spPr>
          <a:xfrm>
            <a:off x="3795360" y="1820383"/>
            <a:ext cx="582472" cy="1069856"/>
          </a:xfrm>
          <a:prstGeom prst="straightConnector1">
            <a:avLst/>
          </a:prstGeom>
          <a:ln>
            <a:solidFill>
              <a:schemeClr val="tx2"/>
            </a:solidFill>
            <a:tailEnd type="arrow"/>
          </a:ln>
        </p:spPr>
        <p:style>
          <a:lnRef idx="3">
            <a:schemeClr val="dk1"/>
          </a:lnRef>
          <a:fillRef idx="0">
            <a:schemeClr val="dk1"/>
          </a:fillRef>
          <a:effectRef idx="2">
            <a:schemeClr val="dk1"/>
          </a:effectRef>
          <a:fontRef idx="minor">
            <a:schemeClr val="tx1"/>
          </a:fontRef>
        </p:style>
      </p:cxnSp>
      <p:sp>
        <p:nvSpPr>
          <p:cNvPr id="4" name="מלבן 3"/>
          <p:cNvSpPr/>
          <p:nvPr/>
        </p:nvSpPr>
        <p:spPr>
          <a:xfrm>
            <a:off x="3834486" y="1394236"/>
            <a:ext cx="1463862" cy="369332"/>
          </a:xfrm>
          <a:prstGeom prst="rect">
            <a:avLst/>
          </a:prstGeom>
        </p:spPr>
        <p:txBody>
          <a:bodyPr wrap="none">
            <a:spAutoFit/>
          </a:bodyPr>
          <a:lstStyle/>
          <a:p>
            <a:pPr marL="0" indent="0">
              <a:buNone/>
            </a:pPr>
            <a:r>
              <a:rPr lang="he-IL" dirty="0"/>
              <a:t> </a:t>
            </a:r>
            <a:r>
              <a:rPr lang="en-US" dirty="0" err="1"/>
              <a:t>printf</a:t>
            </a:r>
            <a:r>
              <a:rPr lang="en-US" dirty="0"/>
              <a:t>("1\n");</a:t>
            </a:r>
          </a:p>
        </p:txBody>
      </p:sp>
      <p:sp>
        <p:nvSpPr>
          <p:cNvPr id="10" name="מלבן 9"/>
          <p:cNvSpPr/>
          <p:nvPr/>
        </p:nvSpPr>
        <p:spPr>
          <a:xfrm>
            <a:off x="1031479" y="2803469"/>
            <a:ext cx="1463862" cy="369332"/>
          </a:xfrm>
          <a:prstGeom prst="rect">
            <a:avLst/>
          </a:prstGeom>
        </p:spPr>
        <p:txBody>
          <a:bodyPr wrap="none">
            <a:spAutoFit/>
          </a:bodyPr>
          <a:lstStyle/>
          <a:p>
            <a:r>
              <a:rPr lang="en-US" dirty="0"/>
              <a:t> </a:t>
            </a:r>
            <a:r>
              <a:rPr lang="en-US" dirty="0" err="1"/>
              <a:t>printf</a:t>
            </a:r>
            <a:r>
              <a:rPr lang="en-US" dirty="0"/>
              <a:t>("2\n");</a:t>
            </a:r>
          </a:p>
        </p:txBody>
      </p:sp>
      <p:cxnSp>
        <p:nvCxnSpPr>
          <p:cNvPr id="46" name="Straight Arrow Connector 48"/>
          <p:cNvCxnSpPr>
            <a:stCxn id="6" idx="2"/>
            <a:endCxn id="9" idx="6"/>
          </p:cNvCxnSpPr>
          <p:nvPr/>
        </p:nvCxnSpPr>
        <p:spPr>
          <a:xfrm flipH="1">
            <a:off x="3053317" y="3078824"/>
            <a:ext cx="1246400" cy="11424"/>
          </a:xfrm>
          <a:prstGeom prst="straightConnector1">
            <a:avLst/>
          </a:prstGeom>
          <a:ln>
            <a:solidFill>
              <a:schemeClr val="tx2"/>
            </a:solidFill>
            <a:tailEnd type="arrow"/>
          </a:ln>
        </p:spPr>
        <p:style>
          <a:lnRef idx="3">
            <a:schemeClr val="dk1"/>
          </a:lnRef>
          <a:fillRef idx="0">
            <a:schemeClr val="dk1"/>
          </a:fillRef>
          <a:effectRef idx="2">
            <a:schemeClr val="dk1"/>
          </a:effectRef>
          <a:fontRef idx="minor">
            <a:schemeClr val="tx1"/>
          </a:fontRef>
        </p:style>
      </p:cxnSp>
      <p:sp>
        <p:nvSpPr>
          <p:cNvPr id="40" name="מלבן 39"/>
          <p:cNvSpPr/>
          <p:nvPr/>
        </p:nvSpPr>
        <p:spPr>
          <a:xfrm>
            <a:off x="3008551" y="2717893"/>
            <a:ext cx="1303306" cy="307777"/>
          </a:xfrm>
          <a:prstGeom prst="rect">
            <a:avLst/>
          </a:prstGeom>
        </p:spPr>
        <p:txBody>
          <a:bodyPr wrap="none">
            <a:spAutoFit/>
          </a:bodyPr>
          <a:lstStyle/>
          <a:p>
            <a:r>
              <a:rPr lang="en-US" sz="1400" dirty="0" smtClean="0"/>
              <a:t>wait</a:t>
            </a:r>
            <a:r>
              <a:rPr lang="en-US" sz="1400" dirty="0"/>
              <a:t>(&amp;status);</a:t>
            </a:r>
          </a:p>
        </p:txBody>
      </p:sp>
      <p:sp>
        <p:nvSpPr>
          <p:cNvPr id="65" name="מלבן 64"/>
          <p:cNvSpPr/>
          <p:nvPr/>
        </p:nvSpPr>
        <p:spPr>
          <a:xfrm>
            <a:off x="3848342" y="4074226"/>
            <a:ext cx="1463862" cy="369332"/>
          </a:xfrm>
          <a:prstGeom prst="rect">
            <a:avLst/>
          </a:prstGeom>
        </p:spPr>
        <p:txBody>
          <a:bodyPr wrap="none">
            <a:spAutoFit/>
          </a:bodyPr>
          <a:lstStyle/>
          <a:p>
            <a:r>
              <a:rPr lang="en-US" dirty="0"/>
              <a:t> </a:t>
            </a:r>
            <a:r>
              <a:rPr lang="en-US" dirty="0" err="1"/>
              <a:t>printf</a:t>
            </a:r>
            <a:r>
              <a:rPr lang="en-US" dirty="0" smtClean="0"/>
              <a:t>(“3\n</a:t>
            </a:r>
            <a:r>
              <a:rPr lang="en-US" dirty="0"/>
              <a:t>");</a:t>
            </a:r>
          </a:p>
        </p:txBody>
      </p:sp>
      <p:cxnSp>
        <p:nvCxnSpPr>
          <p:cNvPr id="66" name="Straight Arrow Connector 48"/>
          <p:cNvCxnSpPr>
            <a:stCxn id="19" idx="6"/>
            <a:endCxn id="25" idx="2"/>
          </p:cNvCxnSpPr>
          <p:nvPr/>
        </p:nvCxnSpPr>
        <p:spPr>
          <a:xfrm>
            <a:off x="2108559" y="4282139"/>
            <a:ext cx="1284945" cy="9538"/>
          </a:xfrm>
          <a:prstGeom prst="straightConnector1">
            <a:avLst/>
          </a:prstGeom>
          <a:ln>
            <a:solidFill>
              <a:schemeClr val="tx2"/>
            </a:solidFill>
            <a:tailEnd type="arrow"/>
          </a:ln>
        </p:spPr>
        <p:style>
          <a:lnRef idx="3">
            <a:schemeClr val="dk1"/>
          </a:lnRef>
          <a:fillRef idx="0">
            <a:schemeClr val="dk1"/>
          </a:fillRef>
          <a:effectRef idx="2">
            <a:schemeClr val="dk1"/>
          </a:effectRef>
          <a:fontRef idx="minor">
            <a:schemeClr val="tx1"/>
          </a:fontRef>
        </p:style>
      </p:cxnSp>
      <p:sp>
        <p:nvSpPr>
          <p:cNvPr id="73" name="מלבן 72"/>
          <p:cNvSpPr/>
          <p:nvPr/>
        </p:nvSpPr>
        <p:spPr>
          <a:xfrm>
            <a:off x="2069629" y="4018684"/>
            <a:ext cx="1303306" cy="307777"/>
          </a:xfrm>
          <a:prstGeom prst="rect">
            <a:avLst/>
          </a:prstGeom>
        </p:spPr>
        <p:txBody>
          <a:bodyPr wrap="none">
            <a:spAutoFit/>
          </a:bodyPr>
          <a:lstStyle/>
          <a:p>
            <a:r>
              <a:rPr lang="en-US" sz="1400" dirty="0" smtClean="0"/>
              <a:t>wait</a:t>
            </a:r>
            <a:r>
              <a:rPr lang="en-US" sz="1400" dirty="0"/>
              <a:t>(&amp;status);</a:t>
            </a:r>
          </a:p>
        </p:txBody>
      </p:sp>
      <p:sp>
        <p:nvSpPr>
          <p:cNvPr id="78" name="TextBox 77"/>
          <p:cNvSpPr txBox="1"/>
          <p:nvPr/>
        </p:nvSpPr>
        <p:spPr>
          <a:xfrm>
            <a:off x="259443" y="1524000"/>
            <a:ext cx="1264557" cy="3108543"/>
          </a:xfrm>
          <a:prstGeom prst="rect">
            <a:avLst/>
          </a:prstGeom>
          <a:noFill/>
        </p:spPr>
        <p:txBody>
          <a:bodyPr wrap="square" rtlCol="0">
            <a:spAutoFit/>
          </a:bodyPr>
          <a:lstStyle/>
          <a:p>
            <a:r>
              <a:rPr lang="en-US" sz="2800" b="1" dirty="0" smtClean="0">
                <a:solidFill>
                  <a:schemeClr val="tx2"/>
                </a:solidFill>
              </a:rPr>
              <a:t>1</a:t>
            </a:r>
          </a:p>
          <a:p>
            <a:r>
              <a:rPr lang="en-US" sz="2800" b="1" dirty="0" smtClean="0">
                <a:solidFill>
                  <a:schemeClr val="tx2"/>
                </a:solidFill>
              </a:rPr>
              <a:t>2</a:t>
            </a:r>
          </a:p>
          <a:p>
            <a:r>
              <a:rPr lang="en-US" sz="2800" b="1" dirty="0" smtClean="0">
                <a:solidFill>
                  <a:schemeClr val="tx2"/>
                </a:solidFill>
              </a:rPr>
              <a:t>3</a:t>
            </a:r>
          </a:p>
          <a:p>
            <a:r>
              <a:rPr lang="en-US" sz="2800" b="1" dirty="0" smtClean="0">
                <a:solidFill>
                  <a:schemeClr val="tx2"/>
                </a:solidFill>
              </a:rPr>
              <a:t>3</a:t>
            </a:r>
          </a:p>
          <a:p>
            <a:r>
              <a:rPr lang="en-US" sz="2800" b="1" dirty="0" smtClean="0">
                <a:solidFill>
                  <a:schemeClr val="tx2"/>
                </a:solidFill>
              </a:rPr>
              <a:t>2</a:t>
            </a:r>
          </a:p>
          <a:p>
            <a:r>
              <a:rPr lang="en-US" sz="2800" b="1" dirty="0" smtClean="0">
                <a:solidFill>
                  <a:schemeClr val="tx2"/>
                </a:solidFill>
              </a:rPr>
              <a:t>3</a:t>
            </a:r>
          </a:p>
          <a:p>
            <a:r>
              <a:rPr lang="en-US" sz="2800" b="1" dirty="0">
                <a:solidFill>
                  <a:schemeClr val="tx2"/>
                </a:solidFill>
              </a:rPr>
              <a:t>3</a:t>
            </a:r>
          </a:p>
        </p:txBody>
      </p:sp>
      <p:sp>
        <p:nvSpPr>
          <p:cNvPr id="79" name="מלבן 78"/>
          <p:cNvSpPr/>
          <p:nvPr/>
        </p:nvSpPr>
        <p:spPr>
          <a:xfrm>
            <a:off x="1158506" y="4548839"/>
            <a:ext cx="1463862" cy="369332"/>
          </a:xfrm>
          <a:prstGeom prst="rect">
            <a:avLst/>
          </a:prstGeom>
        </p:spPr>
        <p:txBody>
          <a:bodyPr wrap="none">
            <a:spAutoFit/>
          </a:bodyPr>
          <a:lstStyle/>
          <a:p>
            <a:r>
              <a:rPr lang="en-US" dirty="0"/>
              <a:t> </a:t>
            </a:r>
            <a:r>
              <a:rPr lang="en-US" dirty="0" err="1"/>
              <a:t>printf</a:t>
            </a:r>
            <a:r>
              <a:rPr lang="en-US" dirty="0" smtClean="0"/>
              <a:t>(“3\n</a:t>
            </a:r>
            <a:r>
              <a:rPr lang="en-US" dirty="0"/>
              <a:t>");</a:t>
            </a:r>
          </a:p>
        </p:txBody>
      </p:sp>
      <p:cxnSp>
        <p:nvCxnSpPr>
          <p:cNvPr id="82" name="Straight Arrow Connector 52"/>
          <p:cNvCxnSpPr>
            <a:stCxn id="6" idx="5"/>
            <a:endCxn id="26" idx="1"/>
          </p:cNvCxnSpPr>
          <p:nvPr/>
        </p:nvCxnSpPr>
        <p:spPr>
          <a:xfrm>
            <a:off x="4755002" y="3267409"/>
            <a:ext cx="467640" cy="802898"/>
          </a:xfrm>
          <a:prstGeom prst="straightConnector1">
            <a:avLst/>
          </a:prstGeom>
          <a:ln>
            <a:solidFill>
              <a:schemeClr val="tx2"/>
            </a:solidFill>
            <a:tailEnd type="arrow"/>
          </a:ln>
        </p:spPr>
        <p:style>
          <a:lnRef idx="3">
            <a:schemeClr val="dk1"/>
          </a:lnRef>
          <a:fillRef idx="0">
            <a:schemeClr val="dk1"/>
          </a:fillRef>
          <a:effectRef idx="2">
            <a:schemeClr val="dk1"/>
          </a:effectRef>
          <a:fontRef idx="minor">
            <a:schemeClr val="tx1"/>
          </a:fontRef>
        </p:style>
      </p:cxnSp>
      <p:sp>
        <p:nvSpPr>
          <p:cNvPr id="88" name="Oval 5"/>
          <p:cNvSpPr/>
          <p:nvPr/>
        </p:nvSpPr>
        <p:spPr>
          <a:xfrm>
            <a:off x="3403789" y="4038600"/>
            <a:ext cx="533400" cy="5334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cxnSp>
        <p:nvCxnSpPr>
          <p:cNvPr id="89" name="Straight Arrow Connector 52"/>
          <p:cNvCxnSpPr>
            <a:stCxn id="6" idx="3"/>
            <a:endCxn id="88" idx="7"/>
          </p:cNvCxnSpPr>
          <p:nvPr/>
        </p:nvCxnSpPr>
        <p:spPr>
          <a:xfrm flipH="1">
            <a:off x="3859074" y="3267409"/>
            <a:ext cx="518758" cy="849306"/>
          </a:xfrm>
          <a:prstGeom prst="straightConnector1">
            <a:avLst/>
          </a:prstGeom>
          <a:ln>
            <a:solidFill>
              <a:schemeClr val="tx2"/>
            </a:solidFill>
            <a:tailEnd type="arrow"/>
          </a:ln>
        </p:spPr>
        <p:style>
          <a:lnRef idx="3">
            <a:schemeClr val="dk1"/>
          </a:lnRef>
          <a:fillRef idx="0">
            <a:schemeClr val="dk1"/>
          </a:fillRef>
          <a:effectRef idx="2">
            <a:schemeClr val="dk1"/>
          </a:effectRef>
          <a:fontRef idx="minor">
            <a:schemeClr val="tx1"/>
          </a:fontRef>
        </p:style>
      </p:cxnSp>
      <p:cxnSp>
        <p:nvCxnSpPr>
          <p:cNvPr id="93" name="Straight Arrow Connector 48"/>
          <p:cNvCxnSpPr>
            <a:stCxn id="88" idx="6"/>
          </p:cNvCxnSpPr>
          <p:nvPr/>
        </p:nvCxnSpPr>
        <p:spPr>
          <a:xfrm flipV="1">
            <a:off x="3937189" y="4256932"/>
            <a:ext cx="1202553" cy="48368"/>
          </a:xfrm>
          <a:prstGeom prst="straightConnector1">
            <a:avLst/>
          </a:prstGeom>
          <a:ln>
            <a:solidFill>
              <a:schemeClr val="tx2"/>
            </a:solidFill>
            <a:tailEnd type="arrow"/>
          </a:ln>
        </p:spPr>
        <p:style>
          <a:lnRef idx="3">
            <a:schemeClr val="dk1"/>
          </a:lnRef>
          <a:fillRef idx="0">
            <a:schemeClr val="dk1"/>
          </a:fillRef>
          <a:effectRef idx="2">
            <a:schemeClr val="dk1"/>
          </a:effectRef>
          <a:fontRef idx="minor">
            <a:schemeClr val="tx1"/>
          </a:fontRef>
        </p:style>
      </p:cxnSp>
      <p:sp>
        <p:nvSpPr>
          <p:cNvPr id="94" name="מלבן 93"/>
          <p:cNvSpPr/>
          <p:nvPr/>
        </p:nvSpPr>
        <p:spPr>
          <a:xfrm>
            <a:off x="3885783" y="3962826"/>
            <a:ext cx="1303306" cy="307777"/>
          </a:xfrm>
          <a:prstGeom prst="rect">
            <a:avLst/>
          </a:prstGeom>
        </p:spPr>
        <p:txBody>
          <a:bodyPr wrap="none">
            <a:spAutoFit/>
          </a:bodyPr>
          <a:lstStyle/>
          <a:p>
            <a:r>
              <a:rPr lang="en-US" sz="1400" dirty="0" smtClean="0"/>
              <a:t>wait</a:t>
            </a:r>
            <a:r>
              <a:rPr lang="en-US" sz="1400" dirty="0"/>
              <a:t>(&amp;status);</a:t>
            </a:r>
          </a:p>
        </p:txBody>
      </p:sp>
      <p:sp>
        <p:nvSpPr>
          <p:cNvPr id="100" name="מלבן 99"/>
          <p:cNvSpPr/>
          <p:nvPr/>
        </p:nvSpPr>
        <p:spPr>
          <a:xfrm>
            <a:off x="4800491" y="2818543"/>
            <a:ext cx="1463862" cy="369332"/>
          </a:xfrm>
          <a:prstGeom prst="rect">
            <a:avLst/>
          </a:prstGeom>
        </p:spPr>
        <p:txBody>
          <a:bodyPr wrap="none">
            <a:spAutoFit/>
          </a:bodyPr>
          <a:lstStyle/>
          <a:p>
            <a:r>
              <a:rPr lang="en-US" dirty="0"/>
              <a:t> </a:t>
            </a:r>
            <a:r>
              <a:rPr lang="en-US" dirty="0" err="1"/>
              <a:t>printf</a:t>
            </a:r>
            <a:r>
              <a:rPr lang="en-US" dirty="0"/>
              <a:t>("2\n");</a:t>
            </a:r>
          </a:p>
        </p:txBody>
      </p:sp>
      <p:sp>
        <p:nvSpPr>
          <p:cNvPr id="101" name="מלבן 100"/>
          <p:cNvSpPr/>
          <p:nvPr/>
        </p:nvSpPr>
        <p:spPr>
          <a:xfrm>
            <a:off x="5677927" y="4015439"/>
            <a:ext cx="1394934" cy="369332"/>
          </a:xfrm>
          <a:prstGeom prst="rect">
            <a:avLst/>
          </a:prstGeom>
        </p:spPr>
        <p:txBody>
          <a:bodyPr wrap="none">
            <a:spAutoFit/>
          </a:bodyPr>
          <a:lstStyle/>
          <a:p>
            <a:r>
              <a:rPr lang="en-US" dirty="0" err="1"/>
              <a:t>printf</a:t>
            </a:r>
            <a:r>
              <a:rPr lang="en-US" dirty="0"/>
              <a:t>(“3\n");</a:t>
            </a:r>
          </a:p>
        </p:txBody>
      </p:sp>
      <p:sp>
        <p:nvSpPr>
          <p:cNvPr id="102" name="מלבן 101"/>
          <p:cNvSpPr/>
          <p:nvPr/>
        </p:nvSpPr>
        <p:spPr>
          <a:xfrm>
            <a:off x="3039021" y="4556417"/>
            <a:ext cx="1394934" cy="369332"/>
          </a:xfrm>
          <a:prstGeom prst="rect">
            <a:avLst/>
          </a:prstGeom>
        </p:spPr>
        <p:txBody>
          <a:bodyPr wrap="none">
            <a:spAutoFit/>
          </a:bodyPr>
          <a:lstStyle/>
          <a:p>
            <a:r>
              <a:rPr lang="en-US" dirty="0" err="1"/>
              <a:t>printf</a:t>
            </a:r>
            <a:r>
              <a:rPr lang="en-US" dirty="0"/>
              <a:t>(“3\n");</a:t>
            </a:r>
          </a:p>
        </p:txBody>
      </p:sp>
      <p:sp>
        <p:nvSpPr>
          <p:cNvPr id="3" name="מלבן 2"/>
          <p:cNvSpPr/>
          <p:nvPr/>
        </p:nvSpPr>
        <p:spPr>
          <a:xfrm>
            <a:off x="6714887" y="1223980"/>
            <a:ext cx="2249683" cy="2462213"/>
          </a:xfrm>
          <a:prstGeom prst="rect">
            <a:avLst/>
          </a:prstGeom>
          <a:solidFill>
            <a:srgbClr val="FFFF00"/>
          </a:solidFill>
          <a:ln>
            <a:solidFill>
              <a:schemeClr val="tx2"/>
            </a:solidFill>
          </a:ln>
        </p:spPr>
        <p:txBody>
          <a:bodyPr wrap="square">
            <a:spAutoFit/>
          </a:bodyPr>
          <a:lstStyle/>
          <a:p>
            <a:pPr marL="0" indent="0">
              <a:buNone/>
            </a:pPr>
            <a:r>
              <a:rPr lang="en-US" sz="1400" dirty="0" err="1">
                <a:solidFill>
                  <a:schemeClr val="tx2"/>
                </a:solidFill>
              </a:rPr>
              <a:t>int</a:t>
            </a:r>
            <a:r>
              <a:rPr lang="en-US" sz="1400" dirty="0">
                <a:solidFill>
                  <a:schemeClr val="tx2"/>
                </a:solidFill>
              </a:rPr>
              <a:t> main()</a:t>
            </a:r>
          </a:p>
          <a:p>
            <a:pPr marL="0" indent="0">
              <a:buNone/>
            </a:pPr>
            <a:r>
              <a:rPr lang="en-US" sz="1400" dirty="0">
                <a:solidFill>
                  <a:schemeClr val="tx2"/>
                </a:solidFill>
              </a:rPr>
              <a:t>{</a:t>
            </a:r>
          </a:p>
          <a:p>
            <a:pPr marL="0" indent="0">
              <a:buNone/>
            </a:pPr>
            <a:r>
              <a:rPr lang="he-IL" sz="1400" dirty="0">
                <a:solidFill>
                  <a:schemeClr val="tx2"/>
                </a:solidFill>
              </a:rPr>
              <a:t>	</a:t>
            </a:r>
            <a:r>
              <a:rPr lang="en-US" sz="1400" dirty="0">
                <a:solidFill>
                  <a:schemeClr val="tx2"/>
                </a:solidFill>
              </a:rPr>
              <a:t> </a:t>
            </a:r>
            <a:r>
              <a:rPr lang="en-US" sz="1400" dirty="0" err="1">
                <a:solidFill>
                  <a:schemeClr val="tx2"/>
                </a:solidFill>
              </a:rPr>
              <a:t>int</a:t>
            </a:r>
            <a:r>
              <a:rPr lang="en-US" sz="1400" dirty="0">
                <a:solidFill>
                  <a:schemeClr val="tx2"/>
                </a:solidFill>
              </a:rPr>
              <a:t> status;</a:t>
            </a:r>
          </a:p>
          <a:p>
            <a:pPr marL="0" indent="0">
              <a:buNone/>
            </a:pPr>
            <a:r>
              <a:rPr lang="en-US" sz="1400" dirty="0">
                <a:solidFill>
                  <a:schemeClr val="tx2"/>
                </a:solidFill>
              </a:rPr>
              <a:t> </a:t>
            </a:r>
            <a:r>
              <a:rPr lang="he-IL" sz="1400" dirty="0">
                <a:solidFill>
                  <a:schemeClr val="tx2"/>
                </a:solidFill>
              </a:rPr>
              <a:t>	 </a:t>
            </a:r>
            <a:r>
              <a:rPr lang="en-US" sz="1400" dirty="0" err="1">
                <a:solidFill>
                  <a:schemeClr val="tx2"/>
                </a:solidFill>
              </a:rPr>
              <a:t>printf</a:t>
            </a:r>
            <a:r>
              <a:rPr lang="en-US" sz="1400" dirty="0">
                <a:solidFill>
                  <a:schemeClr val="tx2"/>
                </a:solidFill>
              </a:rPr>
              <a:t>("1\n");</a:t>
            </a:r>
          </a:p>
          <a:p>
            <a:pPr marL="0" indent="0">
              <a:buNone/>
            </a:pPr>
            <a:r>
              <a:rPr lang="en-US" sz="1400" dirty="0">
                <a:solidFill>
                  <a:schemeClr val="tx2"/>
                </a:solidFill>
              </a:rPr>
              <a:t> </a:t>
            </a:r>
            <a:r>
              <a:rPr lang="he-IL" sz="1400" dirty="0">
                <a:solidFill>
                  <a:schemeClr val="tx2"/>
                </a:solidFill>
              </a:rPr>
              <a:t>	</a:t>
            </a:r>
            <a:r>
              <a:rPr lang="en-US" sz="1400" dirty="0">
                <a:solidFill>
                  <a:schemeClr val="tx2"/>
                </a:solidFill>
              </a:rPr>
              <a:t> fork();</a:t>
            </a:r>
          </a:p>
          <a:p>
            <a:pPr marL="0" indent="0">
              <a:buNone/>
            </a:pPr>
            <a:r>
              <a:rPr lang="en-US" sz="1400" dirty="0">
                <a:solidFill>
                  <a:schemeClr val="tx2"/>
                </a:solidFill>
              </a:rPr>
              <a:t>	 wait(&amp;status);</a:t>
            </a:r>
          </a:p>
          <a:p>
            <a:pPr marL="0" indent="0">
              <a:buNone/>
            </a:pPr>
            <a:r>
              <a:rPr lang="en-US" sz="1400" dirty="0">
                <a:solidFill>
                  <a:schemeClr val="tx2"/>
                </a:solidFill>
              </a:rPr>
              <a:t> 	 </a:t>
            </a:r>
            <a:r>
              <a:rPr lang="en-US" sz="1400" dirty="0" err="1">
                <a:solidFill>
                  <a:schemeClr val="tx2"/>
                </a:solidFill>
              </a:rPr>
              <a:t>printf</a:t>
            </a:r>
            <a:r>
              <a:rPr lang="en-US" sz="1400" dirty="0">
                <a:solidFill>
                  <a:schemeClr val="tx2"/>
                </a:solidFill>
              </a:rPr>
              <a:t>("2\n");</a:t>
            </a:r>
          </a:p>
          <a:p>
            <a:pPr marL="0" indent="0">
              <a:buNone/>
            </a:pPr>
            <a:r>
              <a:rPr lang="en-US" sz="1400" dirty="0">
                <a:solidFill>
                  <a:schemeClr val="tx2"/>
                </a:solidFill>
              </a:rPr>
              <a:t> 	 fork();</a:t>
            </a:r>
          </a:p>
          <a:p>
            <a:pPr marL="0" indent="0">
              <a:buNone/>
            </a:pPr>
            <a:r>
              <a:rPr lang="en-US" sz="1400" dirty="0">
                <a:solidFill>
                  <a:schemeClr val="tx2"/>
                </a:solidFill>
              </a:rPr>
              <a:t> 	 wait(&amp;status);</a:t>
            </a:r>
          </a:p>
          <a:p>
            <a:pPr marL="0" indent="0">
              <a:buNone/>
            </a:pPr>
            <a:r>
              <a:rPr lang="en-US" sz="1400" dirty="0">
                <a:solidFill>
                  <a:schemeClr val="tx2"/>
                </a:solidFill>
              </a:rPr>
              <a:t>  	 </a:t>
            </a:r>
            <a:r>
              <a:rPr lang="en-US" sz="1400" dirty="0" err="1">
                <a:solidFill>
                  <a:schemeClr val="tx2"/>
                </a:solidFill>
              </a:rPr>
              <a:t>printf</a:t>
            </a:r>
            <a:r>
              <a:rPr lang="en-US" sz="1400" dirty="0">
                <a:solidFill>
                  <a:schemeClr val="tx2"/>
                </a:solidFill>
              </a:rPr>
              <a:t>("3\n");</a:t>
            </a:r>
          </a:p>
          <a:p>
            <a:pPr marL="0" indent="0">
              <a:buNone/>
            </a:pPr>
            <a:r>
              <a:rPr lang="en-US" sz="1400" dirty="0">
                <a:solidFill>
                  <a:schemeClr val="tx2"/>
                </a:solidFill>
              </a:rPr>
              <a:t>}</a:t>
            </a:r>
          </a:p>
        </p:txBody>
      </p:sp>
    </p:spTree>
    <p:extLst>
      <p:ext uri="{BB962C8B-B14F-4D97-AF65-F5344CB8AC3E}">
        <p14:creationId xmlns:p14="http://schemas.microsoft.com/office/powerpoint/2010/main" val="3372213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par>
                                <p:cTn id="13" presetID="16" presetClass="entr" presetSubtype="21" fill="hold" nodeType="withEffect">
                                  <p:stCondLst>
                                    <p:cond delay="0"/>
                                  </p:stCondLst>
                                  <p:childTnLst>
                                    <p:set>
                                      <p:cBhvr>
                                        <p:cTn id="14" dur="1" fill="hold">
                                          <p:stCondLst>
                                            <p:cond delay="0"/>
                                          </p:stCondLst>
                                        </p:cTn>
                                        <p:tgtEl>
                                          <p:spTgt spid="78">
                                            <p:txEl>
                                              <p:pRg st="0" end="0"/>
                                            </p:txEl>
                                          </p:spTgt>
                                        </p:tgtEl>
                                        <p:attrNameLst>
                                          <p:attrName>style.visibility</p:attrName>
                                        </p:attrNameLst>
                                      </p:cBhvr>
                                      <p:to>
                                        <p:strVal val="visible"/>
                                      </p:to>
                                    </p:set>
                                    <p:animEffect transition="in" filter="barn(inVertical)">
                                      <p:cBhvr>
                                        <p:cTn id="15" dur="500"/>
                                        <p:tgtEl>
                                          <p:spTgt spid="7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arn(inVertical)">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barn(inVertical)">
                                      <p:cBhvr>
                                        <p:cTn id="25" dur="500"/>
                                        <p:tgtEl>
                                          <p:spTgt spid="29"/>
                                        </p:tgtEl>
                                      </p:cBhvr>
                                    </p:animEffect>
                                  </p:childTnLst>
                                </p:cTn>
                              </p:par>
                              <p:par>
                                <p:cTn id="26" presetID="16" presetClass="entr" presetSubtype="21" fill="hold" nodeType="with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barn(inVertical)">
                                      <p:cBhvr>
                                        <p:cTn id="28" dur="500"/>
                                        <p:tgtEl>
                                          <p:spTgt spid="53"/>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barn(inVertical)">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barn(inVertical)">
                                      <p:cBhvr>
                                        <p:cTn id="39" dur="500"/>
                                        <p:tgtEl>
                                          <p:spTgt spid="46"/>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barn(inVertical)">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arn(inVertical)">
                                      <p:cBhvr>
                                        <p:cTn id="47" dur="500"/>
                                        <p:tgtEl>
                                          <p:spTgt spid="10"/>
                                        </p:tgtEl>
                                      </p:cBhvr>
                                    </p:animEffect>
                                  </p:childTnLst>
                                </p:cTn>
                              </p:par>
                              <p:par>
                                <p:cTn id="48" presetID="16" presetClass="entr" presetSubtype="21" fill="hold" nodeType="withEffect">
                                  <p:stCondLst>
                                    <p:cond delay="0"/>
                                  </p:stCondLst>
                                  <p:childTnLst>
                                    <p:set>
                                      <p:cBhvr>
                                        <p:cTn id="49" dur="1" fill="hold">
                                          <p:stCondLst>
                                            <p:cond delay="0"/>
                                          </p:stCondLst>
                                        </p:cTn>
                                        <p:tgtEl>
                                          <p:spTgt spid="78">
                                            <p:txEl>
                                              <p:pRg st="1" end="1"/>
                                            </p:txEl>
                                          </p:spTgt>
                                        </p:tgtEl>
                                        <p:attrNameLst>
                                          <p:attrName>style.visibility</p:attrName>
                                        </p:attrNameLst>
                                      </p:cBhvr>
                                      <p:to>
                                        <p:strVal val="visible"/>
                                      </p:to>
                                    </p:set>
                                    <p:animEffect transition="in" filter="barn(inVertical)">
                                      <p:cBhvr>
                                        <p:cTn id="50" dur="500"/>
                                        <p:tgtEl>
                                          <p:spTgt spid="78">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barn(inVertical)">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nodeType="clickEffect">
                                  <p:stCondLst>
                                    <p:cond delay="0"/>
                                  </p:stCondLst>
                                  <p:childTnLst>
                                    <p:set>
                                      <p:cBhvr>
                                        <p:cTn id="59" dur="1" fill="hold">
                                          <p:stCondLst>
                                            <p:cond delay="0"/>
                                          </p:stCondLst>
                                        </p:cTn>
                                        <p:tgtEl>
                                          <p:spTgt spid="49"/>
                                        </p:tgtEl>
                                        <p:attrNameLst>
                                          <p:attrName>style.visibility</p:attrName>
                                        </p:attrNameLst>
                                      </p:cBhvr>
                                      <p:to>
                                        <p:strVal val="visible"/>
                                      </p:to>
                                    </p:set>
                                    <p:animEffect transition="in" filter="barn(inVertical)">
                                      <p:cBhvr>
                                        <p:cTn id="60" dur="500"/>
                                        <p:tgtEl>
                                          <p:spTgt spid="49"/>
                                        </p:tgtEl>
                                      </p:cBhvr>
                                    </p:animEffect>
                                  </p:childTnLst>
                                </p:cTn>
                              </p:par>
                              <p:par>
                                <p:cTn id="61" presetID="16" presetClass="entr" presetSubtype="21"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barn(inVertical)">
                                      <p:cBhvr>
                                        <p:cTn id="63" dur="500"/>
                                        <p:tgtEl>
                                          <p:spTgt spid="19"/>
                                        </p:tgtEl>
                                      </p:cBhvr>
                                    </p:animEffect>
                                  </p:childTnLst>
                                </p:cTn>
                              </p:par>
                              <p:par>
                                <p:cTn id="64" presetID="16" presetClass="entr" presetSubtype="21" fill="hold" nodeType="withEffect">
                                  <p:stCondLst>
                                    <p:cond delay="0"/>
                                  </p:stCondLst>
                                  <p:childTnLst>
                                    <p:set>
                                      <p:cBhvr>
                                        <p:cTn id="65" dur="1" fill="hold">
                                          <p:stCondLst>
                                            <p:cond delay="0"/>
                                          </p:stCondLst>
                                        </p:cTn>
                                        <p:tgtEl>
                                          <p:spTgt spid="47"/>
                                        </p:tgtEl>
                                        <p:attrNameLst>
                                          <p:attrName>style.visibility</p:attrName>
                                        </p:attrNameLst>
                                      </p:cBhvr>
                                      <p:to>
                                        <p:strVal val="visible"/>
                                      </p:to>
                                    </p:set>
                                    <p:animEffect transition="in" filter="barn(inVertical)">
                                      <p:cBhvr>
                                        <p:cTn id="66" dur="500"/>
                                        <p:tgtEl>
                                          <p:spTgt spid="47"/>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barn(inVertical)">
                                      <p:cBhvr>
                                        <p:cTn id="69" dur="500"/>
                                        <p:tgtEl>
                                          <p:spTgt spid="25"/>
                                        </p:tgtEl>
                                      </p:cBhvr>
                                    </p:animEffect>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nodeType="clickEffect">
                                  <p:stCondLst>
                                    <p:cond delay="0"/>
                                  </p:stCondLst>
                                  <p:childTnLst>
                                    <p:set>
                                      <p:cBhvr>
                                        <p:cTn id="73" dur="1" fill="hold">
                                          <p:stCondLst>
                                            <p:cond delay="0"/>
                                          </p:stCondLst>
                                        </p:cTn>
                                        <p:tgtEl>
                                          <p:spTgt spid="66"/>
                                        </p:tgtEl>
                                        <p:attrNameLst>
                                          <p:attrName>style.visibility</p:attrName>
                                        </p:attrNameLst>
                                      </p:cBhvr>
                                      <p:to>
                                        <p:strVal val="visible"/>
                                      </p:to>
                                    </p:set>
                                    <p:animEffect transition="in" filter="barn(inVertical)">
                                      <p:cBhvr>
                                        <p:cTn id="74" dur="500"/>
                                        <p:tgtEl>
                                          <p:spTgt spid="66"/>
                                        </p:tgtEl>
                                      </p:cBhvr>
                                    </p:animEffect>
                                  </p:childTnLst>
                                </p:cTn>
                              </p:par>
                              <p:par>
                                <p:cTn id="75" presetID="16" presetClass="entr" presetSubtype="21" fill="hold" grpId="0" nodeType="withEffect">
                                  <p:stCondLst>
                                    <p:cond delay="0"/>
                                  </p:stCondLst>
                                  <p:childTnLst>
                                    <p:set>
                                      <p:cBhvr>
                                        <p:cTn id="76" dur="1" fill="hold">
                                          <p:stCondLst>
                                            <p:cond delay="0"/>
                                          </p:stCondLst>
                                        </p:cTn>
                                        <p:tgtEl>
                                          <p:spTgt spid="73"/>
                                        </p:tgtEl>
                                        <p:attrNameLst>
                                          <p:attrName>style.visibility</p:attrName>
                                        </p:attrNameLst>
                                      </p:cBhvr>
                                      <p:to>
                                        <p:strVal val="visible"/>
                                      </p:to>
                                    </p:set>
                                    <p:animEffect transition="in" filter="barn(inVertical)">
                                      <p:cBhvr>
                                        <p:cTn id="77" dur="500"/>
                                        <p:tgtEl>
                                          <p:spTgt spid="73"/>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65"/>
                                        </p:tgtEl>
                                        <p:attrNameLst>
                                          <p:attrName>style.visibility</p:attrName>
                                        </p:attrNameLst>
                                      </p:cBhvr>
                                      <p:to>
                                        <p:strVal val="visible"/>
                                      </p:to>
                                    </p:set>
                                    <p:animEffect transition="in" filter="barn(inVertical)">
                                      <p:cBhvr>
                                        <p:cTn id="82" dur="500"/>
                                        <p:tgtEl>
                                          <p:spTgt spid="65"/>
                                        </p:tgtEl>
                                      </p:cBhvr>
                                    </p:animEffect>
                                  </p:childTnLst>
                                </p:cTn>
                              </p:par>
                              <p:par>
                                <p:cTn id="83" presetID="16" presetClass="entr" presetSubtype="21" fill="hold" nodeType="withEffect">
                                  <p:stCondLst>
                                    <p:cond delay="0"/>
                                  </p:stCondLst>
                                  <p:childTnLst>
                                    <p:set>
                                      <p:cBhvr>
                                        <p:cTn id="84" dur="1" fill="hold">
                                          <p:stCondLst>
                                            <p:cond delay="0"/>
                                          </p:stCondLst>
                                        </p:cTn>
                                        <p:tgtEl>
                                          <p:spTgt spid="78">
                                            <p:txEl>
                                              <p:pRg st="2" end="2"/>
                                            </p:txEl>
                                          </p:spTgt>
                                        </p:tgtEl>
                                        <p:attrNameLst>
                                          <p:attrName>style.visibility</p:attrName>
                                        </p:attrNameLst>
                                      </p:cBhvr>
                                      <p:to>
                                        <p:strVal val="visible"/>
                                      </p:to>
                                    </p:set>
                                    <p:animEffect transition="in" filter="barn(inVertical)">
                                      <p:cBhvr>
                                        <p:cTn id="85" dur="500"/>
                                        <p:tgtEl>
                                          <p:spTgt spid="78">
                                            <p:txEl>
                                              <p:pRg st="2" end="2"/>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6" presetClass="exit" presetSubtype="21" fill="hold" nodeType="clickEffect">
                                  <p:stCondLst>
                                    <p:cond delay="0"/>
                                  </p:stCondLst>
                                  <p:childTnLst>
                                    <p:animEffect transition="out" filter="barn(inVertical)">
                                      <p:cBhvr>
                                        <p:cTn id="89" dur="500"/>
                                        <p:tgtEl>
                                          <p:spTgt spid="47"/>
                                        </p:tgtEl>
                                      </p:cBhvr>
                                    </p:animEffect>
                                    <p:set>
                                      <p:cBhvr>
                                        <p:cTn id="90" dur="1" fill="hold">
                                          <p:stCondLst>
                                            <p:cond delay="499"/>
                                          </p:stCondLst>
                                        </p:cTn>
                                        <p:tgtEl>
                                          <p:spTgt spid="47"/>
                                        </p:tgtEl>
                                        <p:attrNameLst>
                                          <p:attrName>style.visibility</p:attrName>
                                        </p:attrNameLst>
                                      </p:cBhvr>
                                      <p:to>
                                        <p:strVal val="hidden"/>
                                      </p:to>
                                    </p:set>
                                  </p:childTnLst>
                                </p:cTn>
                              </p:par>
                              <p:par>
                                <p:cTn id="91" presetID="16" presetClass="exit" presetSubtype="21" fill="hold" grpId="1" nodeType="withEffect">
                                  <p:stCondLst>
                                    <p:cond delay="0"/>
                                  </p:stCondLst>
                                  <p:childTnLst>
                                    <p:animEffect transition="out" filter="barn(inVertical)">
                                      <p:cBhvr>
                                        <p:cTn id="92" dur="500"/>
                                        <p:tgtEl>
                                          <p:spTgt spid="25"/>
                                        </p:tgtEl>
                                      </p:cBhvr>
                                    </p:animEffect>
                                    <p:set>
                                      <p:cBhvr>
                                        <p:cTn id="93" dur="1" fill="hold">
                                          <p:stCondLst>
                                            <p:cond delay="499"/>
                                          </p:stCondLst>
                                        </p:cTn>
                                        <p:tgtEl>
                                          <p:spTgt spid="25"/>
                                        </p:tgtEl>
                                        <p:attrNameLst>
                                          <p:attrName>style.visibility</p:attrName>
                                        </p:attrNameLst>
                                      </p:cBhvr>
                                      <p:to>
                                        <p:strVal val="hidden"/>
                                      </p:to>
                                    </p:set>
                                  </p:childTnLst>
                                </p:cTn>
                              </p:par>
                              <p:par>
                                <p:cTn id="94" presetID="16" presetClass="exit" presetSubtype="21" fill="hold" grpId="1" nodeType="withEffect">
                                  <p:stCondLst>
                                    <p:cond delay="0"/>
                                  </p:stCondLst>
                                  <p:childTnLst>
                                    <p:animEffect transition="out" filter="barn(inVertical)">
                                      <p:cBhvr>
                                        <p:cTn id="95" dur="500"/>
                                        <p:tgtEl>
                                          <p:spTgt spid="65"/>
                                        </p:tgtEl>
                                      </p:cBhvr>
                                    </p:animEffect>
                                    <p:set>
                                      <p:cBhvr>
                                        <p:cTn id="96" dur="1" fill="hold">
                                          <p:stCondLst>
                                            <p:cond delay="499"/>
                                          </p:stCondLst>
                                        </p:cTn>
                                        <p:tgtEl>
                                          <p:spTgt spid="65"/>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6" presetClass="exit" presetSubtype="21" fill="hold" nodeType="clickEffect">
                                  <p:stCondLst>
                                    <p:cond delay="0"/>
                                  </p:stCondLst>
                                  <p:childTnLst>
                                    <p:animEffect transition="out" filter="barn(inVertical)">
                                      <p:cBhvr>
                                        <p:cTn id="100" dur="500"/>
                                        <p:tgtEl>
                                          <p:spTgt spid="66"/>
                                        </p:tgtEl>
                                      </p:cBhvr>
                                    </p:animEffect>
                                    <p:set>
                                      <p:cBhvr>
                                        <p:cTn id="101" dur="1" fill="hold">
                                          <p:stCondLst>
                                            <p:cond delay="499"/>
                                          </p:stCondLst>
                                        </p:cTn>
                                        <p:tgtEl>
                                          <p:spTgt spid="66"/>
                                        </p:tgtEl>
                                        <p:attrNameLst>
                                          <p:attrName>style.visibility</p:attrName>
                                        </p:attrNameLst>
                                      </p:cBhvr>
                                      <p:to>
                                        <p:strVal val="hidden"/>
                                      </p:to>
                                    </p:set>
                                  </p:childTnLst>
                                </p:cTn>
                              </p:par>
                              <p:par>
                                <p:cTn id="102" presetID="16" presetClass="exit" presetSubtype="21" fill="hold" grpId="1" nodeType="withEffect">
                                  <p:stCondLst>
                                    <p:cond delay="0"/>
                                  </p:stCondLst>
                                  <p:childTnLst>
                                    <p:animEffect transition="out" filter="barn(inVertical)">
                                      <p:cBhvr>
                                        <p:cTn id="103" dur="500"/>
                                        <p:tgtEl>
                                          <p:spTgt spid="73"/>
                                        </p:tgtEl>
                                      </p:cBhvr>
                                    </p:animEffect>
                                    <p:set>
                                      <p:cBhvr>
                                        <p:cTn id="104" dur="1" fill="hold">
                                          <p:stCondLst>
                                            <p:cond delay="499"/>
                                          </p:stCondLst>
                                        </p:cTn>
                                        <p:tgtEl>
                                          <p:spTgt spid="73"/>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6" presetClass="entr" presetSubtype="21" fill="hold" grpId="0" nodeType="clickEffect">
                                  <p:stCondLst>
                                    <p:cond delay="0"/>
                                  </p:stCondLst>
                                  <p:childTnLst>
                                    <p:set>
                                      <p:cBhvr>
                                        <p:cTn id="108" dur="1" fill="hold">
                                          <p:stCondLst>
                                            <p:cond delay="0"/>
                                          </p:stCondLst>
                                        </p:cTn>
                                        <p:tgtEl>
                                          <p:spTgt spid="79"/>
                                        </p:tgtEl>
                                        <p:attrNameLst>
                                          <p:attrName>style.visibility</p:attrName>
                                        </p:attrNameLst>
                                      </p:cBhvr>
                                      <p:to>
                                        <p:strVal val="visible"/>
                                      </p:to>
                                    </p:set>
                                    <p:animEffect transition="in" filter="barn(inVertical)">
                                      <p:cBhvr>
                                        <p:cTn id="109" dur="500"/>
                                        <p:tgtEl>
                                          <p:spTgt spid="79"/>
                                        </p:tgtEl>
                                      </p:cBhvr>
                                    </p:animEffect>
                                  </p:childTnLst>
                                </p:cTn>
                              </p:par>
                              <p:par>
                                <p:cTn id="110" presetID="16" presetClass="entr" presetSubtype="21" fill="hold" nodeType="withEffect">
                                  <p:stCondLst>
                                    <p:cond delay="0"/>
                                  </p:stCondLst>
                                  <p:childTnLst>
                                    <p:set>
                                      <p:cBhvr>
                                        <p:cTn id="111" dur="1" fill="hold">
                                          <p:stCondLst>
                                            <p:cond delay="0"/>
                                          </p:stCondLst>
                                        </p:cTn>
                                        <p:tgtEl>
                                          <p:spTgt spid="78">
                                            <p:txEl>
                                              <p:pRg st="3" end="3"/>
                                            </p:txEl>
                                          </p:spTgt>
                                        </p:tgtEl>
                                        <p:attrNameLst>
                                          <p:attrName>style.visibility</p:attrName>
                                        </p:attrNameLst>
                                      </p:cBhvr>
                                      <p:to>
                                        <p:strVal val="visible"/>
                                      </p:to>
                                    </p:set>
                                    <p:animEffect transition="in" filter="barn(inVertical)">
                                      <p:cBhvr>
                                        <p:cTn id="112" dur="500"/>
                                        <p:tgtEl>
                                          <p:spTgt spid="78">
                                            <p:txEl>
                                              <p:pRg st="3" end="3"/>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6" presetClass="exit" presetSubtype="21" fill="hold" grpId="1" nodeType="clickEffect">
                                  <p:stCondLst>
                                    <p:cond delay="0"/>
                                  </p:stCondLst>
                                  <p:childTnLst>
                                    <p:animEffect transition="out" filter="barn(inVertical)">
                                      <p:cBhvr>
                                        <p:cTn id="116" dur="500"/>
                                        <p:tgtEl>
                                          <p:spTgt spid="9"/>
                                        </p:tgtEl>
                                      </p:cBhvr>
                                    </p:animEffect>
                                    <p:set>
                                      <p:cBhvr>
                                        <p:cTn id="117" dur="1" fill="hold">
                                          <p:stCondLst>
                                            <p:cond delay="499"/>
                                          </p:stCondLst>
                                        </p:cTn>
                                        <p:tgtEl>
                                          <p:spTgt spid="9"/>
                                        </p:tgtEl>
                                        <p:attrNameLst>
                                          <p:attrName>style.visibility</p:attrName>
                                        </p:attrNameLst>
                                      </p:cBhvr>
                                      <p:to>
                                        <p:strVal val="hidden"/>
                                      </p:to>
                                    </p:set>
                                  </p:childTnLst>
                                </p:cTn>
                              </p:par>
                              <p:par>
                                <p:cTn id="118" presetID="16" presetClass="exit" presetSubtype="21" fill="hold" nodeType="withEffect">
                                  <p:stCondLst>
                                    <p:cond delay="0"/>
                                  </p:stCondLst>
                                  <p:childTnLst>
                                    <p:animEffect transition="out" filter="barn(inVertical)">
                                      <p:cBhvr>
                                        <p:cTn id="119" dur="500"/>
                                        <p:tgtEl>
                                          <p:spTgt spid="49"/>
                                        </p:tgtEl>
                                      </p:cBhvr>
                                    </p:animEffect>
                                    <p:set>
                                      <p:cBhvr>
                                        <p:cTn id="120" dur="1" fill="hold">
                                          <p:stCondLst>
                                            <p:cond delay="499"/>
                                          </p:stCondLst>
                                        </p:cTn>
                                        <p:tgtEl>
                                          <p:spTgt spid="49"/>
                                        </p:tgtEl>
                                        <p:attrNameLst>
                                          <p:attrName>style.visibility</p:attrName>
                                        </p:attrNameLst>
                                      </p:cBhvr>
                                      <p:to>
                                        <p:strVal val="hidden"/>
                                      </p:to>
                                    </p:set>
                                  </p:childTnLst>
                                </p:cTn>
                              </p:par>
                              <p:par>
                                <p:cTn id="121" presetID="16" presetClass="exit" presetSubtype="21" fill="hold" grpId="1" nodeType="withEffect">
                                  <p:stCondLst>
                                    <p:cond delay="0"/>
                                  </p:stCondLst>
                                  <p:childTnLst>
                                    <p:animEffect transition="out" filter="barn(inVertical)">
                                      <p:cBhvr>
                                        <p:cTn id="122" dur="500"/>
                                        <p:tgtEl>
                                          <p:spTgt spid="19"/>
                                        </p:tgtEl>
                                      </p:cBhvr>
                                    </p:animEffect>
                                    <p:set>
                                      <p:cBhvr>
                                        <p:cTn id="123" dur="1" fill="hold">
                                          <p:stCondLst>
                                            <p:cond delay="499"/>
                                          </p:stCondLst>
                                        </p:cTn>
                                        <p:tgtEl>
                                          <p:spTgt spid="19"/>
                                        </p:tgtEl>
                                        <p:attrNameLst>
                                          <p:attrName>style.visibility</p:attrName>
                                        </p:attrNameLst>
                                      </p:cBhvr>
                                      <p:to>
                                        <p:strVal val="hidden"/>
                                      </p:to>
                                    </p:set>
                                  </p:childTnLst>
                                </p:cTn>
                              </p:par>
                              <p:par>
                                <p:cTn id="124" presetID="16" presetClass="exit" presetSubtype="21" fill="hold" grpId="1" nodeType="withEffect">
                                  <p:stCondLst>
                                    <p:cond delay="0"/>
                                  </p:stCondLst>
                                  <p:childTnLst>
                                    <p:animEffect transition="out" filter="barn(inVertical)">
                                      <p:cBhvr>
                                        <p:cTn id="125" dur="500"/>
                                        <p:tgtEl>
                                          <p:spTgt spid="79"/>
                                        </p:tgtEl>
                                      </p:cBhvr>
                                    </p:animEffect>
                                    <p:set>
                                      <p:cBhvr>
                                        <p:cTn id="126" dur="1" fill="hold">
                                          <p:stCondLst>
                                            <p:cond delay="499"/>
                                          </p:stCondLst>
                                        </p:cTn>
                                        <p:tgtEl>
                                          <p:spTgt spid="79"/>
                                        </p:tgtEl>
                                        <p:attrNameLst>
                                          <p:attrName>style.visibility</p:attrName>
                                        </p:attrNameLst>
                                      </p:cBhvr>
                                      <p:to>
                                        <p:strVal val="hidden"/>
                                      </p:to>
                                    </p:set>
                                  </p:childTnLst>
                                </p:cTn>
                              </p:par>
                              <p:par>
                                <p:cTn id="127" presetID="16" presetClass="exit" presetSubtype="21" fill="hold" grpId="1" nodeType="withEffect">
                                  <p:stCondLst>
                                    <p:cond delay="0"/>
                                  </p:stCondLst>
                                  <p:childTnLst>
                                    <p:animEffect transition="out" filter="barn(inVertical)">
                                      <p:cBhvr>
                                        <p:cTn id="128" dur="500"/>
                                        <p:tgtEl>
                                          <p:spTgt spid="10"/>
                                        </p:tgtEl>
                                      </p:cBhvr>
                                    </p:animEffect>
                                    <p:set>
                                      <p:cBhvr>
                                        <p:cTn id="129" dur="1" fill="hold">
                                          <p:stCondLst>
                                            <p:cond delay="499"/>
                                          </p:stCondLst>
                                        </p:cTn>
                                        <p:tgtEl>
                                          <p:spTgt spid="10"/>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6" presetClass="exit" presetSubtype="21" fill="hold" nodeType="clickEffect">
                                  <p:stCondLst>
                                    <p:cond delay="0"/>
                                  </p:stCondLst>
                                  <p:childTnLst>
                                    <p:animEffect transition="out" filter="barn(inVertical)">
                                      <p:cBhvr>
                                        <p:cTn id="133" dur="500"/>
                                        <p:tgtEl>
                                          <p:spTgt spid="46"/>
                                        </p:tgtEl>
                                      </p:cBhvr>
                                    </p:animEffect>
                                    <p:set>
                                      <p:cBhvr>
                                        <p:cTn id="134" dur="1" fill="hold">
                                          <p:stCondLst>
                                            <p:cond delay="499"/>
                                          </p:stCondLst>
                                        </p:cTn>
                                        <p:tgtEl>
                                          <p:spTgt spid="46"/>
                                        </p:tgtEl>
                                        <p:attrNameLst>
                                          <p:attrName>style.visibility</p:attrName>
                                        </p:attrNameLst>
                                      </p:cBhvr>
                                      <p:to>
                                        <p:strVal val="hidden"/>
                                      </p:to>
                                    </p:set>
                                  </p:childTnLst>
                                </p:cTn>
                              </p:par>
                              <p:par>
                                <p:cTn id="135" presetID="16" presetClass="exit" presetSubtype="21" fill="hold" grpId="1" nodeType="withEffect">
                                  <p:stCondLst>
                                    <p:cond delay="0"/>
                                  </p:stCondLst>
                                  <p:childTnLst>
                                    <p:animEffect transition="out" filter="barn(inVertical)">
                                      <p:cBhvr>
                                        <p:cTn id="136" dur="500"/>
                                        <p:tgtEl>
                                          <p:spTgt spid="40"/>
                                        </p:tgtEl>
                                      </p:cBhvr>
                                    </p:animEffect>
                                    <p:set>
                                      <p:cBhvr>
                                        <p:cTn id="137" dur="1" fill="hold">
                                          <p:stCondLst>
                                            <p:cond delay="499"/>
                                          </p:stCondLst>
                                        </p:cTn>
                                        <p:tgtEl>
                                          <p:spTgt spid="40"/>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16" presetClass="entr" presetSubtype="21" fill="hold" grpId="0" nodeType="clickEffect">
                                  <p:stCondLst>
                                    <p:cond delay="0"/>
                                  </p:stCondLst>
                                  <p:childTnLst>
                                    <p:set>
                                      <p:cBhvr>
                                        <p:cTn id="141" dur="1" fill="hold">
                                          <p:stCondLst>
                                            <p:cond delay="0"/>
                                          </p:stCondLst>
                                        </p:cTn>
                                        <p:tgtEl>
                                          <p:spTgt spid="100"/>
                                        </p:tgtEl>
                                        <p:attrNameLst>
                                          <p:attrName>style.visibility</p:attrName>
                                        </p:attrNameLst>
                                      </p:cBhvr>
                                      <p:to>
                                        <p:strVal val="visible"/>
                                      </p:to>
                                    </p:set>
                                    <p:animEffect transition="in" filter="barn(inVertical)">
                                      <p:cBhvr>
                                        <p:cTn id="142" dur="500"/>
                                        <p:tgtEl>
                                          <p:spTgt spid="100"/>
                                        </p:tgtEl>
                                      </p:cBhvr>
                                    </p:animEffect>
                                  </p:childTnLst>
                                </p:cTn>
                              </p:par>
                              <p:par>
                                <p:cTn id="143" presetID="16" presetClass="entr" presetSubtype="21" fill="hold" nodeType="withEffect">
                                  <p:stCondLst>
                                    <p:cond delay="0"/>
                                  </p:stCondLst>
                                  <p:childTnLst>
                                    <p:set>
                                      <p:cBhvr>
                                        <p:cTn id="144" dur="1" fill="hold">
                                          <p:stCondLst>
                                            <p:cond delay="0"/>
                                          </p:stCondLst>
                                        </p:cTn>
                                        <p:tgtEl>
                                          <p:spTgt spid="78">
                                            <p:txEl>
                                              <p:pRg st="4" end="4"/>
                                            </p:txEl>
                                          </p:spTgt>
                                        </p:tgtEl>
                                        <p:attrNameLst>
                                          <p:attrName>style.visibility</p:attrName>
                                        </p:attrNameLst>
                                      </p:cBhvr>
                                      <p:to>
                                        <p:strVal val="visible"/>
                                      </p:to>
                                    </p:set>
                                    <p:animEffect transition="in" filter="barn(inVertical)">
                                      <p:cBhvr>
                                        <p:cTn id="145" dur="500"/>
                                        <p:tgtEl>
                                          <p:spTgt spid="78">
                                            <p:txEl>
                                              <p:pRg st="4" end="4"/>
                                            </p:txEl>
                                          </p:spTgt>
                                        </p:tgtEl>
                                      </p:cBhvr>
                                    </p:animEffect>
                                  </p:childTnLst>
                                </p:cTn>
                              </p:par>
                            </p:childTnLst>
                          </p:cTn>
                        </p:par>
                      </p:childTnLst>
                    </p:cTn>
                  </p:par>
                  <p:par>
                    <p:cTn id="146" fill="hold">
                      <p:stCondLst>
                        <p:cond delay="indefinite"/>
                      </p:stCondLst>
                      <p:childTnLst>
                        <p:par>
                          <p:cTn id="147" fill="hold">
                            <p:stCondLst>
                              <p:cond delay="0"/>
                            </p:stCondLst>
                            <p:childTnLst>
                              <p:par>
                                <p:cTn id="148" presetID="16" presetClass="entr" presetSubtype="21" fill="hold" nodeType="clickEffect">
                                  <p:stCondLst>
                                    <p:cond delay="0"/>
                                  </p:stCondLst>
                                  <p:childTnLst>
                                    <p:set>
                                      <p:cBhvr>
                                        <p:cTn id="149" dur="1" fill="hold">
                                          <p:stCondLst>
                                            <p:cond delay="0"/>
                                          </p:stCondLst>
                                        </p:cTn>
                                        <p:tgtEl>
                                          <p:spTgt spid="82"/>
                                        </p:tgtEl>
                                        <p:attrNameLst>
                                          <p:attrName>style.visibility</p:attrName>
                                        </p:attrNameLst>
                                      </p:cBhvr>
                                      <p:to>
                                        <p:strVal val="visible"/>
                                      </p:to>
                                    </p:set>
                                    <p:animEffect transition="in" filter="barn(inVertical)">
                                      <p:cBhvr>
                                        <p:cTn id="150" dur="500"/>
                                        <p:tgtEl>
                                          <p:spTgt spid="82"/>
                                        </p:tgtEl>
                                      </p:cBhvr>
                                    </p:animEffect>
                                  </p:childTnLst>
                                </p:cTn>
                              </p:par>
                              <p:par>
                                <p:cTn id="151" presetID="16" presetClass="entr" presetSubtype="21" fill="hold" nodeType="withEffect">
                                  <p:stCondLst>
                                    <p:cond delay="0"/>
                                  </p:stCondLst>
                                  <p:childTnLst>
                                    <p:set>
                                      <p:cBhvr>
                                        <p:cTn id="152" dur="1" fill="hold">
                                          <p:stCondLst>
                                            <p:cond delay="0"/>
                                          </p:stCondLst>
                                        </p:cTn>
                                        <p:tgtEl>
                                          <p:spTgt spid="89"/>
                                        </p:tgtEl>
                                        <p:attrNameLst>
                                          <p:attrName>style.visibility</p:attrName>
                                        </p:attrNameLst>
                                      </p:cBhvr>
                                      <p:to>
                                        <p:strVal val="visible"/>
                                      </p:to>
                                    </p:set>
                                    <p:animEffect transition="in" filter="barn(inVertical)">
                                      <p:cBhvr>
                                        <p:cTn id="153" dur="500"/>
                                        <p:tgtEl>
                                          <p:spTgt spid="89"/>
                                        </p:tgtEl>
                                      </p:cBhvr>
                                    </p:animEffect>
                                  </p:childTnLst>
                                </p:cTn>
                              </p:par>
                              <p:par>
                                <p:cTn id="154" presetID="16" presetClass="entr" presetSubtype="21" fill="hold" grpId="0" nodeType="withEffect">
                                  <p:stCondLst>
                                    <p:cond delay="0"/>
                                  </p:stCondLst>
                                  <p:childTnLst>
                                    <p:set>
                                      <p:cBhvr>
                                        <p:cTn id="155" dur="1" fill="hold">
                                          <p:stCondLst>
                                            <p:cond delay="0"/>
                                          </p:stCondLst>
                                        </p:cTn>
                                        <p:tgtEl>
                                          <p:spTgt spid="88"/>
                                        </p:tgtEl>
                                        <p:attrNameLst>
                                          <p:attrName>style.visibility</p:attrName>
                                        </p:attrNameLst>
                                      </p:cBhvr>
                                      <p:to>
                                        <p:strVal val="visible"/>
                                      </p:to>
                                    </p:set>
                                    <p:animEffect transition="in" filter="barn(inVertical)">
                                      <p:cBhvr>
                                        <p:cTn id="156" dur="500"/>
                                        <p:tgtEl>
                                          <p:spTgt spid="88"/>
                                        </p:tgtEl>
                                      </p:cBhvr>
                                    </p:animEffect>
                                  </p:childTnLst>
                                </p:cTn>
                              </p:par>
                              <p:par>
                                <p:cTn id="157" presetID="16" presetClass="entr" presetSubtype="21" fill="hold" grpId="0" nodeType="withEffect">
                                  <p:stCondLst>
                                    <p:cond delay="0"/>
                                  </p:stCondLst>
                                  <p:childTnLst>
                                    <p:set>
                                      <p:cBhvr>
                                        <p:cTn id="158" dur="1" fill="hold">
                                          <p:stCondLst>
                                            <p:cond delay="0"/>
                                          </p:stCondLst>
                                        </p:cTn>
                                        <p:tgtEl>
                                          <p:spTgt spid="26"/>
                                        </p:tgtEl>
                                        <p:attrNameLst>
                                          <p:attrName>style.visibility</p:attrName>
                                        </p:attrNameLst>
                                      </p:cBhvr>
                                      <p:to>
                                        <p:strVal val="visible"/>
                                      </p:to>
                                    </p:set>
                                    <p:animEffect transition="in" filter="barn(inVertical)">
                                      <p:cBhvr>
                                        <p:cTn id="159" dur="500"/>
                                        <p:tgtEl>
                                          <p:spTgt spid="26"/>
                                        </p:tgtEl>
                                      </p:cBhvr>
                                    </p:animEffect>
                                  </p:childTnLst>
                                </p:cTn>
                              </p:par>
                            </p:childTnLst>
                          </p:cTn>
                        </p:par>
                      </p:childTnLst>
                    </p:cTn>
                  </p:par>
                  <p:par>
                    <p:cTn id="160" fill="hold">
                      <p:stCondLst>
                        <p:cond delay="indefinite"/>
                      </p:stCondLst>
                      <p:childTnLst>
                        <p:par>
                          <p:cTn id="161" fill="hold">
                            <p:stCondLst>
                              <p:cond delay="0"/>
                            </p:stCondLst>
                            <p:childTnLst>
                              <p:par>
                                <p:cTn id="162" presetID="16" presetClass="entr" presetSubtype="21" fill="hold" nodeType="clickEffect">
                                  <p:stCondLst>
                                    <p:cond delay="0"/>
                                  </p:stCondLst>
                                  <p:childTnLst>
                                    <p:set>
                                      <p:cBhvr>
                                        <p:cTn id="163" dur="1" fill="hold">
                                          <p:stCondLst>
                                            <p:cond delay="0"/>
                                          </p:stCondLst>
                                        </p:cTn>
                                        <p:tgtEl>
                                          <p:spTgt spid="93"/>
                                        </p:tgtEl>
                                        <p:attrNameLst>
                                          <p:attrName>style.visibility</p:attrName>
                                        </p:attrNameLst>
                                      </p:cBhvr>
                                      <p:to>
                                        <p:strVal val="visible"/>
                                      </p:to>
                                    </p:set>
                                    <p:animEffect transition="in" filter="barn(inVertical)">
                                      <p:cBhvr>
                                        <p:cTn id="164" dur="500"/>
                                        <p:tgtEl>
                                          <p:spTgt spid="93"/>
                                        </p:tgtEl>
                                      </p:cBhvr>
                                    </p:animEffect>
                                  </p:childTnLst>
                                </p:cTn>
                              </p:par>
                              <p:par>
                                <p:cTn id="165" presetID="16" presetClass="entr" presetSubtype="21" fill="hold" grpId="0" nodeType="withEffect">
                                  <p:stCondLst>
                                    <p:cond delay="0"/>
                                  </p:stCondLst>
                                  <p:childTnLst>
                                    <p:set>
                                      <p:cBhvr>
                                        <p:cTn id="166" dur="1" fill="hold">
                                          <p:stCondLst>
                                            <p:cond delay="0"/>
                                          </p:stCondLst>
                                        </p:cTn>
                                        <p:tgtEl>
                                          <p:spTgt spid="94"/>
                                        </p:tgtEl>
                                        <p:attrNameLst>
                                          <p:attrName>style.visibility</p:attrName>
                                        </p:attrNameLst>
                                      </p:cBhvr>
                                      <p:to>
                                        <p:strVal val="visible"/>
                                      </p:to>
                                    </p:set>
                                    <p:animEffect transition="in" filter="barn(inVertical)">
                                      <p:cBhvr>
                                        <p:cTn id="167" dur="500"/>
                                        <p:tgtEl>
                                          <p:spTgt spid="94"/>
                                        </p:tgtEl>
                                      </p:cBhvr>
                                    </p:animEffect>
                                  </p:childTnLst>
                                </p:cTn>
                              </p:par>
                            </p:childTnLst>
                          </p:cTn>
                        </p:par>
                      </p:childTnLst>
                    </p:cTn>
                  </p:par>
                  <p:par>
                    <p:cTn id="168" fill="hold">
                      <p:stCondLst>
                        <p:cond delay="indefinite"/>
                      </p:stCondLst>
                      <p:childTnLst>
                        <p:par>
                          <p:cTn id="169" fill="hold">
                            <p:stCondLst>
                              <p:cond delay="0"/>
                            </p:stCondLst>
                            <p:childTnLst>
                              <p:par>
                                <p:cTn id="170" presetID="16" presetClass="entr" presetSubtype="21" fill="hold" grpId="0" nodeType="clickEffect">
                                  <p:stCondLst>
                                    <p:cond delay="0"/>
                                  </p:stCondLst>
                                  <p:childTnLst>
                                    <p:set>
                                      <p:cBhvr>
                                        <p:cTn id="171" dur="1" fill="hold">
                                          <p:stCondLst>
                                            <p:cond delay="0"/>
                                          </p:stCondLst>
                                        </p:cTn>
                                        <p:tgtEl>
                                          <p:spTgt spid="101"/>
                                        </p:tgtEl>
                                        <p:attrNameLst>
                                          <p:attrName>style.visibility</p:attrName>
                                        </p:attrNameLst>
                                      </p:cBhvr>
                                      <p:to>
                                        <p:strVal val="visible"/>
                                      </p:to>
                                    </p:set>
                                    <p:animEffect transition="in" filter="barn(inVertical)">
                                      <p:cBhvr>
                                        <p:cTn id="172" dur="500"/>
                                        <p:tgtEl>
                                          <p:spTgt spid="101"/>
                                        </p:tgtEl>
                                      </p:cBhvr>
                                    </p:animEffect>
                                  </p:childTnLst>
                                </p:cTn>
                              </p:par>
                              <p:par>
                                <p:cTn id="173" presetID="16" presetClass="entr" presetSubtype="21" fill="hold" nodeType="withEffect">
                                  <p:stCondLst>
                                    <p:cond delay="0"/>
                                  </p:stCondLst>
                                  <p:childTnLst>
                                    <p:set>
                                      <p:cBhvr>
                                        <p:cTn id="174" dur="1" fill="hold">
                                          <p:stCondLst>
                                            <p:cond delay="0"/>
                                          </p:stCondLst>
                                        </p:cTn>
                                        <p:tgtEl>
                                          <p:spTgt spid="78">
                                            <p:txEl>
                                              <p:pRg st="5" end="5"/>
                                            </p:txEl>
                                          </p:spTgt>
                                        </p:tgtEl>
                                        <p:attrNameLst>
                                          <p:attrName>style.visibility</p:attrName>
                                        </p:attrNameLst>
                                      </p:cBhvr>
                                      <p:to>
                                        <p:strVal val="visible"/>
                                      </p:to>
                                    </p:set>
                                    <p:animEffect transition="in" filter="barn(inVertical)">
                                      <p:cBhvr>
                                        <p:cTn id="175" dur="500"/>
                                        <p:tgtEl>
                                          <p:spTgt spid="78">
                                            <p:txEl>
                                              <p:pRg st="5" end="5"/>
                                            </p:txEl>
                                          </p:spTgt>
                                        </p:tgtEl>
                                      </p:cBhvr>
                                    </p:animEffect>
                                  </p:childTnLst>
                                </p:cTn>
                              </p:par>
                            </p:childTnLst>
                          </p:cTn>
                        </p:par>
                      </p:childTnLst>
                    </p:cTn>
                  </p:par>
                  <p:par>
                    <p:cTn id="176" fill="hold">
                      <p:stCondLst>
                        <p:cond delay="indefinite"/>
                      </p:stCondLst>
                      <p:childTnLst>
                        <p:par>
                          <p:cTn id="177" fill="hold">
                            <p:stCondLst>
                              <p:cond delay="0"/>
                            </p:stCondLst>
                            <p:childTnLst>
                              <p:par>
                                <p:cTn id="178" presetID="16" presetClass="exit" presetSubtype="21" fill="hold" grpId="1" nodeType="clickEffect">
                                  <p:stCondLst>
                                    <p:cond delay="0"/>
                                  </p:stCondLst>
                                  <p:childTnLst>
                                    <p:animEffect transition="out" filter="barn(inVertical)">
                                      <p:cBhvr>
                                        <p:cTn id="179" dur="500"/>
                                        <p:tgtEl>
                                          <p:spTgt spid="26"/>
                                        </p:tgtEl>
                                      </p:cBhvr>
                                    </p:animEffect>
                                    <p:set>
                                      <p:cBhvr>
                                        <p:cTn id="180" dur="1" fill="hold">
                                          <p:stCondLst>
                                            <p:cond delay="499"/>
                                          </p:stCondLst>
                                        </p:cTn>
                                        <p:tgtEl>
                                          <p:spTgt spid="26"/>
                                        </p:tgtEl>
                                        <p:attrNameLst>
                                          <p:attrName>style.visibility</p:attrName>
                                        </p:attrNameLst>
                                      </p:cBhvr>
                                      <p:to>
                                        <p:strVal val="hidden"/>
                                      </p:to>
                                    </p:set>
                                  </p:childTnLst>
                                </p:cTn>
                              </p:par>
                              <p:par>
                                <p:cTn id="181" presetID="16" presetClass="exit" presetSubtype="21" fill="hold" grpId="1" nodeType="withEffect">
                                  <p:stCondLst>
                                    <p:cond delay="0"/>
                                  </p:stCondLst>
                                  <p:childTnLst>
                                    <p:animEffect transition="out" filter="barn(inVertical)">
                                      <p:cBhvr>
                                        <p:cTn id="182" dur="500"/>
                                        <p:tgtEl>
                                          <p:spTgt spid="101"/>
                                        </p:tgtEl>
                                      </p:cBhvr>
                                    </p:animEffect>
                                    <p:set>
                                      <p:cBhvr>
                                        <p:cTn id="183" dur="1" fill="hold">
                                          <p:stCondLst>
                                            <p:cond delay="499"/>
                                          </p:stCondLst>
                                        </p:cTn>
                                        <p:tgtEl>
                                          <p:spTgt spid="101"/>
                                        </p:tgtEl>
                                        <p:attrNameLst>
                                          <p:attrName>style.visibility</p:attrName>
                                        </p:attrNameLst>
                                      </p:cBhvr>
                                      <p:to>
                                        <p:strVal val="hidden"/>
                                      </p:to>
                                    </p:set>
                                  </p:childTnLst>
                                </p:cTn>
                              </p:par>
                              <p:par>
                                <p:cTn id="184" presetID="16" presetClass="exit" presetSubtype="21" fill="hold" nodeType="withEffect">
                                  <p:stCondLst>
                                    <p:cond delay="0"/>
                                  </p:stCondLst>
                                  <p:childTnLst>
                                    <p:animEffect transition="out" filter="barn(inVertical)">
                                      <p:cBhvr>
                                        <p:cTn id="185" dur="500"/>
                                        <p:tgtEl>
                                          <p:spTgt spid="82"/>
                                        </p:tgtEl>
                                      </p:cBhvr>
                                    </p:animEffect>
                                    <p:set>
                                      <p:cBhvr>
                                        <p:cTn id="186" dur="1" fill="hold">
                                          <p:stCondLst>
                                            <p:cond delay="499"/>
                                          </p:stCondLst>
                                        </p:cTn>
                                        <p:tgtEl>
                                          <p:spTgt spid="82"/>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16" presetClass="exit" presetSubtype="21" fill="hold" nodeType="clickEffect">
                                  <p:stCondLst>
                                    <p:cond delay="0"/>
                                  </p:stCondLst>
                                  <p:childTnLst>
                                    <p:animEffect transition="out" filter="barn(inVertical)">
                                      <p:cBhvr>
                                        <p:cTn id="190" dur="500"/>
                                        <p:tgtEl>
                                          <p:spTgt spid="93"/>
                                        </p:tgtEl>
                                      </p:cBhvr>
                                    </p:animEffect>
                                    <p:set>
                                      <p:cBhvr>
                                        <p:cTn id="191" dur="1" fill="hold">
                                          <p:stCondLst>
                                            <p:cond delay="499"/>
                                          </p:stCondLst>
                                        </p:cTn>
                                        <p:tgtEl>
                                          <p:spTgt spid="93"/>
                                        </p:tgtEl>
                                        <p:attrNameLst>
                                          <p:attrName>style.visibility</p:attrName>
                                        </p:attrNameLst>
                                      </p:cBhvr>
                                      <p:to>
                                        <p:strVal val="hidden"/>
                                      </p:to>
                                    </p:set>
                                  </p:childTnLst>
                                </p:cTn>
                              </p:par>
                              <p:par>
                                <p:cTn id="192" presetID="16" presetClass="exit" presetSubtype="21" fill="hold" grpId="1" nodeType="withEffect">
                                  <p:stCondLst>
                                    <p:cond delay="0"/>
                                  </p:stCondLst>
                                  <p:childTnLst>
                                    <p:animEffect transition="out" filter="barn(inVertical)">
                                      <p:cBhvr>
                                        <p:cTn id="193" dur="500"/>
                                        <p:tgtEl>
                                          <p:spTgt spid="94"/>
                                        </p:tgtEl>
                                      </p:cBhvr>
                                    </p:animEffect>
                                    <p:set>
                                      <p:cBhvr>
                                        <p:cTn id="194" dur="1" fill="hold">
                                          <p:stCondLst>
                                            <p:cond delay="499"/>
                                          </p:stCondLst>
                                        </p:cTn>
                                        <p:tgtEl>
                                          <p:spTgt spid="94"/>
                                        </p:tgtEl>
                                        <p:attrNameLst>
                                          <p:attrName>style.visibility</p:attrName>
                                        </p:attrNameLst>
                                      </p:cBhvr>
                                      <p:to>
                                        <p:strVal val="hidden"/>
                                      </p:to>
                                    </p:set>
                                  </p:childTnLst>
                                </p:cTn>
                              </p:par>
                            </p:childTnLst>
                          </p:cTn>
                        </p:par>
                      </p:childTnLst>
                    </p:cTn>
                  </p:par>
                  <p:par>
                    <p:cTn id="195" fill="hold">
                      <p:stCondLst>
                        <p:cond delay="indefinite"/>
                      </p:stCondLst>
                      <p:childTnLst>
                        <p:par>
                          <p:cTn id="196" fill="hold">
                            <p:stCondLst>
                              <p:cond delay="0"/>
                            </p:stCondLst>
                            <p:childTnLst>
                              <p:par>
                                <p:cTn id="197" presetID="16" presetClass="entr" presetSubtype="21" fill="hold" grpId="0" nodeType="clickEffect">
                                  <p:stCondLst>
                                    <p:cond delay="0"/>
                                  </p:stCondLst>
                                  <p:childTnLst>
                                    <p:set>
                                      <p:cBhvr>
                                        <p:cTn id="198" dur="1" fill="hold">
                                          <p:stCondLst>
                                            <p:cond delay="0"/>
                                          </p:stCondLst>
                                        </p:cTn>
                                        <p:tgtEl>
                                          <p:spTgt spid="102"/>
                                        </p:tgtEl>
                                        <p:attrNameLst>
                                          <p:attrName>style.visibility</p:attrName>
                                        </p:attrNameLst>
                                      </p:cBhvr>
                                      <p:to>
                                        <p:strVal val="visible"/>
                                      </p:to>
                                    </p:set>
                                    <p:animEffect transition="in" filter="barn(inVertical)">
                                      <p:cBhvr>
                                        <p:cTn id="199" dur="100"/>
                                        <p:tgtEl>
                                          <p:spTgt spid="102"/>
                                        </p:tgtEl>
                                      </p:cBhvr>
                                    </p:animEffect>
                                  </p:childTnLst>
                                </p:cTn>
                              </p:par>
                              <p:par>
                                <p:cTn id="200" presetID="16" presetClass="entr" presetSubtype="21" fill="hold" nodeType="withEffect">
                                  <p:stCondLst>
                                    <p:cond delay="0"/>
                                  </p:stCondLst>
                                  <p:childTnLst>
                                    <p:set>
                                      <p:cBhvr>
                                        <p:cTn id="201" dur="1" fill="hold">
                                          <p:stCondLst>
                                            <p:cond delay="0"/>
                                          </p:stCondLst>
                                        </p:cTn>
                                        <p:tgtEl>
                                          <p:spTgt spid="78">
                                            <p:txEl>
                                              <p:pRg st="6" end="6"/>
                                            </p:txEl>
                                          </p:spTgt>
                                        </p:tgtEl>
                                        <p:attrNameLst>
                                          <p:attrName>style.visibility</p:attrName>
                                        </p:attrNameLst>
                                      </p:cBhvr>
                                      <p:to>
                                        <p:strVal val="visible"/>
                                      </p:to>
                                    </p:set>
                                    <p:animEffect transition="in" filter="barn(inVertical)">
                                      <p:cBhvr>
                                        <p:cTn id="202" dur="500"/>
                                        <p:tgtEl>
                                          <p:spTgt spid="7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9" grpId="1" animBg="1"/>
      <p:bldP spid="12" grpId="0"/>
      <p:bldP spid="13" grpId="0"/>
      <p:bldP spid="19" grpId="0" animBg="1"/>
      <p:bldP spid="19" grpId="1" animBg="1"/>
      <p:bldP spid="25" grpId="0" animBg="1"/>
      <p:bldP spid="25" grpId="1" animBg="1"/>
      <p:bldP spid="26" grpId="0" animBg="1"/>
      <p:bldP spid="26" grpId="1" animBg="1"/>
      <p:bldP spid="4" grpId="0"/>
      <p:bldP spid="10" grpId="0"/>
      <p:bldP spid="10" grpId="1"/>
      <p:bldP spid="40" grpId="0"/>
      <p:bldP spid="40" grpId="1"/>
      <p:bldP spid="65" grpId="0"/>
      <p:bldP spid="65" grpId="1"/>
      <p:bldP spid="73" grpId="0"/>
      <p:bldP spid="73" grpId="1"/>
      <p:bldP spid="79" grpId="0"/>
      <p:bldP spid="79" grpId="1"/>
      <p:bldP spid="88" grpId="0" animBg="1"/>
      <p:bldP spid="94" grpId="0"/>
      <p:bldP spid="94" grpId="1"/>
      <p:bldP spid="100" grpId="0"/>
      <p:bldP spid="101" grpId="0"/>
      <p:bldP spid="101" grpId="1"/>
      <p:bldP spid="10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Contents</a:t>
            </a:r>
            <a:endParaRPr lang="en-US">
              <a:solidFill>
                <a:schemeClr val="accent1"/>
              </a:solidFill>
            </a:endParaRPr>
          </a:p>
        </p:txBody>
      </p:sp>
      <p:sp>
        <p:nvSpPr>
          <p:cNvPr id="86019" name="Text Box 3"/>
          <p:cNvSpPr txBox="1">
            <a:spLocks noChangeArrowheads="1"/>
          </p:cNvSpPr>
          <p:nvPr/>
        </p:nvSpPr>
        <p:spPr bwMode="auto">
          <a:xfrm>
            <a:off x="1660525" y="722313"/>
            <a:ext cx="184150" cy="366712"/>
          </a:xfrm>
          <a:prstGeom prst="rect">
            <a:avLst/>
          </a:prstGeom>
          <a:noFill/>
          <a:ln w="9525">
            <a:noFill/>
            <a:miter lim="800000"/>
            <a:headEnd/>
            <a:tailEnd/>
          </a:ln>
          <a:effectLst/>
        </p:spPr>
        <p:txBody>
          <a:bodyPr wrap="none">
            <a:spAutoFit/>
          </a:bodyPr>
          <a:lstStyle/>
          <a:p>
            <a:endParaRPr lang="en-US"/>
          </a:p>
        </p:txBody>
      </p:sp>
      <p:grpSp>
        <p:nvGrpSpPr>
          <p:cNvPr id="86121" name="Group 105"/>
          <p:cNvGrpSpPr>
            <a:grpSpLocks/>
          </p:cNvGrpSpPr>
          <p:nvPr/>
        </p:nvGrpSpPr>
        <p:grpSpPr bwMode="auto">
          <a:xfrm>
            <a:off x="2012950" y="2057400"/>
            <a:ext cx="5410200" cy="665163"/>
            <a:chOff x="1268" y="1296"/>
            <a:chExt cx="3408" cy="419"/>
          </a:xfrm>
        </p:grpSpPr>
        <p:grpSp>
          <p:nvGrpSpPr>
            <p:cNvPr id="86091" name="Group 75"/>
            <p:cNvGrpSpPr>
              <a:grpSpLocks/>
            </p:cNvGrpSpPr>
            <p:nvPr/>
          </p:nvGrpSpPr>
          <p:grpSpPr bwMode="auto">
            <a:xfrm>
              <a:off x="1268" y="1296"/>
              <a:ext cx="480" cy="419"/>
              <a:chOff x="1110" y="2656"/>
              <a:chExt cx="1549" cy="1351"/>
            </a:xfrm>
          </p:grpSpPr>
          <p:sp>
            <p:nvSpPr>
              <p:cNvPr id="86092" name="AutoShape 76"/>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en-US"/>
              </a:p>
            </p:txBody>
          </p:sp>
          <p:sp>
            <p:nvSpPr>
              <p:cNvPr id="86093" name="AutoShape 7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en-US"/>
              </a:p>
            </p:txBody>
          </p:sp>
          <p:sp>
            <p:nvSpPr>
              <p:cNvPr id="86094" name="AutoShape 78"/>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tx1"/>
                </a:solidFill>
                <a:miter lim="800000"/>
                <a:headEnd/>
                <a:tailEnd/>
              </a:ln>
              <a:effectLst/>
            </p:spPr>
            <p:txBody>
              <a:bodyPr wrap="none" anchor="ctr"/>
              <a:lstStyle/>
              <a:p>
                <a:endParaRPr lang="en-US"/>
              </a:p>
            </p:txBody>
          </p:sp>
        </p:grpSp>
        <p:sp>
          <p:nvSpPr>
            <p:cNvPr id="86099" name="Line 83"/>
            <p:cNvSpPr>
              <a:spLocks noChangeShapeType="1"/>
            </p:cNvSpPr>
            <p:nvPr/>
          </p:nvSpPr>
          <p:spPr bwMode="auto">
            <a:xfrm>
              <a:off x="1652" y="1680"/>
              <a:ext cx="3024" cy="0"/>
            </a:xfrm>
            <a:prstGeom prst="line">
              <a:avLst/>
            </a:prstGeom>
            <a:noFill/>
            <a:ln w="25400">
              <a:solidFill>
                <a:schemeClr val="tx1"/>
              </a:solidFill>
              <a:prstDash val="sysDot"/>
              <a:round/>
              <a:headEnd/>
              <a:tailEnd type="oval" w="med" len="med"/>
            </a:ln>
            <a:effectLst/>
          </p:spPr>
          <p:txBody>
            <a:bodyPr wrap="none" anchor="ctr"/>
            <a:lstStyle/>
            <a:p>
              <a:endParaRPr lang="en-US"/>
            </a:p>
          </p:txBody>
        </p:sp>
        <p:sp>
          <p:nvSpPr>
            <p:cNvPr id="86100" name="Text Box 84"/>
            <p:cNvSpPr txBox="1">
              <a:spLocks noChangeArrowheads="1"/>
            </p:cNvSpPr>
            <p:nvPr/>
          </p:nvSpPr>
          <p:spPr bwMode="auto">
            <a:xfrm>
              <a:off x="2276" y="1344"/>
              <a:ext cx="1214" cy="291"/>
            </a:xfrm>
            <a:prstGeom prst="rect">
              <a:avLst/>
            </a:prstGeom>
            <a:noFill/>
            <a:ln w="9525" algn="ctr">
              <a:noFill/>
              <a:miter lim="800000"/>
              <a:headEnd/>
              <a:tailEnd/>
            </a:ln>
            <a:effectLst/>
          </p:spPr>
          <p:txBody>
            <a:bodyPr wrap="none">
              <a:spAutoFit/>
            </a:bodyPr>
            <a:lstStyle/>
            <a:p>
              <a:pPr eaLnBrk="0" hangingPunct="0"/>
              <a:r>
                <a:rPr lang="he-IL" sz="2400" dirty="0">
                  <a:solidFill>
                    <a:srgbClr val="000000"/>
                  </a:solidFill>
                </a:rPr>
                <a:t>שאלות לדוגמא</a:t>
              </a:r>
              <a:endParaRPr lang="en-US" sz="2400" dirty="0">
                <a:solidFill>
                  <a:srgbClr val="000000"/>
                </a:solidFill>
              </a:endParaRPr>
            </a:p>
          </p:txBody>
        </p:sp>
        <p:sp>
          <p:nvSpPr>
            <p:cNvPr id="86101" name="Text Box 85"/>
            <p:cNvSpPr txBox="1">
              <a:spLocks noChangeArrowheads="1"/>
            </p:cNvSpPr>
            <p:nvPr/>
          </p:nvSpPr>
          <p:spPr bwMode="gray">
            <a:xfrm>
              <a:off x="1392" y="1358"/>
              <a:ext cx="223" cy="288"/>
            </a:xfrm>
            <a:prstGeom prst="rect">
              <a:avLst/>
            </a:prstGeom>
            <a:noFill/>
            <a:ln w="9525" algn="ctr">
              <a:noFill/>
              <a:miter lim="800000"/>
              <a:headEnd/>
              <a:tailEnd/>
            </a:ln>
            <a:effectLst/>
          </p:spPr>
          <p:txBody>
            <a:bodyPr wrap="none">
              <a:spAutoFit/>
            </a:bodyPr>
            <a:lstStyle/>
            <a:p>
              <a:pPr algn="ctr" eaLnBrk="0" hangingPunct="0"/>
              <a:r>
                <a:rPr lang="en-US" sz="2400" b="1">
                  <a:solidFill>
                    <a:srgbClr val="FFFFFF"/>
                  </a:solidFill>
                </a:rPr>
                <a:t>1</a:t>
              </a: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שאלה 8</a:t>
            </a:r>
            <a:endParaRPr lang="en-US" dirty="0"/>
          </a:p>
        </p:txBody>
      </p:sp>
      <p:sp>
        <p:nvSpPr>
          <p:cNvPr id="3" name="מציין מיקום תוכן 2"/>
          <p:cNvSpPr>
            <a:spLocks noGrp="1"/>
          </p:cNvSpPr>
          <p:nvPr>
            <p:ph idx="1"/>
          </p:nvPr>
        </p:nvSpPr>
        <p:spPr/>
        <p:txBody>
          <a:bodyPr/>
          <a:lstStyle/>
          <a:p>
            <a:pPr marL="0" indent="0" algn="r" rtl="1">
              <a:buNone/>
            </a:pPr>
            <a:r>
              <a:rPr lang="he-IL" sz="2800" dirty="0" smtClean="0"/>
              <a:t>איזה </a:t>
            </a:r>
            <a:r>
              <a:rPr lang="he-IL" sz="2800" dirty="0"/>
              <a:t>מבין ההיגדים הבאים </a:t>
            </a:r>
            <a:r>
              <a:rPr lang="he-IL" sz="2800" dirty="0" smtClean="0"/>
              <a:t>נכון?</a:t>
            </a:r>
          </a:p>
          <a:p>
            <a:pPr marL="0" indent="0" algn="r" rtl="1">
              <a:buNone/>
            </a:pPr>
            <a:r>
              <a:rPr lang="he-IL" sz="2800" dirty="0" smtClean="0"/>
              <a:t>כאשר </a:t>
            </a:r>
            <a:r>
              <a:rPr lang="he-IL" sz="2800" dirty="0"/>
              <a:t>תהליך בן נוצר על ידי תהליך האב באמצעות קריאת מערכת ()</a:t>
            </a:r>
            <a:r>
              <a:rPr lang="en-US" sz="2800" dirty="0"/>
              <a:t>fork </a:t>
            </a:r>
            <a:r>
              <a:rPr lang="he-IL" sz="2800" dirty="0" smtClean="0"/>
              <a:t> אז</a:t>
            </a:r>
            <a:r>
              <a:rPr lang="he-IL" sz="2800" dirty="0"/>
              <a:t>... </a:t>
            </a:r>
            <a:endParaRPr lang="he-IL" sz="2800" dirty="0" smtClean="0"/>
          </a:p>
          <a:p>
            <a:pPr marL="514350" indent="-514350" algn="r" rtl="1">
              <a:buFont typeface="+mj-lt"/>
              <a:buAutoNum type="arabicPeriod"/>
            </a:pPr>
            <a:r>
              <a:rPr lang="he-IL" sz="2400" dirty="0" smtClean="0"/>
              <a:t>יוצרים </a:t>
            </a:r>
            <a:r>
              <a:rPr lang="he-IL" sz="2400" dirty="0"/>
              <a:t>עותק בעבור הבן של כל דפי האב, שכן אסור להם </a:t>
            </a:r>
            <a:r>
              <a:rPr lang="he-IL" sz="2400" dirty="0" smtClean="0"/>
              <a:t>לחלוק.</a:t>
            </a:r>
          </a:p>
          <a:p>
            <a:pPr marL="514350" indent="-514350" algn="r" rtl="1">
              <a:buFont typeface="+mj-lt"/>
              <a:buAutoNum type="arabicPeriod"/>
            </a:pPr>
            <a:r>
              <a:rPr lang="he-IL" sz="2400" dirty="0" smtClean="0"/>
              <a:t>יוצרים </a:t>
            </a:r>
            <a:r>
              <a:rPr lang="he-IL" sz="2400" dirty="0"/>
              <a:t>עותק בעבור הבן רק של אותם דפים שמותר גם לבן וגם לאב לשנות, שכן אין בעיה שהשניים יחלקו דפים שאסור </a:t>
            </a:r>
            <a:r>
              <a:rPr lang="he-IL" sz="2400" dirty="0" smtClean="0"/>
              <a:t>לשנות.</a:t>
            </a:r>
          </a:p>
          <a:p>
            <a:pPr marL="514350" indent="-514350" algn="r" rtl="1">
              <a:buFont typeface="+mj-lt"/>
              <a:buAutoNum type="arabicPeriod"/>
            </a:pPr>
            <a:r>
              <a:rPr lang="he-IL" sz="2400" dirty="0" smtClean="0"/>
              <a:t>לעולם </a:t>
            </a:r>
            <a:r>
              <a:rPr lang="he-IL" sz="2400" dirty="0"/>
              <a:t>לא יתכן שכתיבה של האב לאחד הדפים של עצמו תתבצע גם לדף של </a:t>
            </a:r>
            <a:r>
              <a:rPr lang="he-IL" sz="2400" dirty="0" smtClean="0"/>
              <a:t>הבן.</a:t>
            </a:r>
          </a:p>
          <a:p>
            <a:pPr marL="514350" indent="-514350" algn="r" rtl="1">
              <a:buFont typeface="+mj-lt"/>
              <a:buAutoNum type="arabicPeriod"/>
            </a:pPr>
            <a:r>
              <a:rPr lang="he-IL" sz="2400" dirty="0" smtClean="0"/>
              <a:t>יש </a:t>
            </a:r>
            <a:r>
              <a:rPr lang="he-IL" sz="2400" dirty="0"/>
              <a:t>יותר מתשובה נכונה אחת מבין השלוש </a:t>
            </a:r>
            <a:r>
              <a:rPr lang="he-IL" sz="2400" dirty="0" smtClean="0"/>
              <a:t>הנ"ל.</a:t>
            </a:r>
          </a:p>
          <a:p>
            <a:pPr marL="514350" indent="-514350" algn="r" rtl="1">
              <a:buFont typeface="+mj-lt"/>
              <a:buAutoNum type="arabicPeriod"/>
            </a:pPr>
            <a:r>
              <a:rPr lang="he-IL" sz="2400" dirty="0" smtClean="0"/>
              <a:t> אין </a:t>
            </a:r>
            <a:r>
              <a:rPr lang="he-IL" sz="2400" dirty="0"/>
              <a:t>תשובה </a:t>
            </a:r>
            <a:r>
              <a:rPr lang="he-IL" sz="2400" dirty="0" smtClean="0"/>
              <a:t>נכונה</a:t>
            </a:r>
          </a:p>
          <a:p>
            <a:pPr marL="0" indent="0">
              <a:buNone/>
            </a:pPr>
            <a:endParaRPr lang="he-IL" sz="2000" dirty="0"/>
          </a:p>
        </p:txBody>
      </p:sp>
    </p:spTree>
    <p:extLst>
      <p:ext uri="{BB962C8B-B14F-4D97-AF65-F5344CB8AC3E}">
        <p14:creationId xmlns:p14="http://schemas.microsoft.com/office/powerpoint/2010/main" val="41447556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תשובה</a:t>
            </a:r>
            <a:endParaRPr lang="en-US" dirty="0"/>
          </a:p>
        </p:txBody>
      </p:sp>
      <p:sp>
        <p:nvSpPr>
          <p:cNvPr id="3" name="מציין מיקום תוכן 2"/>
          <p:cNvSpPr>
            <a:spLocks noGrp="1"/>
          </p:cNvSpPr>
          <p:nvPr>
            <p:ph idx="1"/>
          </p:nvPr>
        </p:nvSpPr>
        <p:spPr/>
        <p:txBody>
          <a:bodyPr/>
          <a:lstStyle/>
          <a:p>
            <a:pPr marL="0" indent="0" algn="r" rtl="1">
              <a:buNone/>
            </a:pPr>
            <a:r>
              <a:rPr lang="he-IL" sz="2400" dirty="0" smtClean="0"/>
              <a:t>בעת הולדת </a:t>
            </a:r>
            <a:r>
              <a:rPr lang="he-IL" sz="2400" dirty="0"/>
              <a:t>ילד </a:t>
            </a:r>
            <a:r>
              <a:rPr lang="he-IL" sz="2400" dirty="0" smtClean="0"/>
              <a:t>מערכת ההפעלה משתמשת באופטימיזציה:</a:t>
            </a:r>
          </a:p>
          <a:p>
            <a:pPr marL="0" indent="0" algn="l">
              <a:buNone/>
            </a:pPr>
            <a:r>
              <a:rPr lang="he-IL" sz="2400" dirty="0" smtClean="0"/>
              <a:t> </a:t>
            </a:r>
            <a:r>
              <a:rPr lang="en-US" sz="2400" dirty="0" smtClean="0"/>
              <a:t>copy-on-write</a:t>
            </a:r>
            <a:r>
              <a:rPr lang="he-IL" sz="2400" dirty="0" smtClean="0"/>
              <a:t> </a:t>
            </a:r>
            <a:endParaRPr lang="en-US" sz="2400" dirty="0" smtClean="0"/>
          </a:p>
          <a:p>
            <a:pPr marL="0" indent="0" algn="r" rtl="1">
              <a:buNone/>
            </a:pPr>
            <a:r>
              <a:rPr lang="he-IL" sz="2400" dirty="0" smtClean="0"/>
              <a:t>(או בקיצור </a:t>
            </a:r>
            <a:r>
              <a:rPr lang="en-US" sz="2400" dirty="0" smtClean="0"/>
              <a:t>COW</a:t>
            </a:r>
            <a:r>
              <a:rPr lang="he-IL" sz="2400" dirty="0"/>
              <a:t>)</a:t>
            </a:r>
            <a:endParaRPr lang="en-US" sz="2400" dirty="0"/>
          </a:p>
          <a:p>
            <a:pPr marL="0" indent="0" algn="r" rtl="1">
              <a:buNone/>
            </a:pPr>
            <a:r>
              <a:rPr lang="he-IL" sz="2400" dirty="0" smtClean="0"/>
              <a:t>שלא </a:t>
            </a:r>
            <a:r>
              <a:rPr lang="he-IL" sz="2400" dirty="0"/>
              <a:t>מעתיקה אף אחד מהדפים אלה מסמנת אותם כ- </a:t>
            </a:r>
            <a:r>
              <a:rPr lang="en-US" sz="2400" dirty="0" smtClean="0"/>
              <a:t> read-only </a:t>
            </a:r>
            <a:r>
              <a:rPr lang="he-IL" sz="2400" dirty="0" smtClean="0"/>
              <a:t>עד </a:t>
            </a:r>
            <a:r>
              <a:rPr lang="he-IL" sz="2400" dirty="0"/>
              <a:t>אשר האב או הבן ינסו </a:t>
            </a:r>
            <a:r>
              <a:rPr lang="he-IL" sz="2400" dirty="0" err="1"/>
              <a:t>לשנותם</a:t>
            </a:r>
            <a:r>
              <a:rPr lang="he-IL" sz="2400" dirty="0"/>
              <a:t> ורק אז ייווצר עותק. </a:t>
            </a:r>
            <a:endParaRPr lang="en-US" sz="2400" dirty="0" smtClean="0"/>
          </a:p>
          <a:p>
            <a:pPr marL="0" indent="0" algn="r" rtl="1">
              <a:buNone/>
            </a:pPr>
            <a:r>
              <a:rPr lang="he-IL" sz="2400" dirty="0" smtClean="0"/>
              <a:t>לכן </a:t>
            </a:r>
            <a:r>
              <a:rPr lang="he-IL" sz="2400" dirty="0"/>
              <a:t>תשובות 2-1 אינן נכונות. </a:t>
            </a:r>
            <a:endParaRPr lang="en-US" sz="2400" dirty="0" smtClean="0"/>
          </a:p>
          <a:p>
            <a:pPr marL="0" indent="0" algn="r" rtl="1">
              <a:buNone/>
            </a:pPr>
            <a:r>
              <a:rPr lang="he-IL" sz="2400" dirty="0" smtClean="0"/>
              <a:t>תשובה </a:t>
            </a:r>
            <a:r>
              <a:rPr lang="he-IL" sz="2400" dirty="0"/>
              <a:t>3 לא נכונה שכן האב והבן בהחלט יכולים לחלוק דפי זיכרון אחרי ה- </a:t>
            </a:r>
            <a:r>
              <a:rPr lang="en-US" sz="2400" dirty="0"/>
              <a:t>fork , </a:t>
            </a:r>
            <a:r>
              <a:rPr lang="he-IL" sz="2400" dirty="0"/>
              <a:t>למשל ע"י שימוש בקריאות מערכת שמקצות זיכרון משותף </a:t>
            </a:r>
            <a:r>
              <a:rPr lang="en-US" sz="2400" dirty="0"/>
              <a:t>.</a:t>
            </a:r>
            <a:endParaRPr lang="he-IL" sz="2400" dirty="0"/>
          </a:p>
        </p:txBody>
      </p:sp>
    </p:spTree>
    <p:extLst>
      <p:ext uri="{BB962C8B-B14F-4D97-AF65-F5344CB8AC3E}">
        <p14:creationId xmlns:p14="http://schemas.microsoft.com/office/powerpoint/2010/main" val="24054531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שאלה 9 </a:t>
            </a:r>
            <a:endParaRPr lang="he-IL" dirty="0"/>
          </a:p>
        </p:txBody>
      </p:sp>
      <p:sp>
        <p:nvSpPr>
          <p:cNvPr id="3" name="Content Placeholder 2"/>
          <p:cNvSpPr>
            <a:spLocks noGrp="1"/>
          </p:cNvSpPr>
          <p:nvPr>
            <p:ph idx="1"/>
          </p:nvPr>
        </p:nvSpPr>
        <p:spPr/>
        <p:txBody>
          <a:bodyPr/>
          <a:lstStyle/>
          <a:p>
            <a:pPr algn="r" rtl="1"/>
            <a:r>
              <a:rPr lang="he-IL" dirty="0" smtClean="0"/>
              <a:t>כיצד פועל מנגנון </a:t>
            </a:r>
            <a:r>
              <a:rPr lang="en-US" dirty="0" smtClean="0"/>
              <a:t>page table</a:t>
            </a:r>
            <a:r>
              <a:rPr lang="he-IL" dirty="0" smtClean="0"/>
              <a:t> וכיצד מתורגמת הכתובת הלוגית לפיסית באמצעותו? (מומלץ לצרף להסבר סכמה מתאימה) </a:t>
            </a:r>
            <a:endParaRPr lang="he-IL" dirty="0"/>
          </a:p>
        </p:txBody>
      </p:sp>
    </p:spTree>
    <p:extLst>
      <p:ext uri="{BB962C8B-B14F-4D97-AF65-F5344CB8AC3E}">
        <p14:creationId xmlns:p14="http://schemas.microsoft.com/office/powerpoint/2010/main" val="1022880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תשובה</a:t>
            </a:r>
            <a:endParaRPr lang="he-IL" dirty="0"/>
          </a:p>
        </p:txBody>
      </p:sp>
      <p:sp>
        <p:nvSpPr>
          <p:cNvPr id="6" name="Content Placeholder 5"/>
          <p:cNvSpPr>
            <a:spLocks noGrp="1"/>
          </p:cNvSpPr>
          <p:nvPr>
            <p:ph idx="1"/>
          </p:nvPr>
        </p:nvSpPr>
        <p:spPr/>
        <p:txBody>
          <a:bodyPr/>
          <a:lstStyle/>
          <a:p>
            <a:pPr algn="r" rtl="1"/>
            <a:r>
              <a:rPr lang="en-US" dirty="0" smtClean="0"/>
              <a:t> Page table</a:t>
            </a:r>
            <a:r>
              <a:rPr lang="he-IL" dirty="0" smtClean="0"/>
              <a:t> היא טבלה שמחזיקה מיפוי ישיר מכתובת לוגית של דף לכתובת פיסית. הטבלה נשמרת ב </a:t>
            </a:r>
            <a:r>
              <a:rPr lang="en-US" dirty="0" smtClean="0"/>
              <a:t>RAM</a:t>
            </a:r>
            <a:r>
              <a:rPr lang="he-IL" dirty="0" smtClean="0"/>
              <a:t>. </a:t>
            </a:r>
          </a:p>
          <a:p>
            <a:pPr algn="r" rtl="1"/>
            <a:r>
              <a:rPr lang="he-IL" dirty="0" smtClean="0"/>
              <a:t>תרגום הכתובת הלוגית לפיסית:</a:t>
            </a:r>
          </a:p>
          <a:p>
            <a:pPr lvl="1" algn="r" rtl="1">
              <a:lnSpc>
                <a:spcPct val="90000"/>
              </a:lnSpc>
            </a:pPr>
            <a:r>
              <a:rPr lang="he-IL" dirty="0"/>
              <a:t>הטבלה מכילה כניסה עבור כל דף במרחב הזיכרון של תהליך.</a:t>
            </a:r>
          </a:p>
          <a:p>
            <a:pPr lvl="1" algn="r" rtl="1">
              <a:lnSpc>
                <a:spcPct val="90000"/>
              </a:lnSpc>
            </a:pPr>
            <a:r>
              <a:rPr lang="he-IL" sz="2400" dirty="0" smtClean="0"/>
              <a:t>כל </a:t>
            </a:r>
            <a:r>
              <a:rPr lang="he-IL" sz="2400" dirty="0"/>
              <a:t>כניסה של דף בטבלת הדפים מכילה דגל מיוחד (</a:t>
            </a:r>
            <a:r>
              <a:rPr lang="en-US" sz="2400" dirty="0"/>
              <a:t>present</a:t>
            </a:r>
            <a:r>
              <a:rPr lang="he-IL" sz="2400" dirty="0"/>
              <a:t>) המציין האם הדף נמצא בזיכרון הראשי.</a:t>
            </a:r>
          </a:p>
          <a:p>
            <a:pPr lvl="2" algn="r" rtl="1">
              <a:lnSpc>
                <a:spcPct val="90000"/>
              </a:lnSpc>
            </a:pPr>
            <a:r>
              <a:rPr lang="he-IL" sz="2000" dirty="0"/>
              <a:t>אם כן, הכניסה מכילה את מספר המסגרת בה מאוחסן הדף בזיכרון הראשי.</a:t>
            </a:r>
          </a:p>
          <a:p>
            <a:pPr lvl="2" algn="r" rtl="1">
              <a:lnSpc>
                <a:spcPct val="90000"/>
              </a:lnSpc>
            </a:pPr>
            <a:r>
              <a:rPr lang="he-IL" sz="2000" dirty="0"/>
              <a:t>אם לא, הכניסה מצביעה על המיקום של הדף בדיסק.</a:t>
            </a:r>
            <a:endParaRPr lang="en-US" sz="2000" dirty="0"/>
          </a:p>
        </p:txBody>
      </p:sp>
    </p:spTree>
    <p:extLst>
      <p:ext uri="{BB962C8B-B14F-4D97-AF65-F5344CB8AC3E}">
        <p14:creationId xmlns:p14="http://schemas.microsoft.com/office/powerpoint/2010/main" val="1750695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תשובה</a:t>
            </a:r>
            <a:endParaRPr lang="he-IL" dirty="0"/>
          </a:p>
        </p:txBody>
      </p:sp>
      <p:sp>
        <p:nvSpPr>
          <p:cNvPr id="6" name="Content Placeholder 5"/>
          <p:cNvSpPr>
            <a:spLocks noGrp="1"/>
          </p:cNvSpPr>
          <p:nvPr>
            <p:ph idx="1"/>
          </p:nvPr>
        </p:nvSpPr>
        <p:spPr/>
        <p:txBody>
          <a:bodyPr/>
          <a:lstStyle/>
          <a:p>
            <a:pPr marL="0" indent="0" algn="r" rtl="1">
              <a:buNone/>
            </a:pPr>
            <a:endParaRPr lang="he-IL" dirty="0"/>
          </a:p>
        </p:txBody>
      </p:sp>
      <p:pic>
        <p:nvPicPr>
          <p:cNvPr id="5" name="Picture 3"/>
          <p:cNvPicPr>
            <a:picLocks noChangeAspect="1" noChangeArrowheads="1"/>
          </p:cNvPicPr>
          <p:nvPr/>
        </p:nvPicPr>
        <p:blipFill>
          <a:blip r:embed="rId2" cstate="print"/>
          <a:srcRect l="1123" t="3032" r="2821" b="2776"/>
          <a:stretch>
            <a:fillRect/>
          </a:stretch>
        </p:blipFill>
        <p:spPr bwMode="auto">
          <a:xfrm>
            <a:off x="1079459" y="1447800"/>
            <a:ext cx="6985081" cy="5137150"/>
          </a:xfrm>
          <a:prstGeom prst="rect">
            <a:avLst/>
          </a:prstGeom>
          <a:noFill/>
          <a:ln w="57150" cmpd="thickThin">
            <a:solidFill>
              <a:schemeClr val="tx1"/>
            </a:solidFill>
            <a:miter lim="800000"/>
            <a:headEnd/>
            <a:tailEnd/>
          </a:ln>
          <a:effectLst/>
        </p:spPr>
      </p:pic>
    </p:spTree>
    <p:extLst>
      <p:ext uri="{BB962C8B-B14F-4D97-AF65-F5344CB8AC3E}">
        <p14:creationId xmlns:p14="http://schemas.microsoft.com/office/powerpoint/2010/main" val="3120551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שאלה 10</a:t>
            </a:r>
            <a:endParaRPr lang="he-IL" dirty="0"/>
          </a:p>
        </p:txBody>
      </p:sp>
      <p:sp>
        <p:nvSpPr>
          <p:cNvPr id="3" name="Content Placeholder 2"/>
          <p:cNvSpPr>
            <a:spLocks noGrp="1"/>
          </p:cNvSpPr>
          <p:nvPr>
            <p:ph idx="1"/>
          </p:nvPr>
        </p:nvSpPr>
        <p:spPr/>
        <p:txBody>
          <a:bodyPr/>
          <a:lstStyle/>
          <a:p>
            <a:pPr algn="r" rtl="1"/>
            <a:r>
              <a:rPr lang="he-IL" dirty="0" smtClean="0"/>
              <a:t>מה תהיה התוצאה של הרצת קטע הקוד הבא?</a:t>
            </a:r>
          </a:p>
          <a:p>
            <a:pPr marL="0" indent="0">
              <a:buNone/>
            </a:pPr>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2045525"/>
            <a:ext cx="4267200" cy="4622800"/>
          </a:xfrm>
          <a:prstGeom prst="rect">
            <a:avLst/>
          </a:prstGeom>
        </p:spPr>
      </p:pic>
    </p:spTree>
    <p:extLst>
      <p:ext uri="{BB962C8B-B14F-4D97-AF65-F5344CB8AC3E}">
        <p14:creationId xmlns:p14="http://schemas.microsoft.com/office/powerpoint/2010/main" val="20294281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תשובה</a:t>
            </a:r>
            <a:endParaRPr lang="he-IL"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524000"/>
            <a:ext cx="7906981" cy="4495800"/>
          </a:xfrm>
        </p:spPr>
      </p:pic>
    </p:spTree>
    <p:extLst>
      <p:ext uri="{BB962C8B-B14F-4D97-AF65-F5344CB8AC3E}">
        <p14:creationId xmlns:p14="http://schemas.microsoft.com/office/powerpoint/2010/main" val="18249010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שאלה 11</a:t>
            </a:r>
            <a:endParaRPr lang="he-IL" dirty="0"/>
          </a:p>
        </p:txBody>
      </p:sp>
      <p:sp>
        <p:nvSpPr>
          <p:cNvPr id="6" name="Text Placeholder 5"/>
          <p:cNvSpPr>
            <a:spLocks noGrp="1"/>
          </p:cNvSpPr>
          <p:nvPr>
            <p:ph type="body" idx="1"/>
          </p:nvPr>
        </p:nvSpPr>
        <p:spPr>
          <a:xfrm>
            <a:off x="189707" y="2361854"/>
            <a:ext cx="4040188" cy="639762"/>
          </a:xfrm>
        </p:spPr>
        <p:txBody>
          <a:bodyPr/>
          <a:lstStyle/>
          <a:p>
            <a:r>
              <a:rPr lang="en-US" dirty="0" smtClean="0"/>
              <a:t>Producer</a:t>
            </a:r>
            <a:endParaRPr lang="he-IL"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8100" y="3220551"/>
            <a:ext cx="4446247" cy="2203450"/>
          </a:xfrm>
        </p:spPr>
      </p:pic>
      <p:sp>
        <p:nvSpPr>
          <p:cNvPr id="7" name="Text Placeholder 6"/>
          <p:cNvSpPr>
            <a:spLocks noGrp="1"/>
          </p:cNvSpPr>
          <p:nvPr>
            <p:ph type="body" sz="quarter" idx="3"/>
          </p:nvPr>
        </p:nvSpPr>
        <p:spPr>
          <a:xfrm>
            <a:off x="4928222" y="2361854"/>
            <a:ext cx="4041775" cy="639762"/>
          </a:xfrm>
        </p:spPr>
        <p:txBody>
          <a:bodyPr/>
          <a:lstStyle/>
          <a:p>
            <a:r>
              <a:rPr lang="en-US" dirty="0" smtClean="0"/>
              <a:t>Consumer</a:t>
            </a:r>
            <a:endParaRPr lang="he-IL" dirty="0"/>
          </a:p>
        </p:txBody>
      </p:sp>
      <p:pic>
        <p:nvPicPr>
          <p:cNvPr id="9" name="Content Placeholder 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928222" y="3201288"/>
            <a:ext cx="3758578" cy="2203450"/>
          </a:xfrm>
        </p:spPr>
      </p:pic>
      <p:sp>
        <p:nvSpPr>
          <p:cNvPr id="10" name="TextBox 9"/>
          <p:cNvSpPr txBox="1"/>
          <p:nvPr/>
        </p:nvSpPr>
        <p:spPr>
          <a:xfrm>
            <a:off x="189708" y="1350447"/>
            <a:ext cx="8497092" cy="461665"/>
          </a:xfrm>
          <a:prstGeom prst="rect">
            <a:avLst/>
          </a:prstGeom>
          <a:noFill/>
        </p:spPr>
        <p:txBody>
          <a:bodyPr wrap="square" rtlCol="1">
            <a:spAutoFit/>
          </a:bodyPr>
          <a:lstStyle/>
          <a:p>
            <a:pPr algn="r" rtl="1"/>
            <a:r>
              <a:rPr lang="he-IL" sz="2400" dirty="0" smtClean="0"/>
              <a:t>עבור בעית יצרן-צרכן מסופק קטע הקוד הבא (</a:t>
            </a:r>
            <a:r>
              <a:rPr lang="en-US" sz="2400" dirty="0" smtClean="0"/>
              <a:t>count</a:t>
            </a:r>
            <a:r>
              <a:rPr lang="he-IL" sz="2400" dirty="0" smtClean="0"/>
              <a:t> מאותחל ל 0)</a:t>
            </a:r>
            <a:endParaRPr lang="he-IL" sz="2400" dirty="0"/>
          </a:p>
        </p:txBody>
      </p:sp>
      <p:sp>
        <p:nvSpPr>
          <p:cNvPr id="11" name="TextBox 10"/>
          <p:cNvSpPr txBox="1"/>
          <p:nvPr/>
        </p:nvSpPr>
        <p:spPr>
          <a:xfrm>
            <a:off x="2513012" y="5823346"/>
            <a:ext cx="4264025" cy="646331"/>
          </a:xfrm>
          <a:prstGeom prst="rect">
            <a:avLst/>
          </a:prstGeom>
          <a:noFill/>
        </p:spPr>
        <p:txBody>
          <a:bodyPr wrap="square" rtlCol="1">
            <a:spAutoFit/>
          </a:bodyPr>
          <a:lstStyle/>
          <a:p>
            <a:pPr algn="r" rtl="1"/>
            <a:r>
              <a:rPr lang="he-IL" dirty="0" smtClean="0">
                <a:solidFill>
                  <a:srgbClr val="FF0000"/>
                </a:solidFill>
              </a:rPr>
              <a:t>א. מהן הבעיות של הפתרון</a:t>
            </a:r>
          </a:p>
          <a:p>
            <a:pPr algn="r" rtl="1"/>
            <a:r>
              <a:rPr lang="he-IL" dirty="0" smtClean="0">
                <a:solidFill>
                  <a:srgbClr val="FF0000"/>
                </a:solidFill>
              </a:rPr>
              <a:t>ב. שפרו את הקוד כך שהבעיה תיפתר</a:t>
            </a:r>
            <a:endParaRPr lang="he-IL" dirty="0">
              <a:solidFill>
                <a:srgbClr val="FF0000"/>
              </a:solidFill>
            </a:endParaRPr>
          </a:p>
        </p:txBody>
      </p:sp>
    </p:spTree>
    <p:extLst>
      <p:ext uri="{BB962C8B-B14F-4D97-AF65-F5344CB8AC3E}">
        <p14:creationId xmlns:p14="http://schemas.microsoft.com/office/powerpoint/2010/main" val="39395329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he-IL" dirty="0" smtClean="0"/>
              <a:t>תשובה</a:t>
            </a:r>
            <a:endParaRPr lang="he-IL" dirty="0"/>
          </a:p>
        </p:txBody>
      </p:sp>
      <p:sp>
        <p:nvSpPr>
          <p:cNvPr id="10" name="Content Placeholder 9"/>
          <p:cNvSpPr>
            <a:spLocks noGrp="1"/>
          </p:cNvSpPr>
          <p:nvPr>
            <p:ph idx="1"/>
          </p:nvPr>
        </p:nvSpPr>
        <p:spPr/>
        <p:txBody>
          <a:bodyPr/>
          <a:lstStyle/>
          <a:p>
            <a:pPr algn="r" rtl="1"/>
            <a:r>
              <a:rPr lang="he-IL" dirty="0" smtClean="0"/>
              <a:t>א. בשני התהליכים ההגדלה או ההקטנה של </a:t>
            </a:r>
            <a:r>
              <a:rPr lang="en-US" dirty="0" smtClean="0"/>
              <a:t>count</a:t>
            </a:r>
            <a:r>
              <a:rPr lang="he-IL" dirty="0" smtClean="0"/>
              <a:t> אינה פעולה אטומית, למעשה מדובר ב 3 פעולות אסמבלי – טעינת הערך מהזיכרון לאוגר, פעולה חשבונית, ושמירה חזרה לזיכרון. </a:t>
            </a:r>
          </a:p>
          <a:p>
            <a:pPr lvl="1" algn="r" rtl="1"/>
            <a:r>
              <a:rPr lang="he-IL" dirty="0"/>
              <a:t>ז</a:t>
            </a:r>
            <a:r>
              <a:rPr lang="he-IL" dirty="0" smtClean="0"/>
              <a:t>ה יכול לגרום לשיבושים בספירה של </a:t>
            </a:r>
            <a:r>
              <a:rPr lang="en-US" dirty="0" smtClean="0"/>
              <a:t>count</a:t>
            </a:r>
            <a:r>
              <a:rPr lang="he-IL" dirty="0" smtClean="0"/>
              <a:t> ולכן גם לשיבושים בפעולת התהליכים של היצרן והצרכן. </a:t>
            </a:r>
          </a:p>
          <a:p>
            <a:pPr lvl="1" algn="r" rtl="1"/>
            <a:r>
              <a:rPr lang="he-IL" dirty="0" smtClean="0"/>
              <a:t>בעיה נוספת היא </a:t>
            </a:r>
            <a:r>
              <a:rPr lang="en-US" dirty="0" smtClean="0"/>
              <a:t>busy waiting</a:t>
            </a:r>
            <a:r>
              <a:rPr lang="he-IL" dirty="0" smtClean="0"/>
              <a:t> של הלולאה הפנימית.</a:t>
            </a:r>
          </a:p>
          <a:p>
            <a:pPr algn="r" rtl="1"/>
            <a:endParaRPr lang="he-IL" dirty="0"/>
          </a:p>
          <a:p>
            <a:pPr algn="r" rtl="1"/>
            <a:r>
              <a:rPr lang="he-IL" dirty="0" smtClean="0"/>
              <a:t>ב. לסנכרן את </a:t>
            </a:r>
            <a:r>
              <a:rPr lang="en-US" dirty="0" smtClean="0"/>
              <a:t>count</a:t>
            </a:r>
            <a:r>
              <a:rPr lang="he-IL" dirty="0" smtClean="0"/>
              <a:t> באמצעות סמפורים.</a:t>
            </a:r>
            <a:endParaRPr lang="he-IL" dirty="0"/>
          </a:p>
        </p:txBody>
      </p:sp>
    </p:spTree>
    <p:extLst>
      <p:ext uri="{BB962C8B-B14F-4D97-AF65-F5344CB8AC3E}">
        <p14:creationId xmlns:p14="http://schemas.microsoft.com/office/powerpoint/2010/main" val="22666012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שאלה 12</a:t>
            </a:r>
            <a:endParaRPr lang="en-US" dirty="0"/>
          </a:p>
        </p:txBody>
      </p:sp>
      <p:sp>
        <p:nvSpPr>
          <p:cNvPr id="3" name="מציין מיקום תוכן 2"/>
          <p:cNvSpPr>
            <a:spLocks noGrp="1"/>
          </p:cNvSpPr>
          <p:nvPr>
            <p:ph idx="1"/>
          </p:nvPr>
        </p:nvSpPr>
        <p:spPr/>
        <p:txBody>
          <a:bodyPr/>
          <a:lstStyle/>
          <a:p>
            <a:endParaRPr lang="en-US"/>
          </a:p>
        </p:txBody>
      </p:sp>
      <p:pic>
        <p:nvPicPr>
          <p:cNvPr id="5" name="תמונה 4"/>
          <p:cNvPicPr>
            <a:picLocks noChangeAspect="1"/>
          </p:cNvPicPr>
          <p:nvPr/>
        </p:nvPicPr>
        <p:blipFill>
          <a:blip r:embed="rId2"/>
          <a:stretch>
            <a:fillRect/>
          </a:stretch>
        </p:blipFill>
        <p:spPr>
          <a:xfrm>
            <a:off x="438150" y="1757362"/>
            <a:ext cx="8267700" cy="3343275"/>
          </a:xfrm>
          <a:prstGeom prst="rect">
            <a:avLst/>
          </a:prstGeom>
        </p:spPr>
      </p:pic>
    </p:spTree>
    <p:extLst>
      <p:ext uri="{BB962C8B-B14F-4D97-AF65-F5344CB8AC3E}">
        <p14:creationId xmlns:p14="http://schemas.microsoft.com/office/powerpoint/2010/main" val="35095039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שאלה 1 – קטע קוד</a:t>
            </a:r>
            <a:endParaRPr lang="en-US" dirty="0"/>
          </a:p>
        </p:txBody>
      </p:sp>
      <p:sp>
        <p:nvSpPr>
          <p:cNvPr id="3" name="Content Placeholder 2"/>
          <p:cNvSpPr>
            <a:spLocks noGrp="1"/>
          </p:cNvSpPr>
          <p:nvPr>
            <p:ph idx="1"/>
          </p:nvPr>
        </p:nvSpPr>
        <p:spPr/>
        <p:txBody>
          <a:bodyPr numCol="2">
            <a:normAutofit fontScale="47500" lnSpcReduction="20000"/>
          </a:bodyPr>
          <a:lstStyle/>
          <a:p>
            <a:pPr>
              <a:buNone/>
            </a:pPr>
            <a:r>
              <a:rPr lang="en-US" dirty="0" smtClean="0"/>
              <a:t>#include&lt;</a:t>
            </a:r>
            <a:r>
              <a:rPr lang="en-US" dirty="0" err="1" smtClean="0"/>
              <a:t>stdio.h</a:t>
            </a:r>
            <a:r>
              <a:rPr lang="en-US" dirty="0" smtClean="0"/>
              <a:t>&gt;</a:t>
            </a:r>
          </a:p>
          <a:p>
            <a:pPr>
              <a:buNone/>
            </a:pPr>
            <a:r>
              <a:rPr lang="en-US" dirty="0" smtClean="0"/>
              <a:t>#include&lt;</a:t>
            </a:r>
            <a:r>
              <a:rPr lang="en-US" dirty="0" err="1" smtClean="0"/>
              <a:t>signal.h</a:t>
            </a:r>
            <a:r>
              <a:rPr lang="en-US" dirty="0" smtClean="0"/>
              <a:t>&gt;</a:t>
            </a:r>
          </a:p>
          <a:p>
            <a:pPr>
              <a:buNone/>
            </a:pPr>
            <a:r>
              <a:rPr lang="en-US" dirty="0" smtClean="0"/>
              <a:t>#include&lt;</a:t>
            </a:r>
            <a:r>
              <a:rPr lang="en-US" dirty="0" err="1" smtClean="0"/>
              <a:t>stdlib.h</a:t>
            </a:r>
            <a:r>
              <a:rPr lang="en-US" dirty="0" smtClean="0"/>
              <a:t>&gt;</a:t>
            </a:r>
          </a:p>
          <a:p>
            <a:pPr>
              <a:buNone/>
            </a:pPr>
            <a:endParaRPr lang="en-US" dirty="0" smtClean="0"/>
          </a:p>
          <a:p>
            <a:pPr>
              <a:buNone/>
            </a:pPr>
            <a:r>
              <a:rPr lang="en-US" dirty="0" smtClean="0"/>
              <a:t>void </a:t>
            </a:r>
            <a:r>
              <a:rPr lang="en-US" dirty="0" err="1" smtClean="0"/>
              <a:t>handSig</a:t>
            </a:r>
            <a:r>
              <a:rPr lang="en-US" dirty="0" smtClean="0"/>
              <a:t>(){</a:t>
            </a:r>
          </a:p>
          <a:p>
            <a:pPr>
              <a:buNone/>
            </a:pPr>
            <a:r>
              <a:rPr lang="en-US" dirty="0" smtClean="0"/>
              <a:t>	signal(</a:t>
            </a:r>
            <a:r>
              <a:rPr lang="en-US" dirty="0" err="1" smtClean="0"/>
              <a:t>SIGINT,handSig</a:t>
            </a:r>
            <a:r>
              <a:rPr lang="en-US" dirty="0" smtClean="0"/>
              <a:t>);</a:t>
            </a:r>
          </a:p>
          <a:p>
            <a:pPr>
              <a:buNone/>
            </a:pPr>
            <a:r>
              <a:rPr lang="en-US" dirty="0" smtClean="0"/>
              <a:t>	</a:t>
            </a:r>
            <a:r>
              <a:rPr lang="en-US" dirty="0" err="1" smtClean="0"/>
              <a:t>printf</a:t>
            </a:r>
            <a:r>
              <a:rPr lang="en-US" dirty="0" smtClean="0"/>
              <a:t>("PID: %d received signal\</a:t>
            </a:r>
            <a:r>
              <a:rPr lang="en-US" dirty="0" err="1" smtClean="0"/>
              <a:t>n",getpid</a:t>
            </a:r>
            <a:r>
              <a:rPr lang="en-US" dirty="0" smtClean="0"/>
              <a:t>());</a:t>
            </a:r>
          </a:p>
          <a:p>
            <a:pPr>
              <a:buNone/>
            </a:pPr>
            <a:r>
              <a:rPr lang="en-US" dirty="0" smtClean="0"/>
              <a:t>}</a:t>
            </a:r>
          </a:p>
          <a:p>
            <a:pPr>
              <a:buNone/>
            </a:pPr>
            <a:endParaRPr lang="en-US" dirty="0" smtClean="0"/>
          </a:p>
          <a:p>
            <a:pPr>
              <a:buNone/>
            </a:pPr>
            <a:r>
              <a:rPr lang="en-US" dirty="0" err="1" smtClean="0"/>
              <a:t>int</a:t>
            </a:r>
            <a:r>
              <a:rPr lang="en-US" dirty="0" smtClean="0"/>
              <a:t> main(){</a:t>
            </a:r>
          </a:p>
          <a:p>
            <a:pPr>
              <a:buNone/>
            </a:pPr>
            <a:r>
              <a:rPr lang="en-US" dirty="0" smtClean="0"/>
              <a:t>	</a:t>
            </a:r>
            <a:r>
              <a:rPr lang="en-US" dirty="0" err="1" smtClean="0"/>
              <a:t>int</a:t>
            </a:r>
            <a:r>
              <a:rPr lang="en-US" dirty="0" smtClean="0"/>
              <a:t> </a:t>
            </a:r>
            <a:r>
              <a:rPr lang="en-US" dirty="0" err="1" smtClean="0"/>
              <a:t>pidArr</a:t>
            </a:r>
            <a:r>
              <a:rPr lang="en-US" dirty="0" smtClean="0"/>
              <a:t>[2];</a:t>
            </a:r>
          </a:p>
          <a:p>
            <a:pPr>
              <a:buNone/>
            </a:pPr>
            <a:r>
              <a:rPr lang="en-US" dirty="0" smtClean="0"/>
              <a:t>	</a:t>
            </a:r>
            <a:r>
              <a:rPr lang="en-US" dirty="0" err="1" smtClean="0"/>
              <a:t>int</a:t>
            </a:r>
            <a:r>
              <a:rPr lang="en-US" dirty="0" smtClean="0"/>
              <a:t> </a:t>
            </a:r>
            <a:r>
              <a:rPr lang="en-US" dirty="0" err="1" smtClean="0"/>
              <a:t>i,status,zombie,pid</a:t>
            </a:r>
            <a:r>
              <a:rPr lang="en-US" dirty="0" smtClean="0"/>
              <a:t>;</a:t>
            </a:r>
          </a:p>
          <a:p>
            <a:pPr>
              <a:buNone/>
            </a:pPr>
            <a:r>
              <a:rPr lang="en-US" dirty="0" smtClean="0"/>
              <a:t>	</a:t>
            </a:r>
            <a:r>
              <a:rPr lang="en-US" dirty="0" err="1" smtClean="0"/>
              <a:t>int</a:t>
            </a:r>
            <a:r>
              <a:rPr lang="en-US" dirty="0" smtClean="0"/>
              <a:t> root=</a:t>
            </a:r>
            <a:r>
              <a:rPr lang="en-US" dirty="0" err="1" smtClean="0"/>
              <a:t>getpid</a:t>
            </a:r>
            <a:r>
              <a:rPr lang="en-US" dirty="0" smtClean="0"/>
              <a:t>();</a:t>
            </a:r>
          </a:p>
          <a:p>
            <a:pPr>
              <a:buNone/>
            </a:pPr>
            <a:r>
              <a:rPr lang="en-US" dirty="0" smtClean="0"/>
              <a:t>	signal(</a:t>
            </a:r>
            <a:r>
              <a:rPr lang="en-US" dirty="0" err="1" smtClean="0"/>
              <a:t>SIGINT,handSig</a:t>
            </a:r>
            <a:r>
              <a:rPr lang="en-US" dirty="0" smtClean="0"/>
              <a:t>);</a:t>
            </a:r>
          </a:p>
          <a:p>
            <a:pPr>
              <a:buNone/>
            </a:pPr>
            <a:r>
              <a:rPr lang="en-US" dirty="0" smtClean="0"/>
              <a:t>	</a:t>
            </a:r>
            <a:r>
              <a:rPr lang="en-US" dirty="0" err="1" smtClean="0"/>
              <a:t>pidArr</a:t>
            </a:r>
            <a:r>
              <a:rPr lang="en-US" dirty="0" smtClean="0"/>
              <a:t>[0]=fork();</a:t>
            </a:r>
          </a:p>
          <a:p>
            <a:pPr>
              <a:buNone/>
            </a:pPr>
            <a:r>
              <a:rPr lang="en-US" dirty="0" smtClean="0"/>
              <a:t>	</a:t>
            </a:r>
            <a:r>
              <a:rPr lang="en-US" dirty="0" err="1" smtClean="0"/>
              <a:t>pidArr</a:t>
            </a:r>
            <a:r>
              <a:rPr lang="en-US" dirty="0" smtClean="0"/>
              <a:t>[1]=fork();</a:t>
            </a:r>
          </a:p>
          <a:p>
            <a:pPr>
              <a:buNone/>
            </a:pPr>
            <a:r>
              <a:rPr lang="en-US" dirty="0" smtClean="0"/>
              <a:t>	if(</a:t>
            </a:r>
            <a:r>
              <a:rPr lang="en-US" dirty="0" err="1" smtClean="0"/>
              <a:t>pidArr</a:t>
            </a:r>
            <a:r>
              <a:rPr lang="en-US" dirty="0" smtClean="0"/>
              <a:t>[1]==0)</a:t>
            </a:r>
          </a:p>
          <a:p>
            <a:pPr>
              <a:buNone/>
            </a:pPr>
            <a:r>
              <a:rPr lang="en-US" dirty="0" smtClean="0"/>
              <a:t>		</a:t>
            </a:r>
            <a:r>
              <a:rPr lang="en-US" dirty="0" err="1" smtClean="0"/>
              <a:t>pidArr</a:t>
            </a:r>
            <a:r>
              <a:rPr lang="en-US" dirty="0" smtClean="0"/>
              <a:t>[0]=0;</a:t>
            </a:r>
          </a:p>
          <a:p>
            <a:pPr>
              <a:buNone/>
            </a:pPr>
            <a:r>
              <a:rPr lang="en-US" dirty="0" smtClean="0"/>
              <a:t>	if(</a:t>
            </a:r>
            <a:r>
              <a:rPr lang="en-US" dirty="0" err="1" smtClean="0"/>
              <a:t>getpid</a:t>
            </a:r>
            <a:r>
              <a:rPr lang="en-US" dirty="0" smtClean="0"/>
              <a:t>()==root)</a:t>
            </a:r>
          </a:p>
          <a:p>
            <a:pPr>
              <a:buNone/>
            </a:pPr>
            <a:r>
              <a:rPr lang="en-US" dirty="0" smtClean="0"/>
              <a:t>		sleep(20);</a:t>
            </a:r>
          </a:p>
          <a:p>
            <a:pPr>
              <a:buNone/>
            </a:pPr>
            <a:r>
              <a:rPr lang="en-US" dirty="0" smtClean="0"/>
              <a:t>	else</a:t>
            </a:r>
          </a:p>
          <a:p>
            <a:pPr>
              <a:buNone/>
            </a:pPr>
            <a:r>
              <a:rPr lang="en-US" dirty="0" smtClean="0"/>
              <a:t>		pause();</a:t>
            </a:r>
          </a:p>
          <a:p>
            <a:pPr>
              <a:buNone/>
            </a:pPr>
            <a:r>
              <a:rPr lang="en-US" dirty="0" smtClean="0"/>
              <a:t>	for(</a:t>
            </a:r>
            <a:r>
              <a:rPr lang="en-US" dirty="0" err="1" smtClean="0"/>
              <a:t>i</a:t>
            </a:r>
            <a:r>
              <a:rPr lang="en-US" dirty="0" smtClean="0"/>
              <a:t>=0;i&lt;2;i++)</a:t>
            </a:r>
          </a:p>
          <a:p>
            <a:pPr>
              <a:buNone/>
            </a:pPr>
            <a:r>
              <a:rPr lang="en-US" dirty="0" smtClean="0"/>
              <a:t>	{</a:t>
            </a:r>
          </a:p>
          <a:p>
            <a:pPr>
              <a:buNone/>
            </a:pPr>
            <a:r>
              <a:rPr lang="en-US" dirty="0" smtClean="0"/>
              <a:t>		if(</a:t>
            </a:r>
            <a:r>
              <a:rPr lang="en-US" dirty="0" err="1" smtClean="0"/>
              <a:t>pidArr</a:t>
            </a:r>
            <a:r>
              <a:rPr lang="en-US" dirty="0" smtClean="0"/>
              <a:t>[</a:t>
            </a:r>
            <a:r>
              <a:rPr lang="en-US" dirty="0" err="1" smtClean="0"/>
              <a:t>i</a:t>
            </a:r>
            <a:r>
              <a:rPr lang="en-US" dirty="0" smtClean="0"/>
              <a:t>]!=0)</a:t>
            </a:r>
          </a:p>
          <a:p>
            <a:pPr>
              <a:buNone/>
            </a:pPr>
            <a:r>
              <a:rPr lang="en-US" dirty="0" smtClean="0"/>
              <a:t>			kill(</a:t>
            </a:r>
            <a:r>
              <a:rPr lang="en-US" dirty="0" err="1" smtClean="0"/>
              <a:t>pidArr</a:t>
            </a:r>
            <a:r>
              <a:rPr lang="en-US" dirty="0" smtClean="0"/>
              <a:t>[</a:t>
            </a:r>
            <a:r>
              <a:rPr lang="en-US" dirty="0" err="1" smtClean="0"/>
              <a:t>i</a:t>
            </a:r>
            <a:r>
              <a:rPr lang="en-US" dirty="0" smtClean="0"/>
              <a:t>],SIGINT);</a:t>
            </a:r>
          </a:p>
          <a:p>
            <a:pPr>
              <a:buNone/>
            </a:pPr>
            <a:r>
              <a:rPr lang="en-US" dirty="0" smtClean="0"/>
              <a:t>	}</a:t>
            </a:r>
          </a:p>
          <a:p>
            <a:pPr>
              <a:buNone/>
            </a:pPr>
            <a:r>
              <a:rPr lang="en-US" dirty="0" smtClean="0"/>
              <a:t>	for(</a:t>
            </a:r>
            <a:r>
              <a:rPr lang="en-US" dirty="0" err="1" smtClean="0"/>
              <a:t>i</a:t>
            </a:r>
            <a:r>
              <a:rPr lang="en-US" dirty="0" smtClean="0"/>
              <a:t>=0;i&lt;2;i++)</a:t>
            </a:r>
          </a:p>
          <a:p>
            <a:pPr>
              <a:buNone/>
            </a:pPr>
            <a:r>
              <a:rPr lang="en-US" dirty="0" smtClean="0"/>
              <a:t>	{</a:t>
            </a:r>
          </a:p>
          <a:p>
            <a:pPr>
              <a:buNone/>
            </a:pPr>
            <a:r>
              <a:rPr lang="en-US" dirty="0" smtClean="0"/>
              <a:t>		if(</a:t>
            </a:r>
            <a:r>
              <a:rPr lang="en-US" dirty="0" err="1" smtClean="0"/>
              <a:t>pidArr</a:t>
            </a:r>
            <a:r>
              <a:rPr lang="en-US" dirty="0" smtClean="0"/>
              <a:t>[</a:t>
            </a:r>
            <a:r>
              <a:rPr lang="en-US" dirty="0" err="1" smtClean="0"/>
              <a:t>i</a:t>
            </a:r>
            <a:r>
              <a:rPr lang="en-US" dirty="0" smtClean="0"/>
              <a:t>]!=0)</a:t>
            </a:r>
          </a:p>
          <a:p>
            <a:pPr>
              <a:buNone/>
            </a:pPr>
            <a:r>
              <a:rPr lang="en-US" dirty="0" smtClean="0"/>
              <a:t>			zombie=wait(&amp;status);</a:t>
            </a:r>
          </a:p>
          <a:p>
            <a:pPr>
              <a:buNone/>
            </a:pPr>
            <a:r>
              <a:rPr lang="en-US" dirty="0" smtClean="0"/>
              <a:t>	}</a:t>
            </a:r>
          </a:p>
          <a:p>
            <a:pPr>
              <a:buNone/>
            </a:pPr>
            <a:r>
              <a:rPr lang="en-US" dirty="0" smtClean="0"/>
              <a:t>	</a:t>
            </a:r>
            <a:r>
              <a:rPr lang="en-US" dirty="0" err="1" smtClean="0"/>
              <a:t>printf</a:t>
            </a:r>
            <a:r>
              <a:rPr lang="en-US" dirty="0" smtClean="0"/>
              <a:t>("PID %d is ready\</a:t>
            </a:r>
            <a:r>
              <a:rPr lang="en-US" dirty="0" err="1" smtClean="0"/>
              <a:t>n",getpid</a:t>
            </a:r>
            <a:r>
              <a:rPr lang="en-US" dirty="0" smtClean="0"/>
              <a:t>());</a:t>
            </a:r>
          </a:p>
          <a:p>
            <a:pPr>
              <a:buNone/>
            </a:pPr>
            <a:r>
              <a:rPr lang="en-US" dirty="0" smtClean="0"/>
              <a:t>	exit(0);</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תשובה</a:t>
            </a:r>
            <a:endParaRPr lang="en-US" dirty="0"/>
          </a:p>
        </p:txBody>
      </p:sp>
      <p:sp>
        <p:nvSpPr>
          <p:cNvPr id="3" name="מציין מיקום תוכן 2"/>
          <p:cNvSpPr>
            <a:spLocks noGrp="1"/>
          </p:cNvSpPr>
          <p:nvPr>
            <p:ph idx="1"/>
          </p:nvPr>
        </p:nvSpPr>
        <p:spPr/>
        <p:txBody>
          <a:bodyPr/>
          <a:lstStyle/>
          <a:p>
            <a:pPr algn="r" rtl="1"/>
            <a:r>
              <a:rPr lang="he-IL" dirty="0"/>
              <a:t>יודפס </a:t>
            </a:r>
            <a:r>
              <a:rPr lang="he-IL" dirty="0" smtClean="0"/>
              <a:t>למסך:</a:t>
            </a:r>
          </a:p>
          <a:p>
            <a:pPr marL="0" indent="0">
              <a:buNone/>
            </a:pPr>
            <a:r>
              <a:rPr lang="he-IL" dirty="0" smtClean="0"/>
              <a:t> </a:t>
            </a:r>
            <a:r>
              <a:rPr lang="en-US" dirty="0" smtClean="0"/>
              <a:t>opened file successfully</a:t>
            </a:r>
          </a:p>
          <a:p>
            <a:pPr marL="0" indent="0" algn="r" rtl="1">
              <a:buNone/>
            </a:pPr>
            <a:r>
              <a:rPr lang="en-US" dirty="0" smtClean="0"/>
              <a:t> </a:t>
            </a:r>
            <a:r>
              <a:rPr lang="he-IL" dirty="0" smtClean="0"/>
              <a:t>מכיוון </a:t>
            </a:r>
            <a:r>
              <a:rPr lang="he-IL" dirty="0"/>
              <a:t>שהבן והאב אינם חולקים </a:t>
            </a:r>
            <a:r>
              <a:rPr lang="he-IL" dirty="0" smtClean="0"/>
              <a:t>טבלת דפים</a:t>
            </a:r>
            <a:r>
              <a:rPr lang="en-US" dirty="0" smtClean="0"/>
              <a:t> </a:t>
            </a:r>
            <a:r>
              <a:rPr lang="he-IL" dirty="0"/>
              <a:t>ולכן זה שהבן סוגר את </a:t>
            </a:r>
            <a:r>
              <a:rPr lang="en-US" dirty="0" smtClean="0"/>
              <a:t> STDOUT </a:t>
            </a:r>
            <a:r>
              <a:rPr lang="he-IL" dirty="0" smtClean="0"/>
              <a:t>לא </a:t>
            </a:r>
            <a:r>
              <a:rPr lang="he-IL" dirty="0"/>
              <a:t>אומר שהוא נסגר אצל האב. מכאן שאצל האב הקובץ </a:t>
            </a:r>
            <a:r>
              <a:rPr lang="he-IL" dirty="0" smtClean="0"/>
              <a:t>נפתח </a:t>
            </a:r>
            <a:r>
              <a:rPr lang="he-IL" dirty="0"/>
              <a:t>בטבלת הדפים</a:t>
            </a:r>
            <a:r>
              <a:rPr lang="he-IL" dirty="0" smtClean="0"/>
              <a:t> </a:t>
            </a:r>
            <a:r>
              <a:rPr lang="he-IL" dirty="0"/>
              <a:t>בכניסה </a:t>
            </a:r>
            <a:r>
              <a:rPr lang="he-IL" dirty="0" smtClean="0"/>
              <a:t>שאינה </a:t>
            </a:r>
            <a:r>
              <a:rPr lang="he-IL" dirty="0"/>
              <a:t>1 .ולכן </a:t>
            </a:r>
            <a:r>
              <a:rPr lang="en-US" dirty="0" smtClean="0"/>
              <a:t> </a:t>
            </a:r>
            <a:r>
              <a:rPr lang="en-US" dirty="0" err="1" smtClean="0"/>
              <a:t>printf</a:t>
            </a:r>
            <a:r>
              <a:rPr lang="he-IL" dirty="0" smtClean="0"/>
              <a:t>מדפיסה </a:t>
            </a:r>
            <a:r>
              <a:rPr lang="he-IL" dirty="0"/>
              <a:t>למסך כרגיל.</a:t>
            </a:r>
            <a:endParaRPr lang="en-US" dirty="0"/>
          </a:p>
        </p:txBody>
      </p:sp>
    </p:spTree>
    <p:extLst>
      <p:ext uri="{BB962C8B-B14F-4D97-AF65-F5344CB8AC3E}">
        <p14:creationId xmlns:p14="http://schemas.microsoft.com/office/powerpoint/2010/main" val="42277343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שאלה 12</a:t>
            </a:r>
            <a:endParaRPr lang="en-US" dirty="0"/>
          </a:p>
        </p:txBody>
      </p:sp>
      <p:sp>
        <p:nvSpPr>
          <p:cNvPr id="3" name="מציין מיקום תוכן 2"/>
          <p:cNvSpPr>
            <a:spLocks noGrp="1"/>
          </p:cNvSpPr>
          <p:nvPr>
            <p:ph idx="1"/>
          </p:nvPr>
        </p:nvSpPr>
        <p:spPr/>
        <p:txBody>
          <a:bodyPr/>
          <a:lstStyle/>
          <a:p>
            <a:endParaRPr lang="en-US"/>
          </a:p>
        </p:txBody>
      </p:sp>
      <p:pic>
        <p:nvPicPr>
          <p:cNvPr id="5" name="תמונה 4"/>
          <p:cNvPicPr>
            <a:picLocks noChangeAspect="1"/>
          </p:cNvPicPr>
          <p:nvPr/>
        </p:nvPicPr>
        <p:blipFill>
          <a:blip r:embed="rId2"/>
          <a:stretch>
            <a:fillRect/>
          </a:stretch>
        </p:blipFill>
        <p:spPr>
          <a:xfrm>
            <a:off x="394943" y="1447800"/>
            <a:ext cx="8277913" cy="547688"/>
          </a:xfrm>
          <a:prstGeom prst="rect">
            <a:avLst/>
          </a:prstGeom>
        </p:spPr>
      </p:pic>
      <p:pic>
        <p:nvPicPr>
          <p:cNvPr id="4" name="תמונה 3"/>
          <p:cNvPicPr>
            <a:picLocks noChangeAspect="1"/>
          </p:cNvPicPr>
          <p:nvPr/>
        </p:nvPicPr>
        <p:blipFill>
          <a:blip r:embed="rId3"/>
          <a:stretch>
            <a:fillRect/>
          </a:stretch>
        </p:blipFill>
        <p:spPr>
          <a:xfrm>
            <a:off x="1371600" y="2195513"/>
            <a:ext cx="5772150" cy="3829050"/>
          </a:xfrm>
          <a:prstGeom prst="rect">
            <a:avLst/>
          </a:prstGeom>
        </p:spPr>
      </p:pic>
    </p:spTree>
    <p:extLst>
      <p:ext uri="{BB962C8B-B14F-4D97-AF65-F5344CB8AC3E}">
        <p14:creationId xmlns:p14="http://schemas.microsoft.com/office/powerpoint/2010/main" val="16262653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תשובה</a:t>
            </a:r>
            <a:endParaRPr lang="en-US" dirty="0"/>
          </a:p>
        </p:txBody>
      </p:sp>
      <p:sp>
        <p:nvSpPr>
          <p:cNvPr id="3" name="מציין מיקום תוכן 2"/>
          <p:cNvSpPr>
            <a:spLocks noGrp="1"/>
          </p:cNvSpPr>
          <p:nvPr>
            <p:ph idx="1"/>
          </p:nvPr>
        </p:nvSpPr>
        <p:spPr/>
        <p:txBody>
          <a:bodyPr/>
          <a:lstStyle/>
          <a:p>
            <a:pPr algn="r" rtl="1"/>
            <a:r>
              <a:rPr lang="he-IL" dirty="0"/>
              <a:t>שורה 5 תקרא במקרה זה גם בבן וגם באב ולכן כשיפתח הקובץ </a:t>
            </a:r>
            <a:r>
              <a:rPr lang="en-US" dirty="0" err="1"/>
              <a:t>myfile</a:t>
            </a:r>
            <a:r>
              <a:rPr lang="en-US" dirty="0"/>
              <a:t> </a:t>
            </a:r>
            <a:r>
              <a:rPr lang="he-IL" dirty="0" smtClean="0"/>
              <a:t> הוא </a:t>
            </a:r>
            <a:r>
              <a:rPr lang="he-IL" dirty="0"/>
              <a:t>יקבל את כניסה מספר </a:t>
            </a:r>
            <a:r>
              <a:rPr lang="he-IL" dirty="0" smtClean="0"/>
              <a:t>1</a:t>
            </a:r>
            <a:r>
              <a:rPr lang="en-US" dirty="0" smtClean="0"/>
              <a:t> </a:t>
            </a:r>
            <a:r>
              <a:rPr lang="he-IL" dirty="0"/>
              <a:t>שהרגע סגרנו, הפלט ילך לקובץ ולא יוצג על המסך. לסיכום לא יודפס דבר למסך.</a:t>
            </a:r>
            <a:endParaRPr lang="en-US" dirty="0"/>
          </a:p>
        </p:txBody>
      </p:sp>
    </p:spTree>
    <p:extLst>
      <p:ext uri="{BB962C8B-B14F-4D97-AF65-F5344CB8AC3E}">
        <p14:creationId xmlns:p14="http://schemas.microsoft.com/office/powerpoint/2010/main" val="38170818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שאלה 12</a:t>
            </a:r>
            <a:endParaRPr lang="en-US" dirty="0"/>
          </a:p>
        </p:txBody>
      </p:sp>
      <p:sp>
        <p:nvSpPr>
          <p:cNvPr id="3" name="מציין מיקום תוכן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514350" y="1381125"/>
            <a:ext cx="8115300" cy="4257675"/>
          </a:xfrm>
          <a:prstGeom prst="rect">
            <a:avLst/>
          </a:prstGeom>
        </p:spPr>
      </p:pic>
    </p:spTree>
    <p:extLst>
      <p:ext uri="{BB962C8B-B14F-4D97-AF65-F5344CB8AC3E}">
        <p14:creationId xmlns:p14="http://schemas.microsoft.com/office/powerpoint/2010/main" val="24354503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תשובה</a:t>
            </a:r>
            <a:endParaRPr lang="en-US" dirty="0"/>
          </a:p>
        </p:txBody>
      </p:sp>
      <p:sp>
        <p:nvSpPr>
          <p:cNvPr id="3" name="מציין מיקום תוכן 2"/>
          <p:cNvSpPr>
            <a:spLocks noGrp="1"/>
          </p:cNvSpPr>
          <p:nvPr>
            <p:ph idx="1"/>
          </p:nvPr>
        </p:nvSpPr>
        <p:spPr/>
        <p:txBody>
          <a:bodyPr/>
          <a:lstStyle/>
          <a:p>
            <a:pPr marL="0" indent="0" algn="r" rtl="1">
              <a:buNone/>
            </a:pPr>
            <a:r>
              <a:rPr lang="he-IL" dirty="0"/>
              <a:t>חוטים חולקים את </a:t>
            </a:r>
            <a:r>
              <a:rPr lang="he-IL" dirty="0" smtClean="0"/>
              <a:t>טבלת הדפים ולכן </a:t>
            </a:r>
            <a:r>
              <a:rPr lang="he-IL" dirty="0"/>
              <a:t>כשהבן סוגר את 1 הוא סוגר אותו גם לאב. כשהאב פותח את הקובץ הוא יפתח בכניסה 1 </a:t>
            </a:r>
            <a:r>
              <a:rPr lang="he-IL" dirty="0" smtClean="0"/>
              <a:t>וההדפסה </a:t>
            </a:r>
            <a:r>
              <a:rPr lang="he-IL" dirty="0"/>
              <a:t>תלך לקובץ ושוב לא יודפס דבר למסך. </a:t>
            </a:r>
            <a:endParaRPr lang="en-US" dirty="0"/>
          </a:p>
        </p:txBody>
      </p:sp>
    </p:spTree>
    <p:extLst>
      <p:ext uri="{BB962C8B-B14F-4D97-AF65-F5344CB8AC3E}">
        <p14:creationId xmlns:p14="http://schemas.microsoft.com/office/powerpoint/2010/main" val="27557901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שאלה 12</a:t>
            </a:r>
            <a:endParaRPr lang="en-US" dirty="0"/>
          </a:p>
        </p:txBody>
      </p:sp>
      <p:sp>
        <p:nvSpPr>
          <p:cNvPr id="3" name="מציין מיקום תוכן 2"/>
          <p:cNvSpPr>
            <a:spLocks noGrp="1"/>
          </p:cNvSpPr>
          <p:nvPr>
            <p:ph idx="1"/>
          </p:nvPr>
        </p:nvSpPr>
        <p:spPr/>
        <p:txBody>
          <a:bodyPr/>
          <a:lstStyle/>
          <a:p>
            <a:pPr marL="0" indent="0" algn="r" rtl="1">
              <a:buNone/>
            </a:pPr>
            <a:r>
              <a:rPr lang="he-IL" dirty="0"/>
              <a:t>כיצד תשתנה תשובתך לסעיף ג אם נחליף את </a:t>
            </a:r>
            <a:r>
              <a:rPr lang="he-IL" dirty="0" smtClean="0"/>
              <a:t>  </a:t>
            </a:r>
            <a:r>
              <a:rPr lang="en-US" dirty="0" err="1" smtClean="0"/>
              <a:t>exit_pthread</a:t>
            </a:r>
            <a:r>
              <a:rPr lang="he-IL" dirty="0" smtClean="0"/>
              <a:t> </a:t>
            </a:r>
            <a:r>
              <a:rPr lang="en-US" dirty="0" smtClean="0"/>
              <a:t> </a:t>
            </a:r>
            <a:r>
              <a:rPr lang="he-IL" dirty="0"/>
              <a:t>בשורה 4 בקריאה ל­</a:t>
            </a:r>
            <a:r>
              <a:rPr lang="en-US" dirty="0"/>
              <a:t>exit </a:t>
            </a:r>
            <a:r>
              <a:rPr lang="he-IL" dirty="0" smtClean="0"/>
              <a:t>?</a:t>
            </a:r>
            <a:endParaRPr lang="en-US" dirty="0"/>
          </a:p>
        </p:txBody>
      </p:sp>
    </p:spTree>
    <p:extLst>
      <p:ext uri="{BB962C8B-B14F-4D97-AF65-F5344CB8AC3E}">
        <p14:creationId xmlns:p14="http://schemas.microsoft.com/office/powerpoint/2010/main" val="8450127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תשובה</a:t>
            </a:r>
            <a:endParaRPr lang="en-US" dirty="0"/>
          </a:p>
        </p:txBody>
      </p:sp>
      <p:sp>
        <p:nvSpPr>
          <p:cNvPr id="3" name="מציין מיקום תוכן 2"/>
          <p:cNvSpPr>
            <a:spLocks noGrp="1"/>
          </p:cNvSpPr>
          <p:nvPr>
            <p:ph idx="1"/>
          </p:nvPr>
        </p:nvSpPr>
        <p:spPr/>
        <p:txBody>
          <a:bodyPr/>
          <a:lstStyle/>
          <a:p>
            <a:pPr algn="r" rtl="1"/>
            <a:r>
              <a:rPr lang="he-IL" dirty="0" smtClean="0"/>
              <a:t>הפקודה </a:t>
            </a:r>
            <a:r>
              <a:rPr lang="en-US" dirty="0" err="1" smtClean="0"/>
              <a:t>pthread_exit</a:t>
            </a:r>
            <a:r>
              <a:rPr lang="he-IL" dirty="0" smtClean="0"/>
              <a:t> הורגת </a:t>
            </a:r>
            <a:r>
              <a:rPr lang="he-IL" dirty="0"/>
              <a:t>רק את החוט הנוכחי. </a:t>
            </a:r>
            <a:endParaRPr lang="he-IL" dirty="0" smtClean="0"/>
          </a:p>
          <a:p>
            <a:pPr algn="r" rtl="1"/>
            <a:r>
              <a:rPr lang="en-US" dirty="0" smtClean="0"/>
              <a:t>exit</a:t>
            </a:r>
            <a:r>
              <a:rPr lang="he-IL" dirty="0" smtClean="0"/>
              <a:t> לעומתה </a:t>
            </a:r>
            <a:r>
              <a:rPr lang="he-IL" dirty="0"/>
              <a:t>הורגת את כל החוטים בתהליך (לא משנה איזה מהם קרא לה) ולכן בכלל לא נגיע לשורת ההדפסה – כלומר לא יודפס דבר למסך</a:t>
            </a:r>
            <a:endParaRPr lang="en-US" dirty="0"/>
          </a:p>
        </p:txBody>
      </p:sp>
    </p:spTree>
    <p:extLst>
      <p:ext uri="{BB962C8B-B14F-4D97-AF65-F5344CB8AC3E}">
        <p14:creationId xmlns:p14="http://schemas.microsoft.com/office/powerpoint/2010/main" val="1600851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שאלה </a:t>
            </a:r>
            <a:r>
              <a:rPr lang="he-IL" dirty="0" smtClean="0"/>
              <a:t>1 </a:t>
            </a:r>
            <a:r>
              <a:rPr lang="he-IL" dirty="0"/>
              <a:t>– קטע קוד</a:t>
            </a:r>
            <a:endParaRPr lang="en-US" dirty="0"/>
          </a:p>
        </p:txBody>
      </p:sp>
      <p:sp>
        <p:nvSpPr>
          <p:cNvPr id="3" name="Content Placeholder 2"/>
          <p:cNvSpPr>
            <a:spLocks noGrp="1"/>
          </p:cNvSpPr>
          <p:nvPr>
            <p:ph idx="1"/>
          </p:nvPr>
        </p:nvSpPr>
        <p:spPr/>
        <p:txBody>
          <a:bodyPr/>
          <a:lstStyle/>
          <a:p>
            <a:pPr algn="r" rtl="1"/>
            <a:r>
              <a:rPr lang="he-IL" dirty="0" smtClean="0"/>
              <a:t>מהו המספר המקסימאלי של התהליכים בתכנית זו (כולל התהליך הראשי)?</a:t>
            </a:r>
          </a:p>
          <a:p>
            <a:pPr algn="r" rtl="1"/>
            <a:r>
              <a:rPr lang="he-IL" dirty="0" smtClean="0"/>
              <a:t>ציירו את עץ התהליכים בקטע מספר 1, כאשר יחס בין אב לבן יסומן ע"י חץ (ביחרו </a:t>
            </a:r>
            <a:r>
              <a:rPr lang="en-US" dirty="0" smtClean="0"/>
              <a:t>PID</a:t>
            </a:r>
            <a:r>
              <a:rPr lang="he-IL" dirty="0" smtClean="0"/>
              <a:t> עבור כל תהליך והוסיפו אותו לקודקוד).</a:t>
            </a:r>
          </a:p>
          <a:p>
            <a:pPr algn="r" rtl="1"/>
            <a:r>
              <a:rPr lang="he-IL" dirty="0" smtClean="0"/>
              <a:t>רישמו את כל זוגות ההדפסות שהסדר שלהן מחייב (התייחסו ל </a:t>
            </a:r>
            <a:r>
              <a:rPr lang="en-US" dirty="0" smtClean="0"/>
              <a:t>PID</a:t>
            </a:r>
            <a:r>
              <a:rPr lang="he-IL" dirty="0" smtClean="0"/>
              <a:t> שבחרתם בסעיף הקודם)</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תשובה</a:t>
            </a:r>
            <a:endParaRPr lang="en-US" dirty="0"/>
          </a:p>
        </p:txBody>
      </p:sp>
      <p:sp>
        <p:nvSpPr>
          <p:cNvPr id="3" name="Content Placeholder 2"/>
          <p:cNvSpPr>
            <a:spLocks noGrp="1"/>
          </p:cNvSpPr>
          <p:nvPr>
            <p:ph idx="1"/>
          </p:nvPr>
        </p:nvSpPr>
        <p:spPr/>
        <p:txBody>
          <a:bodyPr/>
          <a:lstStyle/>
          <a:p>
            <a:pPr algn="r" rtl="1"/>
            <a:r>
              <a:rPr lang="he-IL" dirty="0" smtClean="0"/>
              <a:t>4</a:t>
            </a:r>
            <a:endParaRPr lang="en-US" dirty="0" smtClean="0"/>
          </a:p>
          <a:p>
            <a:pPr algn="r" rtl="1">
              <a:buNone/>
            </a:pPr>
            <a:endParaRPr lang="en-US" dirty="0"/>
          </a:p>
        </p:txBody>
      </p:sp>
      <p:sp>
        <p:nvSpPr>
          <p:cNvPr id="5" name="Oval 4"/>
          <p:cNvSpPr/>
          <p:nvPr/>
        </p:nvSpPr>
        <p:spPr>
          <a:xfrm>
            <a:off x="2971800" y="1447800"/>
            <a:ext cx="12954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410200" y="5105400"/>
            <a:ext cx="12954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38200" y="3276600"/>
            <a:ext cx="12954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10200" y="3124200"/>
            <a:ext cx="12954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048000" y="1905000"/>
            <a:ext cx="1066800" cy="369332"/>
          </a:xfrm>
          <a:prstGeom prst="rect">
            <a:avLst/>
          </a:prstGeom>
          <a:noFill/>
        </p:spPr>
        <p:txBody>
          <a:bodyPr wrap="square" rtlCol="0">
            <a:spAutoFit/>
          </a:bodyPr>
          <a:lstStyle/>
          <a:p>
            <a:r>
              <a:rPr lang="en-US" dirty="0" err="1" smtClean="0">
                <a:solidFill>
                  <a:srgbClr val="FF0000"/>
                </a:solidFill>
              </a:rPr>
              <a:t>Pid</a:t>
            </a:r>
            <a:r>
              <a:rPr lang="en-US" dirty="0" smtClean="0">
                <a:solidFill>
                  <a:srgbClr val="FF0000"/>
                </a:solidFill>
              </a:rPr>
              <a:t>=100</a:t>
            </a:r>
            <a:endParaRPr lang="en-US" dirty="0">
              <a:solidFill>
                <a:srgbClr val="FF0000"/>
              </a:solidFill>
            </a:endParaRPr>
          </a:p>
        </p:txBody>
      </p:sp>
      <p:sp>
        <p:nvSpPr>
          <p:cNvPr id="10" name="TextBox 9"/>
          <p:cNvSpPr txBox="1"/>
          <p:nvPr/>
        </p:nvSpPr>
        <p:spPr>
          <a:xfrm>
            <a:off x="5486400" y="3593068"/>
            <a:ext cx="1066800" cy="369332"/>
          </a:xfrm>
          <a:prstGeom prst="rect">
            <a:avLst/>
          </a:prstGeom>
          <a:noFill/>
        </p:spPr>
        <p:txBody>
          <a:bodyPr wrap="square" rtlCol="0">
            <a:spAutoFit/>
          </a:bodyPr>
          <a:lstStyle/>
          <a:p>
            <a:r>
              <a:rPr lang="en-US" dirty="0" err="1" smtClean="0">
                <a:solidFill>
                  <a:srgbClr val="FF0000"/>
                </a:solidFill>
              </a:rPr>
              <a:t>Pid</a:t>
            </a:r>
            <a:r>
              <a:rPr lang="en-US" dirty="0" smtClean="0">
                <a:solidFill>
                  <a:srgbClr val="FF0000"/>
                </a:solidFill>
              </a:rPr>
              <a:t>=101</a:t>
            </a:r>
            <a:endParaRPr lang="en-US" dirty="0">
              <a:solidFill>
                <a:srgbClr val="FF0000"/>
              </a:solidFill>
            </a:endParaRPr>
          </a:p>
        </p:txBody>
      </p:sp>
      <p:sp>
        <p:nvSpPr>
          <p:cNvPr id="11" name="TextBox 10"/>
          <p:cNvSpPr txBox="1"/>
          <p:nvPr/>
        </p:nvSpPr>
        <p:spPr>
          <a:xfrm>
            <a:off x="914400" y="3745468"/>
            <a:ext cx="1066800" cy="369332"/>
          </a:xfrm>
          <a:prstGeom prst="rect">
            <a:avLst/>
          </a:prstGeom>
          <a:noFill/>
        </p:spPr>
        <p:txBody>
          <a:bodyPr wrap="square" rtlCol="0">
            <a:spAutoFit/>
          </a:bodyPr>
          <a:lstStyle/>
          <a:p>
            <a:r>
              <a:rPr lang="en-US" dirty="0" err="1" smtClean="0">
                <a:solidFill>
                  <a:srgbClr val="FF0000"/>
                </a:solidFill>
              </a:rPr>
              <a:t>Pid</a:t>
            </a:r>
            <a:r>
              <a:rPr lang="en-US" dirty="0" smtClean="0">
                <a:solidFill>
                  <a:srgbClr val="FF0000"/>
                </a:solidFill>
              </a:rPr>
              <a:t>=102</a:t>
            </a:r>
            <a:endParaRPr lang="en-US" dirty="0">
              <a:solidFill>
                <a:srgbClr val="FF0000"/>
              </a:solidFill>
            </a:endParaRPr>
          </a:p>
        </p:txBody>
      </p:sp>
      <p:sp>
        <p:nvSpPr>
          <p:cNvPr id="12" name="TextBox 11"/>
          <p:cNvSpPr txBox="1"/>
          <p:nvPr/>
        </p:nvSpPr>
        <p:spPr>
          <a:xfrm>
            <a:off x="5486400" y="5498068"/>
            <a:ext cx="1066800" cy="369332"/>
          </a:xfrm>
          <a:prstGeom prst="rect">
            <a:avLst/>
          </a:prstGeom>
          <a:noFill/>
        </p:spPr>
        <p:txBody>
          <a:bodyPr wrap="square" rtlCol="0">
            <a:spAutoFit/>
          </a:bodyPr>
          <a:lstStyle/>
          <a:p>
            <a:r>
              <a:rPr lang="en-US" dirty="0" err="1" smtClean="0">
                <a:solidFill>
                  <a:srgbClr val="FF0000"/>
                </a:solidFill>
              </a:rPr>
              <a:t>Pid</a:t>
            </a:r>
            <a:r>
              <a:rPr lang="en-US" dirty="0" smtClean="0">
                <a:solidFill>
                  <a:srgbClr val="FF0000"/>
                </a:solidFill>
              </a:rPr>
              <a:t>=103</a:t>
            </a:r>
            <a:endParaRPr lang="en-US" dirty="0">
              <a:solidFill>
                <a:srgbClr val="FF0000"/>
              </a:solidFill>
            </a:endParaRPr>
          </a:p>
        </p:txBody>
      </p:sp>
      <p:cxnSp>
        <p:nvCxnSpPr>
          <p:cNvPr id="16" name="Straight Arrow Connector 15"/>
          <p:cNvCxnSpPr>
            <a:stCxn id="8" idx="1"/>
          </p:cNvCxnSpPr>
          <p:nvPr/>
        </p:nvCxnSpPr>
        <p:spPr>
          <a:xfrm rot="16200000" flipV="1">
            <a:off x="4555262" y="2302738"/>
            <a:ext cx="756584" cy="13327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7"/>
          </p:cNvCxnSpPr>
          <p:nvPr/>
        </p:nvCxnSpPr>
        <p:spPr>
          <a:xfrm rot="5400000" flipH="1" flipV="1">
            <a:off x="2117654" y="2569439"/>
            <a:ext cx="756584" cy="11041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0"/>
            <a:endCxn id="8" idx="4"/>
          </p:cNvCxnSpPr>
          <p:nvPr/>
        </p:nvCxnSpPr>
        <p:spPr>
          <a:xfrm rot="5400000" flipH="1" flipV="1">
            <a:off x="5829300" y="48768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זוגות מחייבים</a:t>
            </a:r>
            <a:endParaRPr lang="en-US" dirty="0"/>
          </a:p>
        </p:txBody>
      </p:sp>
      <p:sp>
        <p:nvSpPr>
          <p:cNvPr id="3" name="Content Placeholder 2"/>
          <p:cNvSpPr>
            <a:spLocks noGrp="1"/>
          </p:cNvSpPr>
          <p:nvPr>
            <p:ph idx="1"/>
          </p:nvPr>
        </p:nvSpPr>
        <p:spPr/>
        <p:txBody>
          <a:bodyPr numCol="2">
            <a:normAutofit fontScale="47500" lnSpcReduction="20000"/>
          </a:bodyPr>
          <a:lstStyle/>
          <a:p>
            <a:pPr algn="r" rtl="1"/>
            <a:r>
              <a:rPr lang="he-IL" dirty="0" smtClean="0"/>
              <a:t>סדר זוגות מחייב:</a:t>
            </a:r>
            <a:endParaRPr lang="en-US" dirty="0" smtClean="0"/>
          </a:p>
          <a:p>
            <a:pPr>
              <a:buNone/>
            </a:pPr>
            <a:r>
              <a:rPr lang="en-US" dirty="0" smtClean="0"/>
              <a:t>1.PID: 101 received signal</a:t>
            </a:r>
          </a:p>
          <a:p>
            <a:pPr>
              <a:buNone/>
            </a:pPr>
            <a:r>
              <a:rPr lang="en-US" dirty="0" smtClean="0"/>
              <a:t>2.PID 101 is ready</a:t>
            </a:r>
          </a:p>
          <a:p>
            <a:pPr>
              <a:buNone/>
            </a:pPr>
            <a:endParaRPr lang="en-US" dirty="0" smtClean="0"/>
          </a:p>
          <a:p>
            <a:pPr>
              <a:buNone/>
            </a:pPr>
            <a:r>
              <a:rPr lang="en-US" dirty="0" smtClean="0"/>
              <a:t>1.PID: 102 received signal</a:t>
            </a:r>
          </a:p>
          <a:p>
            <a:pPr>
              <a:buNone/>
            </a:pPr>
            <a:r>
              <a:rPr lang="en-US" dirty="0" smtClean="0"/>
              <a:t>2.PID 102 is ready</a:t>
            </a:r>
          </a:p>
          <a:p>
            <a:pPr>
              <a:buNone/>
            </a:pPr>
            <a:endParaRPr lang="en-US" dirty="0" smtClean="0"/>
          </a:p>
          <a:p>
            <a:pPr>
              <a:buNone/>
            </a:pPr>
            <a:r>
              <a:rPr lang="en-US" dirty="0" smtClean="0"/>
              <a:t>1.PID: 103 received signal</a:t>
            </a:r>
          </a:p>
          <a:p>
            <a:pPr>
              <a:buNone/>
            </a:pPr>
            <a:r>
              <a:rPr lang="en-US" dirty="0" smtClean="0"/>
              <a:t>2.PID 103 is ready</a:t>
            </a:r>
          </a:p>
          <a:p>
            <a:pPr>
              <a:buNone/>
            </a:pPr>
            <a:endParaRPr lang="en-US" dirty="0" smtClean="0"/>
          </a:p>
          <a:p>
            <a:pPr algn="l">
              <a:buNone/>
            </a:pPr>
            <a:endParaRPr lang="en-US" dirty="0" smtClean="0"/>
          </a:p>
          <a:p>
            <a:pPr algn="l">
              <a:buNone/>
            </a:pPr>
            <a:endParaRPr lang="he-IL" dirty="0" smtClean="0"/>
          </a:p>
          <a:p>
            <a:pPr>
              <a:buNone/>
            </a:pPr>
            <a:r>
              <a:rPr lang="en-US" dirty="0" smtClean="0"/>
              <a:t>1.PID: 101 received signal</a:t>
            </a:r>
          </a:p>
          <a:p>
            <a:pPr>
              <a:buNone/>
            </a:pPr>
            <a:r>
              <a:rPr lang="en-US" dirty="0" smtClean="0"/>
              <a:t>2.PID: 103 received signal</a:t>
            </a:r>
          </a:p>
          <a:p>
            <a:pPr>
              <a:buNone/>
            </a:pPr>
            <a:endParaRPr lang="en-US" dirty="0" smtClean="0"/>
          </a:p>
          <a:p>
            <a:pPr>
              <a:buNone/>
            </a:pPr>
            <a:r>
              <a:rPr lang="en-US" dirty="0" smtClean="0"/>
              <a:t>1.PID: 103 received signal</a:t>
            </a:r>
          </a:p>
          <a:p>
            <a:pPr>
              <a:buNone/>
            </a:pPr>
            <a:r>
              <a:rPr lang="en-US" dirty="0" smtClean="0"/>
              <a:t>2.PID 10</a:t>
            </a:r>
            <a:r>
              <a:rPr lang="he-IL" dirty="0" smtClean="0"/>
              <a:t>1</a:t>
            </a:r>
            <a:r>
              <a:rPr lang="en-US" dirty="0" smtClean="0"/>
              <a:t> is ready</a:t>
            </a:r>
          </a:p>
          <a:p>
            <a:pPr>
              <a:buNone/>
            </a:pPr>
            <a:endParaRPr lang="en-US" dirty="0" smtClean="0"/>
          </a:p>
          <a:p>
            <a:pPr>
              <a:buNone/>
            </a:pPr>
            <a:r>
              <a:rPr lang="en-US" dirty="0" smtClean="0"/>
              <a:t>1.PID 103 is ready</a:t>
            </a:r>
          </a:p>
          <a:p>
            <a:pPr>
              <a:buNone/>
            </a:pPr>
            <a:r>
              <a:rPr lang="en-US" dirty="0" smtClean="0"/>
              <a:t>2.PID 101 is ready</a:t>
            </a:r>
          </a:p>
          <a:p>
            <a:pPr>
              <a:buNone/>
            </a:pPr>
            <a:endParaRPr lang="en-US" dirty="0" smtClean="0"/>
          </a:p>
          <a:p>
            <a:pPr marL="514350" indent="-514350">
              <a:buNone/>
            </a:pPr>
            <a:endParaRPr lang="en-US" dirty="0" smtClean="0"/>
          </a:p>
          <a:p>
            <a:pPr marL="514350" indent="-514350">
              <a:buNone/>
            </a:pPr>
            <a:endParaRPr lang="en-US" dirty="0" smtClean="0"/>
          </a:p>
          <a:p>
            <a:pPr marL="514350" indent="-514350">
              <a:buNone/>
            </a:pPr>
            <a:r>
              <a:rPr lang="en-US" dirty="0" smtClean="0"/>
              <a:t>1.PID 101 is ready</a:t>
            </a:r>
          </a:p>
          <a:p>
            <a:pPr marL="514350" indent="-514350">
              <a:buNone/>
            </a:pPr>
            <a:r>
              <a:rPr lang="en-US" dirty="0" smtClean="0"/>
              <a:t>2.PID 100 is ready</a:t>
            </a:r>
          </a:p>
          <a:p>
            <a:pPr marL="514350" indent="-514350">
              <a:buNone/>
            </a:pPr>
            <a:endParaRPr lang="en-US" dirty="0" smtClean="0"/>
          </a:p>
          <a:p>
            <a:pPr marL="514350" indent="-514350">
              <a:buNone/>
            </a:pPr>
            <a:r>
              <a:rPr lang="en-US" dirty="0" smtClean="0"/>
              <a:t>1.PID 102 is ready</a:t>
            </a:r>
          </a:p>
          <a:p>
            <a:pPr marL="514350" indent="-514350">
              <a:buNone/>
            </a:pPr>
            <a:r>
              <a:rPr lang="en-US" dirty="0" smtClean="0"/>
              <a:t>2.PID 100 is ready</a:t>
            </a:r>
          </a:p>
          <a:p>
            <a:pPr marL="514350" indent="-514350">
              <a:buNone/>
            </a:pPr>
            <a:endParaRPr lang="en-US" dirty="0" smtClean="0"/>
          </a:p>
          <a:p>
            <a:pPr marL="514350" indent="-514350">
              <a:buNone/>
            </a:pPr>
            <a:r>
              <a:rPr lang="en-US" dirty="0" smtClean="0"/>
              <a:t>1.PID 103 is ready</a:t>
            </a:r>
          </a:p>
          <a:p>
            <a:pPr marL="514350" indent="-514350">
              <a:buNone/>
            </a:pPr>
            <a:r>
              <a:rPr lang="en-US" dirty="0" smtClean="0"/>
              <a:t>2.PID 100 is ready</a:t>
            </a:r>
            <a:endParaRPr lang="he-IL" dirty="0" smtClean="0"/>
          </a:p>
          <a:p>
            <a:pPr marL="514350" indent="-514350">
              <a:buNone/>
            </a:pPr>
            <a:endParaRPr lang="he-IL" dirty="0" smtClean="0"/>
          </a:p>
          <a:p>
            <a:pPr marL="514350" indent="-514350">
              <a:buNone/>
            </a:pPr>
            <a:endParaRPr lang="en-US" dirty="0" smtClean="0"/>
          </a:p>
          <a:p>
            <a:pPr>
              <a:buNone/>
            </a:pPr>
            <a:r>
              <a:rPr lang="en-US" dirty="0" smtClean="0"/>
              <a:t>1.PID: 103 received signal</a:t>
            </a:r>
          </a:p>
          <a:p>
            <a:pPr>
              <a:buNone/>
            </a:pPr>
            <a:r>
              <a:rPr lang="en-US" dirty="0" smtClean="0"/>
              <a:t>2.PID 10</a:t>
            </a:r>
            <a:r>
              <a:rPr lang="he-IL" dirty="0" smtClean="0"/>
              <a:t>0</a:t>
            </a:r>
            <a:r>
              <a:rPr lang="en-US" dirty="0" smtClean="0"/>
              <a:t> is ready</a:t>
            </a:r>
            <a:endParaRPr lang="he-IL" dirty="0" smtClean="0"/>
          </a:p>
          <a:p>
            <a:pPr>
              <a:buNone/>
            </a:pPr>
            <a:endParaRPr lang="he-IL" dirty="0" smtClean="0"/>
          </a:p>
          <a:p>
            <a:pPr>
              <a:buNone/>
            </a:pPr>
            <a:r>
              <a:rPr lang="en-US" dirty="0" smtClean="0"/>
              <a:t>1.PID: 10</a:t>
            </a:r>
            <a:r>
              <a:rPr lang="he-IL" dirty="0" smtClean="0"/>
              <a:t>2</a:t>
            </a:r>
            <a:r>
              <a:rPr lang="en-US" dirty="0" smtClean="0"/>
              <a:t> received signal</a:t>
            </a:r>
          </a:p>
          <a:p>
            <a:pPr>
              <a:buNone/>
            </a:pPr>
            <a:r>
              <a:rPr lang="en-US" dirty="0" smtClean="0"/>
              <a:t>2.PID 10</a:t>
            </a:r>
            <a:r>
              <a:rPr lang="he-IL" dirty="0" smtClean="0"/>
              <a:t>0</a:t>
            </a:r>
            <a:r>
              <a:rPr lang="en-US" dirty="0" smtClean="0"/>
              <a:t> is ready</a:t>
            </a:r>
          </a:p>
          <a:p>
            <a:pPr>
              <a:buNone/>
            </a:pPr>
            <a:endParaRPr lang="en-US" dirty="0" smtClean="0"/>
          </a:p>
          <a:p>
            <a:pPr>
              <a:buNone/>
            </a:pPr>
            <a:r>
              <a:rPr lang="en-US" dirty="0" smtClean="0"/>
              <a:t>1.PID: 101 received signal</a:t>
            </a:r>
          </a:p>
          <a:p>
            <a:pPr>
              <a:buNone/>
            </a:pPr>
            <a:r>
              <a:rPr lang="en-US" dirty="0" smtClean="0"/>
              <a:t>2.PID 10</a:t>
            </a:r>
            <a:r>
              <a:rPr lang="he-IL" dirty="0" smtClean="0"/>
              <a:t>0</a:t>
            </a:r>
            <a:r>
              <a:rPr lang="en-US" dirty="0" smtClean="0"/>
              <a:t> is ready</a:t>
            </a:r>
          </a:p>
          <a:p>
            <a:pPr>
              <a:buNone/>
            </a:pP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שאלה </a:t>
            </a:r>
            <a:r>
              <a:rPr lang="he-IL" dirty="0"/>
              <a:t>2</a:t>
            </a:r>
            <a:endParaRPr lang="en-US" dirty="0"/>
          </a:p>
        </p:txBody>
      </p:sp>
      <p:sp>
        <p:nvSpPr>
          <p:cNvPr id="3" name="Content Placeholder 2"/>
          <p:cNvSpPr>
            <a:spLocks noGrp="1"/>
          </p:cNvSpPr>
          <p:nvPr>
            <p:ph idx="1"/>
          </p:nvPr>
        </p:nvSpPr>
        <p:spPr/>
        <p:txBody>
          <a:bodyPr/>
          <a:lstStyle/>
          <a:p>
            <a:pPr algn="r" rtl="1"/>
            <a:r>
              <a:rPr lang="he-IL" dirty="0" smtClean="0"/>
              <a:t>רשמו פונקציה בשם </a:t>
            </a:r>
            <a:r>
              <a:rPr lang="en-US" dirty="0" smtClean="0"/>
              <a:t>mydup2</a:t>
            </a:r>
            <a:r>
              <a:rPr lang="he-IL" dirty="0" smtClean="0"/>
              <a:t> שמבצעת את מה שקריאת המערכת </a:t>
            </a:r>
            <a:r>
              <a:rPr lang="en-US" dirty="0" smtClean="0"/>
              <a:t>dup2</a:t>
            </a:r>
            <a:r>
              <a:rPr lang="he-IL" dirty="0" smtClean="0"/>
              <a:t> מבצעת בעזרת </a:t>
            </a:r>
            <a:r>
              <a:rPr lang="en-US" dirty="0" smtClean="0"/>
              <a:t>dup</a:t>
            </a:r>
            <a:endParaRPr lang="he-IL" dirty="0" smtClean="0"/>
          </a:p>
          <a:p>
            <a:pPr algn="r" rtl="1"/>
            <a:r>
              <a:rPr lang="he-IL" dirty="0" smtClean="0"/>
              <a:t>להזכירכם: פונקציית </a:t>
            </a:r>
            <a:r>
              <a:rPr lang="en-US" dirty="0" smtClean="0"/>
              <a:t>dup</a:t>
            </a:r>
            <a:r>
              <a:rPr lang="he-IL" dirty="0" smtClean="0"/>
              <a:t> מקבלת פרמטר 1 (</a:t>
            </a:r>
            <a:r>
              <a:rPr lang="en-US" dirty="0" err="1" smtClean="0"/>
              <a:t>fd</a:t>
            </a:r>
            <a:r>
              <a:rPr lang="he-IL" dirty="0" smtClean="0"/>
              <a:t>) ומחזירה פרמטר 1 (מספר ה </a:t>
            </a:r>
            <a:r>
              <a:rPr lang="en-US" dirty="0" err="1" smtClean="0"/>
              <a:t>fd</a:t>
            </a:r>
            <a:r>
              <a:rPr lang="he-IL" dirty="0" smtClean="0"/>
              <a:t> שהחליפה)</a:t>
            </a:r>
          </a:p>
          <a:p>
            <a:pPr algn="r" rtl="1"/>
            <a:r>
              <a:rPr lang="en-US" dirty="0" smtClean="0"/>
              <a:t>Dup2</a:t>
            </a:r>
            <a:r>
              <a:rPr lang="he-IL" dirty="0" smtClean="0"/>
              <a:t> מקבלת 2 פרמטרים ומחזירה פרמטר 1 (את הפרמטר השני שקבלה)</a:t>
            </a:r>
          </a:p>
          <a:p>
            <a:pPr algn="r" rtl="1"/>
            <a:endParaRPr lang="he-IL" dirty="0" smtClean="0"/>
          </a:p>
          <a:p>
            <a:pPr algn="r" rtl="1"/>
            <a:r>
              <a:rPr lang="he-IL" dirty="0" smtClean="0"/>
              <a:t>גודל טבלת ה </a:t>
            </a:r>
            <a:r>
              <a:rPr lang="en-US" dirty="0" smtClean="0"/>
              <a:t>file descriptors</a:t>
            </a:r>
            <a:r>
              <a:rPr lang="he-IL" dirty="0" smtClean="0"/>
              <a:t> אפשר לקבל בעזרת: </a:t>
            </a:r>
            <a:r>
              <a:rPr lang="en-US" dirty="0" err="1" smtClean="0"/>
              <a:t>sysconf</a:t>
            </a:r>
            <a:r>
              <a:rPr lang="en-US" dirty="0" smtClean="0"/>
              <a:t>(_SC_OPEN_MAX)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תשובה</a:t>
            </a:r>
            <a:endParaRPr lang="en-US" dirty="0"/>
          </a:p>
        </p:txBody>
      </p:sp>
      <p:sp>
        <p:nvSpPr>
          <p:cNvPr id="3" name="Content Placeholder 2"/>
          <p:cNvSpPr>
            <a:spLocks noGrp="1"/>
          </p:cNvSpPr>
          <p:nvPr>
            <p:ph idx="1"/>
          </p:nvPr>
        </p:nvSpPr>
        <p:spPr/>
        <p:txBody>
          <a:bodyPr numCol="2">
            <a:normAutofit/>
          </a:bodyPr>
          <a:lstStyle/>
          <a:p>
            <a:pPr>
              <a:buNone/>
            </a:pPr>
            <a:r>
              <a:rPr lang="en-US" sz="2000" dirty="0" smtClean="0"/>
              <a:t>#include&lt;</a:t>
            </a:r>
            <a:r>
              <a:rPr lang="en-US" sz="2000" dirty="0" err="1" smtClean="0"/>
              <a:t>stdio.h</a:t>
            </a:r>
            <a:r>
              <a:rPr lang="en-US" sz="2000" dirty="0" smtClean="0"/>
              <a:t>&gt;</a:t>
            </a:r>
          </a:p>
          <a:p>
            <a:pPr>
              <a:buNone/>
            </a:pPr>
            <a:r>
              <a:rPr lang="en-US" sz="2000" dirty="0" smtClean="0"/>
              <a:t>#include&lt;</a:t>
            </a:r>
            <a:r>
              <a:rPr lang="en-US" sz="2000" dirty="0" err="1" smtClean="0"/>
              <a:t>unistd.h</a:t>
            </a:r>
            <a:r>
              <a:rPr lang="en-US" sz="2000" dirty="0" smtClean="0"/>
              <a:t>&gt;</a:t>
            </a:r>
          </a:p>
          <a:p>
            <a:pPr>
              <a:buNone/>
            </a:pPr>
            <a:r>
              <a:rPr lang="en-US" sz="2000" dirty="0" smtClean="0"/>
              <a:t>#define MAXFD </a:t>
            </a:r>
            <a:r>
              <a:rPr lang="en-US" sz="2000" dirty="0" err="1" smtClean="0"/>
              <a:t>sysconf</a:t>
            </a:r>
            <a:r>
              <a:rPr lang="en-US" sz="2000" dirty="0" smtClean="0"/>
              <a:t>(_SC_OPEN_MAX) </a:t>
            </a:r>
          </a:p>
          <a:p>
            <a:pPr>
              <a:buNone/>
            </a:pPr>
            <a:r>
              <a:rPr lang="en-US" sz="2000" dirty="0" err="1" smtClean="0"/>
              <a:t>int</a:t>
            </a:r>
            <a:r>
              <a:rPr lang="en-US" sz="2000" dirty="0" smtClean="0"/>
              <a:t> mydup2(</a:t>
            </a:r>
            <a:r>
              <a:rPr lang="en-US" sz="2000" dirty="0" err="1" smtClean="0"/>
              <a:t>int</a:t>
            </a:r>
            <a:r>
              <a:rPr lang="en-US" sz="2000" dirty="0" smtClean="0"/>
              <a:t> </a:t>
            </a:r>
            <a:r>
              <a:rPr lang="en-US" sz="2000" dirty="0" err="1" smtClean="0"/>
              <a:t>oldfd,int</a:t>
            </a:r>
            <a:r>
              <a:rPr lang="en-US" sz="2000" dirty="0" smtClean="0"/>
              <a:t> </a:t>
            </a:r>
            <a:r>
              <a:rPr lang="en-US" sz="2000" dirty="0" err="1" smtClean="0"/>
              <a:t>newfd</a:t>
            </a:r>
            <a:r>
              <a:rPr lang="en-US" sz="2000" dirty="0" smtClean="0"/>
              <a:t>){</a:t>
            </a:r>
          </a:p>
          <a:p>
            <a:pPr>
              <a:buNone/>
            </a:pPr>
            <a:r>
              <a:rPr lang="en-US" sz="2000" dirty="0" smtClean="0"/>
              <a:t>	</a:t>
            </a:r>
            <a:r>
              <a:rPr lang="en-US" sz="2000" dirty="0" err="1" smtClean="0"/>
              <a:t>int</a:t>
            </a:r>
            <a:r>
              <a:rPr lang="en-US" sz="2000" dirty="0" smtClean="0"/>
              <a:t> </a:t>
            </a:r>
            <a:r>
              <a:rPr lang="en-US" sz="2000" dirty="0" err="1" smtClean="0"/>
              <a:t>i,fd,fdtable</a:t>
            </a:r>
            <a:r>
              <a:rPr lang="en-US" sz="2000" dirty="0" smtClean="0"/>
              <a:t>[MAXFD];</a:t>
            </a:r>
          </a:p>
          <a:p>
            <a:pPr>
              <a:buNone/>
            </a:pPr>
            <a:r>
              <a:rPr lang="en-US" sz="2000" dirty="0" smtClean="0"/>
              <a:t>	if(</a:t>
            </a:r>
            <a:r>
              <a:rPr lang="en-US" sz="2000" dirty="0" err="1" smtClean="0"/>
              <a:t>newfd</a:t>
            </a:r>
            <a:r>
              <a:rPr lang="en-US" sz="2000" dirty="0" smtClean="0"/>
              <a:t>&lt;0 || </a:t>
            </a:r>
            <a:r>
              <a:rPr lang="en-US" sz="2000" dirty="0" err="1" smtClean="0"/>
              <a:t>newfd</a:t>
            </a:r>
            <a:r>
              <a:rPr lang="en-US" sz="2000" dirty="0" smtClean="0"/>
              <a:t>&gt;MAXFD)</a:t>
            </a:r>
          </a:p>
          <a:p>
            <a:pPr>
              <a:buNone/>
            </a:pPr>
            <a:r>
              <a:rPr lang="en-US" sz="2000" dirty="0" smtClean="0"/>
              <a:t>		return -1;</a:t>
            </a:r>
          </a:p>
          <a:p>
            <a:pPr>
              <a:buNone/>
            </a:pPr>
            <a:r>
              <a:rPr lang="en-US" sz="2000" dirty="0" smtClean="0"/>
              <a:t>	if(</a:t>
            </a:r>
            <a:r>
              <a:rPr lang="en-US" sz="2000" dirty="0" err="1" smtClean="0"/>
              <a:t>oldfd</a:t>
            </a:r>
            <a:r>
              <a:rPr lang="en-US" sz="2000" dirty="0" smtClean="0"/>
              <a:t>&lt;0 || </a:t>
            </a:r>
            <a:r>
              <a:rPr lang="en-US" sz="2000" dirty="0" err="1" smtClean="0"/>
              <a:t>oldfd</a:t>
            </a:r>
            <a:r>
              <a:rPr lang="en-US" sz="2000" dirty="0" smtClean="0"/>
              <a:t>&gt;MAXFD)</a:t>
            </a:r>
          </a:p>
          <a:p>
            <a:pPr>
              <a:buNone/>
            </a:pPr>
            <a:r>
              <a:rPr lang="en-US" sz="2000" dirty="0" smtClean="0"/>
              <a:t>		return -1;</a:t>
            </a:r>
          </a:p>
          <a:p>
            <a:pPr>
              <a:buNone/>
            </a:pPr>
            <a:r>
              <a:rPr lang="en-US" sz="2000" dirty="0" smtClean="0"/>
              <a:t>	if(</a:t>
            </a:r>
            <a:r>
              <a:rPr lang="en-US" sz="2000" dirty="0" err="1" smtClean="0"/>
              <a:t>oldfd</a:t>
            </a:r>
            <a:r>
              <a:rPr lang="en-US" sz="2000" dirty="0" smtClean="0"/>
              <a:t>==</a:t>
            </a:r>
            <a:r>
              <a:rPr lang="en-US" sz="2000" dirty="0" err="1" smtClean="0"/>
              <a:t>newfd</a:t>
            </a:r>
            <a:r>
              <a:rPr lang="en-US" sz="2000" dirty="0" smtClean="0"/>
              <a:t>)</a:t>
            </a:r>
          </a:p>
          <a:p>
            <a:pPr>
              <a:buNone/>
            </a:pPr>
            <a:r>
              <a:rPr lang="en-US" sz="2000" dirty="0" smtClean="0"/>
              <a:t>		return </a:t>
            </a:r>
            <a:r>
              <a:rPr lang="en-US" sz="2000" dirty="0" err="1" smtClean="0"/>
              <a:t>newfd</a:t>
            </a:r>
            <a:r>
              <a:rPr lang="en-US" sz="2000" dirty="0" smtClean="0"/>
              <a:t>;</a:t>
            </a:r>
          </a:p>
          <a:p>
            <a:pPr>
              <a:buNone/>
            </a:pPr>
            <a:r>
              <a:rPr lang="en-US" sz="2000" dirty="0" smtClean="0"/>
              <a:t>	for(</a:t>
            </a:r>
            <a:r>
              <a:rPr lang="en-US" sz="2000" dirty="0" err="1" smtClean="0"/>
              <a:t>i</a:t>
            </a:r>
            <a:r>
              <a:rPr lang="en-US" sz="2000" dirty="0" smtClean="0"/>
              <a:t>=0;i&lt;</a:t>
            </a:r>
            <a:r>
              <a:rPr lang="en-US" sz="2000" dirty="0" err="1" smtClean="0"/>
              <a:t>MAXFD;i</a:t>
            </a:r>
            <a:r>
              <a:rPr lang="en-US" sz="2000" dirty="0" smtClean="0"/>
              <a:t>++)</a:t>
            </a:r>
          </a:p>
          <a:p>
            <a:pPr>
              <a:buNone/>
            </a:pPr>
            <a:r>
              <a:rPr lang="en-US" sz="2000" dirty="0" smtClean="0"/>
              <a:t>		</a:t>
            </a:r>
            <a:r>
              <a:rPr lang="en-US" sz="2000" dirty="0" err="1" smtClean="0"/>
              <a:t>fdtable</a:t>
            </a:r>
            <a:r>
              <a:rPr lang="en-US" sz="2000" dirty="0" smtClean="0"/>
              <a:t>[</a:t>
            </a:r>
            <a:r>
              <a:rPr lang="en-US" sz="2000" dirty="0" err="1" smtClean="0"/>
              <a:t>i</a:t>
            </a:r>
            <a:r>
              <a:rPr lang="en-US" sz="2000" dirty="0" smtClean="0"/>
              <a:t>]=0;</a:t>
            </a:r>
          </a:p>
          <a:p>
            <a:pPr>
              <a:buNone/>
            </a:pPr>
            <a:r>
              <a:rPr lang="en-US" sz="2000" dirty="0" smtClean="0"/>
              <a:t>	close(</a:t>
            </a:r>
            <a:r>
              <a:rPr lang="en-US" sz="2000" dirty="0" err="1" smtClean="0"/>
              <a:t>newfd</a:t>
            </a:r>
            <a:r>
              <a:rPr lang="en-US" sz="2000" dirty="0" smtClean="0"/>
              <a:t>);</a:t>
            </a:r>
          </a:p>
          <a:p>
            <a:pPr>
              <a:buNone/>
            </a:pPr>
            <a:r>
              <a:rPr lang="en-US" sz="2000" dirty="0" smtClean="0"/>
              <a:t>	//fill in the file descriptors table the empty place, including the empty place of </a:t>
            </a:r>
            <a:r>
              <a:rPr lang="en-US" sz="2000" dirty="0" err="1" smtClean="0"/>
              <a:t>newfd</a:t>
            </a:r>
            <a:endParaRPr lang="en-US" sz="2000" dirty="0" smtClean="0"/>
          </a:p>
          <a:p>
            <a:pPr>
              <a:buNone/>
            </a:pPr>
            <a:r>
              <a:rPr lang="en-US" sz="2000" dirty="0" smtClean="0"/>
              <a:t>	while((</a:t>
            </a:r>
            <a:r>
              <a:rPr lang="en-US" sz="2000" dirty="0" err="1" smtClean="0"/>
              <a:t>fd</a:t>
            </a:r>
            <a:r>
              <a:rPr lang="en-US" sz="2000" dirty="0" smtClean="0"/>
              <a:t>=dup(</a:t>
            </a:r>
            <a:r>
              <a:rPr lang="en-US" sz="2000" dirty="0" err="1" smtClean="0"/>
              <a:t>oldfd</a:t>
            </a:r>
            <a:r>
              <a:rPr lang="en-US" sz="2000" dirty="0" smtClean="0"/>
              <a:t>))!=</a:t>
            </a:r>
            <a:r>
              <a:rPr lang="en-US" sz="2000" dirty="0" err="1" smtClean="0"/>
              <a:t>newfd</a:t>
            </a:r>
            <a:r>
              <a:rPr lang="en-US" sz="2000" dirty="0" smtClean="0"/>
              <a:t> &amp;&amp; </a:t>
            </a:r>
            <a:r>
              <a:rPr lang="en-US" sz="2000" dirty="0" err="1" smtClean="0"/>
              <a:t>fd</a:t>
            </a:r>
            <a:r>
              <a:rPr lang="en-US" sz="2000" dirty="0" smtClean="0"/>
              <a:t>!=-1)</a:t>
            </a:r>
          </a:p>
          <a:p>
            <a:pPr>
              <a:buNone/>
            </a:pPr>
            <a:r>
              <a:rPr lang="en-US" sz="2000" dirty="0" smtClean="0"/>
              <a:t>		</a:t>
            </a:r>
            <a:r>
              <a:rPr lang="en-US" sz="2000" dirty="0" err="1" smtClean="0"/>
              <a:t>fdtable</a:t>
            </a:r>
            <a:r>
              <a:rPr lang="en-US" sz="2000" dirty="0" smtClean="0"/>
              <a:t>[</a:t>
            </a:r>
            <a:r>
              <a:rPr lang="en-US" sz="2000" dirty="0" err="1" smtClean="0"/>
              <a:t>fd</a:t>
            </a:r>
            <a:r>
              <a:rPr lang="en-US" sz="2000" dirty="0" smtClean="0"/>
              <a:t>]=1;</a:t>
            </a:r>
          </a:p>
          <a:p>
            <a:pPr>
              <a:buNone/>
            </a:pPr>
            <a:endParaRPr lang="en-US" sz="2000" dirty="0" smtClean="0"/>
          </a:p>
          <a:p>
            <a:pPr>
              <a:buNone/>
            </a:pPr>
            <a:r>
              <a:rPr lang="en-US" sz="2000" dirty="0" smtClean="0"/>
              <a:t>	for(</a:t>
            </a:r>
            <a:r>
              <a:rPr lang="en-US" sz="2000" dirty="0" err="1" smtClean="0"/>
              <a:t>i</a:t>
            </a:r>
            <a:r>
              <a:rPr lang="en-US" sz="2000" dirty="0" smtClean="0"/>
              <a:t>=0;i&lt;</a:t>
            </a:r>
            <a:r>
              <a:rPr lang="en-US" sz="2000" dirty="0" err="1" smtClean="0"/>
              <a:t>MAXFD;i</a:t>
            </a:r>
            <a:r>
              <a:rPr lang="en-US" sz="2000" dirty="0" smtClean="0"/>
              <a:t>++)</a:t>
            </a:r>
          </a:p>
          <a:p>
            <a:pPr>
              <a:buNone/>
            </a:pPr>
            <a:r>
              <a:rPr lang="en-US" sz="2000" dirty="0" smtClean="0"/>
              <a:t>		if(</a:t>
            </a:r>
            <a:r>
              <a:rPr lang="en-US" sz="2000" dirty="0" err="1" smtClean="0"/>
              <a:t>fdtable</a:t>
            </a:r>
            <a:r>
              <a:rPr lang="en-US" sz="2000" dirty="0" smtClean="0"/>
              <a:t>[</a:t>
            </a:r>
            <a:r>
              <a:rPr lang="en-US" sz="2000" dirty="0" err="1" smtClean="0"/>
              <a:t>i</a:t>
            </a:r>
            <a:r>
              <a:rPr lang="en-US" sz="2000" dirty="0" smtClean="0"/>
              <a:t>]==1)</a:t>
            </a:r>
          </a:p>
          <a:p>
            <a:pPr>
              <a:buNone/>
            </a:pPr>
            <a:r>
              <a:rPr lang="en-US" sz="2000" dirty="0" smtClean="0"/>
              <a:t>			close(</a:t>
            </a:r>
            <a:r>
              <a:rPr lang="en-US" sz="2000" dirty="0" err="1" smtClean="0"/>
              <a:t>i</a:t>
            </a:r>
            <a:r>
              <a:rPr lang="en-US" sz="2000" dirty="0" smtClean="0"/>
              <a:t>);</a:t>
            </a:r>
          </a:p>
          <a:p>
            <a:pPr>
              <a:buNone/>
            </a:pPr>
            <a:endParaRPr lang="en-US" sz="2000" dirty="0" smtClean="0"/>
          </a:p>
          <a:p>
            <a:pPr>
              <a:buNone/>
            </a:pPr>
            <a:r>
              <a:rPr lang="en-US" sz="2000" dirty="0" smtClean="0"/>
              <a:t>	return </a:t>
            </a:r>
            <a:r>
              <a:rPr lang="en-US" sz="2000" dirty="0" err="1" smtClean="0"/>
              <a:t>fd</a:t>
            </a:r>
            <a:r>
              <a:rPr lang="en-US" sz="2000" dirty="0" smtClean="0"/>
              <a:t>;</a:t>
            </a:r>
          </a:p>
          <a:p>
            <a:pPr>
              <a:buNone/>
            </a:pPr>
            <a:r>
              <a:rPr lang="en-US" sz="2000" dirty="0" smtClean="0"/>
              <a:t>}</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שאלה </a:t>
            </a:r>
            <a:r>
              <a:rPr lang="he-IL" dirty="0"/>
              <a:t>3</a:t>
            </a:r>
            <a:endParaRPr lang="en-US" dirty="0"/>
          </a:p>
        </p:txBody>
      </p:sp>
      <p:sp>
        <p:nvSpPr>
          <p:cNvPr id="3" name="Content Placeholder 2"/>
          <p:cNvSpPr>
            <a:spLocks noGrp="1"/>
          </p:cNvSpPr>
          <p:nvPr>
            <p:ph idx="1"/>
          </p:nvPr>
        </p:nvSpPr>
        <p:spPr>
          <a:xfrm>
            <a:off x="419100" y="1136073"/>
            <a:ext cx="8229600" cy="5137150"/>
          </a:xfrm>
        </p:spPr>
        <p:txBody>
          <a:bodyPr/>
          <a:lstStyle/>
          <a:p>
            <a:pPr marL="0" indent="0">
              <a:buNone/>
            </a:pPr>
            <a:r>
              <a:rPr lang="en-US" sz="1400" dirty="0" err="1"/>
              <a:t>int</a:t>
            </a:r>
            <a:r>
              <a:rPr lang="en-US" sz="1400" dirty="0"/>
              <a:t> main()</a:t>
            </a:r>
          </a:p>
          <a:p>
            <a:pPr marL="0" indent="0">
              <a:buNone/>
            </a:pPr>
            <a:r>
              <a:rPr lang="en-US" sz="1400" dirty="0"/>
              <a:t>{</a:t>
            </a:r>
          </a:p>
          <a:p>
            <a:pPr marL="0" indent="0">
              <a:buNone/>
            </a:pPr>
            <a:r>
              <a:rPr lang="en-US" sz="1400" dirty="0"/>
              <a:t>    </a:t>
            </a:r>
            <a:r>
              <a:rPr lang="en-US" sz="1400" dirty="0" err="1"/>
              <a:t>int</a:t>
            </a:r>
            <a:r>
              <a:rPr lang="en-US" sz="1400" dirty="0"/>
              <a:t> a = 4;</a:t>
            </a:r>
          </a:p>
          <a:p>
            <a:pPr marL="0" indent="0">
              <a:buNone/>
            </a:pPr>
            <a:r>
              <a:rPr lang="en-US" sz="1400" dirty="0"/>
              <a:t>    </a:t>
            </a:r>
            <a:r>
              <a:rPr lang="en-US" sz="1400" dirty="0" err="1"/>
              <a:t>int</a:t>
            </a:r>
            <a:r>
              <a:rPr lang="en-US" sz="1400" dirty="0"/>
              <a:t> *b = &amp;a; // assume address of variable ‘a’ is 1234</a:t>
            </a:r>
          </a:p>
          <a:p>
            <a:pPr marL="0" indent="0">
              <a:buNone/>
            </a:pPr>
            <a:r>
              <a:rPr lang="en-US" sz="1400" dirty="0"/>
              <a:t>    </a:t>
            </a:r>
            <a:r>
              <a:rPr lang="en-US" sz="1400" dirty="0" err="1"/>
              <a:t>printf</a:t>
            </a:r>
            <a:r>
              <a:rPr lang="en-US" sz="1400" dirty="0"/>
              <a:t>(“start: %d, %d, %d, %d\n”, a, &amp;a, *b, b);</a:t>
            </a:r>
          </a:p>
          <a:p>
            <a:pPr marL="0" indent="0">
              <a:buNone/>
            </a:pPr>
            <a:r>
              <a:rPr lang="en-US" sz="1400" dirty="0"/>
              <a:t> </a:t>
            </a:r>
          </a:p>
          <a:p>
            <a:pPr marL="0" indent="0">
              <a:buNone/>
            </a:pPr>
            <a:r>
              <a:rPr lang="en-US" sz="1400" dirty="0"/>
              <a:t>    </a:t>
            </a:r>
            <a:r>
              <a:rPr lang="en-US" sz="1400" dirty="0" err="1"/>
              <a:t>pid_t</a:t>
            </a:r>
            <a:r>
              <a:rPr lang="en-US" sz="1400" dirty="0"/>
              <a:t> </a:t>
            </a:r>
            <a:r>
              <a:rPr lang="en-US" sz="1400" dirty="0" err="1"/>
              <a:t>pid</a:t>
            </a:r>
            <a:r>
              <a:rPr lang="en-US" sz="1400" dirty="0"/>
              <a:t> = fork(); // assume fork() succeeds</a:t>
            </a:r>
          </a:p>
          <a:p>
            <a:pPr marL="0" indent="0">
              <a:buNone/>
            </a:pPr>
            <a:r>
              <a:rPr lang="en-US" sz="1400" dirty="0"/>
              <a:t>    if (</a:t>
            </a:r>
            <a:r>
              <a:rPr lang="en-US" sz="1400" dirty="0" err="1"/>
              <a:t>pid</a:t>
            </a:r>
            <a:r>
              <a:rPr lang="en-US" sz="1400" dirty="0"/>
              <a:t> == 0</a:t>
            </a:r>
            <a:r>
              <a:rPr lang="en-US" sz="1400" dirty="0" smtClean="0"/>
              <a:t>) </a:t>
            </a:r>
            <a:r>
              <a:rPr lang="en-US" sz="1400" dirty="0"/>
              <a:t>{</a:t>
            </a:r>
          </a:p>
          <a:p>
            <a:pPr marL="0" indent="0">
              <a:buNone/>
            </a:pPr>
            <a:r>
              <a:rPr lang="en-US" sz="1400" dirty="0"/>
              <a:t>  </a:t>
            </a:r>
            <a:r>
              <a:rPr lang="en-US" sz="1400" dirty="0" smtClean="0"/>
              <a:t>      *</a:t>
            </a:r>
            <a:r>
              <a:rPr lang="en-US" sz="1400" dirty="0"/>
              <a:t>b = 5;</a:t>
            </a:r>
          </a:p>
          <a:p>
            <a:pPr marL="0" indent="0">
              <a:buNone/>
            </a:pPr>
            <a:r>
              <a:rPr lang="en-US" sz="1400" dirty="0"/>
              <a:t>        sleep(5);</a:t>
            </a:r>
          </a:p>
          <a:p>
            <a:pPr marL="0" indent="0">
              <a:buNone/>
            </a:pPr>
            <a:r>
              <a:rPr lang="en-US" sz="1400" dirty="0"/>
              <a:t>        </a:t>
            </a:r>
            <a:r>
              <a:rPr lang="en-US" sz="1400" dirty="0" err="1"/>
              <a:t>printf</a:t>
            </a:r>
            <a:r>
              <a:rPr lang="en-US" sz="1400" dirty="0"/>
              <a:t>(“child: %d, %d, %d, %d\n”, a, &amp;a, *b, b);</a:t>
            </a:r>
          </a:p>
          <a:p>
            <a:pPr marL="0" indent="0">
              <a:buNone/>
            </a:pPr>
            <a:r>
              <a:rPr lang="en-US" sz="1400" dirty="0"/>
              <a:t>    }</a:t>
            </a:r>
          </a:p>
          <a:p>
            <a:pPr marL="0" indent="0">
              <a:buNone/>
            </a:pPr>
            <a:r>
              <a:rPr lang="en-US" sz="1400" dirty="0"/>
              <a:t>    </a:t>
            </a:r>
            <a:r>
              <a:rPr lang="en-US" sz="1400" dirty="0" smtClean="0"/>
              <a:t>else{</a:t>
            </a:r>
            <a:endParaRPr lang="en-US" sz="1400" dirty="0"/>
          </a:p>
          <a:p>
            <a:pPr marL="0" indent="0">
              <a:buNone/>
            </a:pPr>
            <a:r>
              <a:rPr lang="en-US" sz="1400" dirty="0"/>
              <a:t>        sleep(1);</a:t>
            </a:r>
          </a:p>
          <a:p>
            <a:pPr marL="0" indent="0">
              <a:buNone/>
            </a:pPr>
            <a:r>
              <a:rPr lang="en-US" sz="1400" dirty="0"/>
              <a:t>        a += 2;</a:t>
            </a:r>
          </a:p>
          <a:p>
            <a:pPr marL="0" indent="0">
              <a:buNone/>
            </a:pPr>
            <a:r>
              <a:rPr lang="en-US" sz="1400" dirty="0"/>
              <a:t>        sleep(10);</a:t>
            </a:r>
          </a:p>
          <a:p>
            <a:pPr marL="0" indent="0">
              <a:buNone/>
            </a:pPr>
            <a:r>
              <a:rPr lang="en-US" sz="1400" dirty="0"/>
              <a:t>        </a:t>
            </a:r>
            <a:r>
              <a:rPr lang="en-US" sz="1400" dirty="0" err="1"/>
              <a:t>printf</a:t>
            </a:r>
            <a:r>
              <a:rPr lang="en-US" sz="1400" dirty="0"/>
              <a:t>(“father: %d, %d, %d, %d\n”, a, &amp;a, *b, b);</a:t>
            </a:r>
          </a:p>
          <a:p>
            <a:pPr marL="0" indent="0">
              <a:buNone/>
            </a:pPr>
            <a:r>
              <a:rPr lang="en-US" sz="1400" dirty="0"/>
              <a:t>    </a:t>
            </a:r>
            <a:r>
              <a:rPr lang="en-US" sz="1400" dirty="0" smtClean="0"/>
              <a:t>}</a:t>
            </a:r>
            <a:endParaRPr lang="en-US" sz="1400" dirty="0"/>
          </a:p>
          <a:p>
            <a:pPr marL="0" indent="0">
              <a:buNone/>
            </a:pPr>
            <a:r>
              <a:rPr lang="en-US" sz="1400" dirty="0"/>
              <a:t>    return 0;</a:t>
            </a:r>
          </a:p>
          <a:p>
            <a:pPr marL="0" indent="0">
              <a:buNone/>
            </a:pPr>
            <a:r>
              <a:rPr lang="en-US" sz="1400" dirty="0" smtClean="0"/>
              <a:t>}</a:t>
            </a:r>
            <a:r>
              <a:rPr lang="he-IL" sz="1400" dirty="0"/>
              <a:t> </a:t>
            </a:r>
            <a:endParaRPr lang="en-US" sz="1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db2004138l">
  <a:themeElements>
    <a:clrScheme name="sample 3">
      <a:dk1>
        <a:srgbClr val="1D528D"/>
      </a:dk1>
      <a:lt1>
        <a:srgbClr val="FFFFFF"/>
      </a:lt1>
      <a:dk2>
        <a:srgbClr val="000000"/>
      </a:dk2>
      <a:lt2>
        <a:srgbClr val="DDDDDD"/>
      </a:lt2>
      <a:accent1>
        <a:srgbClr val="25B1B1"/>
      </a:accent1>
      <a:accent2>
        <a:srgbClr val="5BACE9"/>
      </a:accent2>
      <a:accent3>
        <a:srgbClr val="FFFFFF"/>
      </a:accent3>
      <a:accent4>
        <a:srgbClr val="174578"/>
      </a:accent4>
      <a:accent5>
        <a:srgbClr val="ACD5D5"/>
      </a:accent5>
      <a:accent6>
        <a:srgbClr val="529BD3"/>
      </a:accent6>
      <a:hlink>
        <a:srgbClr val="6E71F0"/>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D528D"/>
        </a:dk1>
        <a:lt1>
          <a:srgbClr val="FFFFFF"/>
        </a:lt1>
        <a:dk2>
          <a:srgbClr val="000000"/>
        </a:dk2>
        <a:lt2>
          <a:srgbClr val="C0C0C0"/>
        </a:lt2>
        <a:accent1>
          <a:srgbClr val="4EA693"/>
        </a:accent1>
        <a:accent2>
          <a:srgbClr val="ABA755"/>
        </a:accent2>
        <a:accent3>
          <a:srgbClr val="FFFFFF"/>
        </a:accent3>
        <a:accent4>
          <a:srgbClr val="174578"/>
        </a:accent4>
        <a:accent5>
          <a:srgbClr val="B2D0C8"/>
        </a:accent5>
        <a:accent6>
          <a:srgbClr val="9B974C"/>
        </a:accent6>
        <a:hlink>
          <a:srgbClr val="3981B7"/>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24B98"/>
        </a:dk1>
        <a:lt1>
          <a:srgbClr val="FFFFFF"/>
        </a:lt1>
        <a:dk2>
          <a:srgbClr val="000000"/>
        </a:dk2>
        <a:lt2>
          <a:srgbClr val="DDDDDD"/>
        </a:lt2>
        <a:accent1>
          <a:srgbClr val="4976D1"/>
        </a:accent1>
        <a:accent2>
          <a:srgbClr val="4CB494"/>
        </a:accent2>
        <a:accent3>
          <a:srgbClr val="FFFFFF"/>
        </a:accent3>
        <a:accent4>
          <a:srgbClr val="0E3F81"/>
        </a:accent4>
        <a:accent5>
          <a:srgbClr val="B1BDE5"/>
        </a:accent5>
        <a:accent6>
          <a:srgbClr val="44A386"/>
        </a:accent6>
        <a:hlink>
          <a:srgbClr val="0099CC"/>
        </a:hlink>
        <a:folHlink>
          <a:srgbClr val="969696"/>
        </a:folHlink>
      </a:clrScheme>
      <a:clrMap bg1="lt1" tx1="dk1" bg2="lt2" tx2="dk2" accent1="accent1" accent2="accent2" accent3="accent3" accent4="accent4" accent5="accent5" accent6="accent6" hlink="hlink" folHlink="folHlink"/>
    </a:extraClrScheme>
    <a:extraClrScheme>
      <a:clrScheme name="sample 3">
        <a:dk1>
          <a:srgbClr val="1D528D"/>
        </a:dk1>
        <a:lt1>
          <a:srgbClr val="FFFFFF"/>
        </a:lt1>
        <a:dk2>
          <a:srgbClr val="000000"/>
        </a:dk2>
        <a:lt2>
          <a:srgbClr val="DDDDDD"/>
        </a:lt2>
        <a:accent1>
          <a:srgbClr val="25B1B1"/>
        </a:accent1>
        <a:accent2>
          <a:srgbClr val="5BACE9"/>
        </a:accent2>
        <a:accent3>
          <a:srgbClr val="FFFFFF"/>
        </a:accent3>
        <a:accent4>
          <a:srgbClr val="174578"/>
        </a:accent4>
        <a:accent5>
          <a:srgbClr val="ACD5D5"/>
        </a:accent5>
        <a:accent6>
          <a:srgbClr val="529BD3"/>
        </a:accent6>
        <a:hlink>
          <a:srgbClr val="6E71F0"/>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cdb2004138l</Template>
  <TotalTime>2757</TotalTime>
  <Words>1283</Words>
  <Application>Microsoft Office PowerPoint</Application>
  <PresentationFormat>On-screen Show (4:3)</PresentationFormat>
  <Paragraphs>308</Paragraphs>
  <Slides>36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David</vt:lpstr>
      <vt:lpstr>Verdana</vt:lpstr>
      <vt:lpstr>Wingdings</vt:lpstr>
      <vt:lpstr>cdb2004138l</vt:lpstr>
      <vt:lpstr>מערכות הפעלה</vt:lpstr>
      <vt:lpstr>Contents</vt:lpstr>
      <vt:lpstr>שאלה 1 – קטע קוד</vt:lpstr>
      <vt:lpstr>שאלה 1 – קטע קוד</vt:lpstr>
      <vt:lpstr>תשובה</vt:lpstr>
      <vt:lpstr>זוגות מחייבים</vt:lpstr>
      <vt:lpstr>שאלה 2</vt:lpstr>
      <vt:lpstr>תשובה</vt:lpstr>
      <vt:lpstr>שאלה 3</vt:lpstr>
      <vt:lpstr>שאלה 3</vt:lpstr>
      <vt:lpstr>תשובה</vt:lpstr>
      <vt:lpstr>שאלה 4</vt:lpstr>
      <vt:lpstr>תשובה</vt:lpstr>
      <vt:lpstr>שאלה 5</vt:lpstr>
      <vt:lpstr>תשובה</vt:lpstr>
      <vt:lpstr>שאלה 6</vt:lpstr>
      <vt:lpstr>תשובה</vt:lpstr>
      <vt:lpstr>שאלה 7</vt:lpstr>
      <vt:lpstr>Answer</vt:lpstr>
      <vt:lpstr>שאלה 8</vt:lpstr>
      <vt:lpstr>תשובה</vt:lpstr>
      <vt:lpstr>שאלה 9 </vt:lpstr>
      <vt:lpstr>תשובה</vt:lpstr>
      <vt:lpstr>תשובה</vt:lpstr>
      <vt:lpstr>שאלה 10</vt:lpstr>
      <vt:lpstr>תשובה</vt:lpstr>
      <vt:lpstr>שאלה 11</vt:lpstr>
      <vt:lpstr>תשובה</vt:lpstr>
      <vt:lpstr>שאלה 12</vt:lpstr>
      <vt:lpstr>תשובה</vt:lpstr>
      <vt:lpstr>שאלה 12</vt:lpstr>
      <vt:lpstr>תשובה</vt:lpstr>
      <vt:lpstr>שאלה 12</vt:lpstr>
      <vt:lpstr>תשובה</vt:lpstr>
      <vt:lpstr>שאלה 12</vt:lpstr>
      <vt:lpstr>תשובה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avshalom</dc:creator>
  <cp:lastModifiedBy>user</cp:lastModifiedBy>
  <cp:revision>162</cp:revision>
  <dcterms:created xsi:type="dcterms:W3CDTF">2013-02-06T14:53:06Z</dcterms:created>
  <dcterms:modified xsi:type="dcterms:W3CDTF">2017-06-27T12:00:37Z</dcterms:modified>
</cp:coreProperties>
</file>