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31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B898-8327-4A88-B167-441C71FC48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B76A-4F3D-436D-8D37-B7A51672D5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B898-8327-4A88-B167-441C71FC48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B76A-4F3D-436D-8D37-B7A51672D5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B898-8327-4A88-B167-441C71FC48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B76A-4F3D-436D-8D37-B7A51672D5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B898-8327-4A88-B167-441C71FC48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B76A-4F3D-436D-8D37-B7A51672D5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B898-8327-4A88-B167-441C71FC48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B76A-4F3D-436D-8D37-B7A51672D5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B898-8327-4A88-B167-441C71FC48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B76A-4F3D-436D-8D37-B7A51672D5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B898-8327-4A88-B167-441C71FC48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B76A-4F3D-436D-8D37-B7A51672D5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B898-8327-4A88-B167-441C71FC48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B76A-4F3D-436D-8D37-B7A51672D5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B898-8327-4A88-B167-441C71FC48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B76A-4F3D-436D-8D37-B7A51672D5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B898-8327-4A88-B167-441C71FC48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B76A-4F3D-436D-8D37-B7A51672D5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B898-8327-4A88-B167-441C71FC48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B76A-4F3D-436D-8D37-B7A51672D5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9B898-8327-4A88-B167-441C71FC48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4B76A-4F3D-436D-8D37-B7A51672D5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95343" y="2921169"/>
            <a:ext cx="4801314" cy="1015663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6000" b="1" dirty="0">
                <a:solidFill>
                  <a:schemeClr val="accent1">
                    <a:lumMod val="75000"/>
                  </a:schemeClr>
                </a:solidFill>
              </a:rPr>
              <a:t>一</a:t>
            </a:r>
            <a:r>
              <a:rPr lang="zh-CN" altLang="en-US" sz="6000" b="1" dirty="0" smtClean="0">
                <a:solidFill>
                  <a:schemeClr val="accent1">
                    <a:lumMod val="75000"/>
                  </a:schemeClr>
                </a:solidFill>
              </a:rPr>
              <a:t>、题目修改</a:t>
            </a:r>
            <a:endParaRPr lang="zh-CN" alt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451659" y="11801"/>
            <a:ext cx="3363883" cy="390699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学生操作</a:t>
            </a:r>
            <a:r>
              <a:rPr lang="zh-CN" altLang="en-US" sz="2000" b="1" dirty="0">
                <a:solidFill>
                  <a:schemeClr val="bg1"/>
                </a:solidFill>
              </a:rPr>
              <a:t>指南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 14"/>
          <p:cNvSpPr/>
          <p:nvPr/>
        </p:nvSpPr>
        <p:spPr bwMode="auto">
          <a:xfrm>
            <a:off x="451024" y="565216"/>
            <a:ext cx="338224" cy="363133"/>
          </a:xfrm>
          <a:custGeom>
            <a:avLst/>
            <a:gdLst>
              <a:gd name="T0" fmla="*/ 1767542 w 3927"/>
              <a:gd name="T1" fmla="*/ 308011 h 3928"/>
              <a:gd name="T2" fmla="*/ 1684137 w 3927"/>
              <a:gd name="T3" fmla="*/ 390514 h 3928"/>
              <a:gd name="T4" fmla="*/ 1406885 w 3927"/>
              <a:gd name="T5" fmla="*/ 115046 h 3928"/>
              <a:gd name="T6" fmla="*/ 1490290 w 3927"/>
              <a:gd name="T7" fmla="*/ 32084 h 3928"/>
              <a:gd name="T8" fmla="*/ 1597525 w 3927"/>
              <a:gd name="T9" fmla="*/ 28876 h 3928"/>
              <a:gd name="T10" fmla="*/ 1770750 w 3927"/>
              <a:gd name="T11" fmla="*/ 200757 h 3928"/>
              <a:gd name="T12" fmla="*/ 1767542 w 3927"/>
              <a:gd name="T13" fmla="*/ 308011 h 3928"/>
              <a:gd name="T14" fmla="*/ 1032021 w 3927"/>
              <a:gd name="T15" fmla="*/ 1039078 h 3928"/>
              <a:gd name="T16" fmla="*/ 754768 w 3927"/>
              <a:gd name="T17" fmla="*/ 763152 h 3928"/>
              <a:gd name="T18" fmla="*/ 1364724 w 3927"/>
              <a:gd name="T19" fmla="*/ 156756 h 3928"/>
              <a:gd name="T20" fmla="*/ 1641977 w 3927"/>
              <a:gd name="T21" fmla="*/ 432682 h 3928"/>
              <a:gd name="T22" fmla="*/ 1032021 w 3927"/>
              <a:gd name="T23" fmla="*/ 1039078 h 3928"/>
              <a:gd name="T24" fmla="*/ 993526 w 3927"/>
              <a:gd name="T25" fmla="*/ 1077121 h 3928"/>
              <a:gd name="T26" fmla="*/ 605373 w 3927"/>
              <a:gd name="T27" fmla="*/ 1187584 h 3928"/>
              <a:gd name="T28" fmla="*/ 716274 w 3927"/>
              <a:gd name="T29" fmla="*/ 801653 h 3928"/>
              <a:gd name="T30" fmla="*/ 993526 w 3927"/>
              <a:gd name="T31" fmla="*/ 1077121 h 3928"/>
              <a:gd name="T32" fmla="*/ 352867 w 3927"/>
              <a:gd name="T33" fmla="*/ 226883 h 3928"/>
              <a:gd name="T34" fmla="*/ 179641 w 3927"/>
              <a:gd name="T35" fmla="*/ 400597 h 3928"/>
              <a:gd name="T36" fmla="*/ 179641 w 3927"/>
              <a:gd name="T37" fmla="*/ 1447468 h 3928"/>
              <a:gd name="T38" fmla="*/ 352867 w 3927"/>
              <a:gd name="T39" fmla="*/ 1620724 h 3928"/>
              <a:gd name="T40" fmla="*/ 1400011 w 3927"/>
              <a:gd name="T41" fmla="*/ 1620724 h 3928"/>
              <a:gd name="T42" fmla="*/ 1573236 w 3927"/>
              <a:gd name="T43" fmla="*/ 1447468 h 3928"/>
              <a:gd name="T44" fmla="*/ 1573236 w 3927"/>
              <a:gd name="T45" fmla="*/ 759485 h 3928"/>
              <a:gd name="T46" fmla="*/ 1752419 w 3927"/>
              <a:gd name="T47" fmla="*/ 585771 h 3928"/>
              <a:gd name="T48" fmla="*/ 1752419 w 3927"/>
              <a:gd name="T49" fmla="*/ 1511178 h 3928"/>
              <a:gd name="T50" fmla="*/ 1457753 w 3927"/>
              <a:gd name="T51" fmla="*/ 1800397 h 3928"/>
              <a:gd name="T52" fmla="*/ 289168 w 3927"/>
              <a:gd name="T53" fmla="*/ 1800397 h 3928"/>
              <a:gd name="T54" fmla="*/ 0 w 3927"/>
              <a:gd name="T55" fmla="*/ 1511178 h 3928"/>
              <a:gd name="T56" fmla="*/ 0 w 3927"/>
              <a:gd name="T57" fmla="*/ 354304 h 3928"/>
              <a:gd name="T58" fmla="*/ 289168 w 3927"/>
              <a:gd name="T59" fmla="*/ 47210 h 3928"/>
              <a:gd name="T60" fmla="*/ 1214412 w 3927"/>
              <a:gd name="T61" fmla="*/ 47210 h 3928"/>
              <a:gd name="T62" fmla="*/ 1040728 w 3927"/>
              <a:gd name="T63" fmla="*/ 226883 h 3928"/>
              <a:gd name="T64" fmla="*/ 352867 w 3927"/>
              <a:gd name="T65" fmla="*/ 226883 h 39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927" h="3928">
                <a:moveTo>
                  <a:pt x="3857" y="672"/>
                </a:moveTo>
                <a:cubicBezTo>
                  <a:pt x="3675" y="852"/>
                  <a:pt x="3675" y="852"/>
                  <a:pt x="3675" y="852"/>
                </a:cubicBezTo>
                <a:cubicBezTo>
                  <a:pt x="3070" y="251"/>
                  <a:pt x="3070" y="251"/>
                  <a:pt x="3070" y="251"/>
                </a:cubicBezTo>
                <a:cubicBezTo>
                  <a:pt x="3252" y="70"/>
                  <a:pt x="3252" y="70"/>
                  <a:pt x="3252" y="70"/>
                </a:cubicBezTo>
                <a:cubicBezTo>
                  <a:pt x="3319" y="4"/>
                  <a:pt x="3424" y="0"/>
                  <a:pt x="3486" y="63"/>
                </a:cubicBezTo>
                <a:cubicBezTo>
                  <a:pt x="3864" y="438"/>
                  <a:pt x="3864" y="438"/>
                  <a:pt x="3864" y="438"/>
                </a:cubicBezTo>
                <a:cubicBezTo>
                  <a:pt x="3927" y="501"/>
                  <a:pt x="3924" y="605"/>
                  <a:pt x="3857" y="672"/>
                </a:cubicBezTo>
                <a:close/>
                <a:moveTo>
                  <a:pt x="2252" y="2267"/>
                </a:moveTo>
                <a:cubicBezTo>
                  <a:pt x="1647" y="1665"/>
                  <a:pt x="1647" y="1665"/>
                  <a:pt x="1647" y="1665"/>
                </a:cubicBezTo>
                <a:cubicBezTo>
                  <a:pt x="2978" y="342"/>
                  <a:pt x="2978" y="342"/>
                  <a:pt x="2978" y="342"/>
                </a:cubicBezTo>
                <a:cubicBezTo>
                  <a:pt x="3583" y="944"/>
                  <a:pt x="3583" y="944"/>
                  <a:pt x="3583" y="944"/>
                </a:cubicBezTo>
                <a:lnTo>
                  <a:pt x="2252" y="2267"/>
                </a:lnTo>
                <a:close/>
                <a:moveTo>
                  <a:pt x="2168" y="2350"/>
                </a:moveTo>
                <a:cubicBezTo>
                  <a:pt x="1321" y="2591"/>
                  <a:pt x="1321" y="2591"/>
                  <a:pt x="1321" y="2591"/>
                </a:cubicBezTo>
                <a:cubicBezTo>
                  <a:pt x="1563" y="1749"/>
                  <a:pt x="1563" y="1749"/>
                  <a:pt x="1563" y="1749"/>
                </a:cubicBezTo>
                <a:lnTo>
                  <a:pt x="2168" y="2350"/>
                </a:lnTo>
                <a:close/>
                <a:moveTo>
                  <a:pt x="770" y="495"/>
                </a:moveTo>
                <a:cubicBezTo>
                  <a:pt x="561" y="495"/>
                  <a:pt x="392" y="665"/>
                  <a:pt x="392" y="874"/>
                </a:cubicBezTo>
                <a:cubicBezTo>
                  <a:pt x="392" y="3158"/>
                  <a:pt x="392" y="3158"/>
                  <a:pt x="392" y="3158"/>
                </a:cubicBezTo>
                <a:cubicBezTo>
                  <a:pt x="392" y="3367"/>
                  <a:pt x="561" y="3536"/>
                  <a:pt x="770" y="3536"/>
                </a:cubicBezTo>
                <a:cubicBezTo>
                  <a:pt x="3055" y="3536"/>
                  <a:pt x="3055" y="3536"/>
                  <a:pt x="3055" y="3536"/>
                </a:cubicBezTo>
                <a:cubicBezTo>
                  <a:pt x="3264" y="3536"/>
                  <a:pt x="3433" y="3367"/>
                  <a:pt x="3433" y="3158"/>
                </a:cubicBezTo>
                <a:cubicBezTo>
                  <a:pt x="3433" y="1657"/>
                  <a:pt x="3433" y="1657"/>
                  <a:pt x="3433" y="1657"/>
                </a:cubicBezTo>
                <a:cubicBezTo>
                  <a:pt x="3824" y="1278"/>
                  <a:pt x="3824" y="1278"/>
                  <a:pt x="3824" y="1278"/>
                </a:cubicBezTo>
                <a:cubicBezTo>
                  <a:pt x="3824" y="3297"/>
                  <a:pt x="3824" y="3297"/>
                  <a:pt x="3824" y="3297"/>
                </a:cubicBezTo>
                <a:cubicBezTo>
                  <a:pt x="3824" y="3645"/>
                  <a:pt x="3529" y="3928"/>
                  <a:pt x="3181" y="3928"/>
                </a:cubicBezTo>
                <a:cubicBezTo>
                  <a:pt x="631" y="3928"/>
                  <a:pt x="631" y="3928"/>
                  <a:pt x="631" y="3928"/>
                </a:cubicBezTo>
                <a:cubicBezTo>
                  <a:pt x="283" y="3928"/>
                  <a:pt x="0" y="3645"/>
                  <a:pt x="0" y="3297"/>
                </a:cubicBezTo>
                <a:cubicBezTo>
                  <a:pt x="0" y="773"/>
                  <a:pt x="0" y="773"/>
                  <a:pt x="0" y="773"/>
                </a:cubicBezTo>
                <a:cubicBezTo>
                  <a:pt x="0" y="425"/>
                  <a:pt x="283" y="103"/>
                  <a:pt x="631" y="103"/>
                </a:cubicBezTo>
                <a:cubicBezTo>
                  <a:pt x="2650" y="103"/>
                  <a:pt x="2650" y="103"/>
                  <a:pt x="2650" y="103"/>
                </a:cubicBezTo>
                <a:cubicBezTo>
                  <a:pt x="2271" y="495"/>
                  <a:pt x="2271" y="495"/>
                  <a:pt x="2271" y="495"/>
                </a:cubicBezTo>
                <a:lnTo>
                  <a:pt x="770" y="49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451659" y="11801"/>
            <a:ext cx="3363883" cy="390699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学生操作</a:t>
            </a:r>
            <a:r>
              <a:rPr lang="zh-CN" altLang="en-US" sz="2000" b="1" dirty="0">
                <a:solidFill>
                  <a:schemeClr val="bg1"/>
                </a:solidFill>
              </a:rPr>
              <a:t>指南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91613" y="462709"/>
            <a:ext cx="94017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Step4</a:t>
            </a:r>
            <a:r>
              <a:rPr lang="zh-CN" altLang="en-US" dirty="0" smtClean="0"/>
              <a:t>：提交记事与答疑记录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5787" y="1179380"/>
            <a:ext cx="9140426" cy="4924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 14"/>
          <p:cNvSpPr/>
          <p:nvPr/>
        </p:nvSpPr>
        <p:spPr bwMode="auto">
          <a:xfrm>
            <a:off x="451024" y="565216"/>
            <a:ext cx="338224" cy="363133"/>
          </a:xfrm>
          <a:custGeom>
            <a:avLst/>
            <a:gdLst>
              <a:gd name="T0" fmla="*/ 1767542 w 3927"/>
              <a:gd name="T1" fmla="*/ 308011 h 3928"/>
              <a:gd name="T2" fmla="*/ 1684137 w 3927"/>
              <a:gd name="T3" fmla="*/ 390514 h 3928"/>
              <a:gd name="T4" fmla="*/ 1406885 w 3927"/>
              <a:gd name="T5" fmla="*/ 115046 h 3928"/>
              <a:gd name="T6" fmla="*/ 1490290 w 3927"/>
              <a:gd name="T7" fmla="*/ 32084 h 3928"/>
              <a:gd name="T8" fmla="*/ 1597525 w 3927"/>
              <a:gd name="T9" fmla="*/ 28876 h 3928"/>
              <a:gd name="T10" fmla="*/ 1770750 w 3927"/>
              <a:gd name="T11" fmla="*/ 200757 h 3928"/>
              <a:gd name="T12" fmla="*/ 1767542 w 3927"/>
              <a:gd name="T13" fmla="*/ 308011 h 3928"/>
              <a:gd name="T14" fmla="*/ 1032021 w 3927"/>
              <a:gd name="T15" fmla="*/ 1039078 h 3928"/>
              <a:gd name="T16" fmla="*/ 754768 w 3927"/>
              <a:gd name="T17" fmla="*/ 763152 h 3928"/>
              <a:gd name="T18" fmla="*/ 1364724 w 3927"/>
              <a:gd name="T19" fmla="*/ 156756 h 3928"/>
              <a:gd name="T20" fmla="*/ 1641977 w 3927"/>
              <a:gd name="T21" fmla="*/ 432682 h 3928"/>
              <a:gd name="T22" fmla="*/ 1032021 w 3927"/>
              <a:gd name="T23" fmla="*/ 1039078 h 3928"/>
              <a:gd name="T24" fmla="*/ 993526 w 3927"/>
              <a:gd name="T25" fmla="*/ 1077121 h 3928"/>
              <a:gd name="T26" fmla="*/ 605373 w 3927"/>
              <a:gd name="T27" fmla="*/ 1187584 h 3928"/>
              <a:gd name="T28" fmla="*/ 716274 w 3927"/>
              <a:gd name="T29" fmla="*/ 801653 h 3928"/>
              <a:gd name="T30" fmla="*/ 993526 w 3927"/>
              <a:gd name="T31" fmla="*/ 1077121 h 3928"/>
              <a:gd name="T32" fmla="*/ 352867 w 3927"/>
              <a:gd name="T33" fmla="*/ 226883 h 3928"/>
              <a:gd name="T34" fmla="*/ 179641 w 3927"/>
              <a:gd name="T35" fmla="*/ 400597 h 3928"/>
              <a:gd name="T36" fmla="*/ 179641 w 3927"/>
              <a:gd name="T37" fmla="*/ 1447468 h 3928"/>
              <a:gd name="T38" fmla="*/ 352867 w 3927"/>
              <a:gd name="T39" fmla="*/ 1620724 h 3928"/>
              <a:gd name="T40" fmla="*/ 1400011 w 3927"/>
              <a:gd name="T41" fmla="*/ 1620724 h 3928"/>
              <a:gd name="T42" fmla="*/ 1573236 w 3927"/>
              <a:gd name="T43" fmla="*/ 1447468 h 3928"/>
              <a:gd name="T44" fmla="*/ 1573236 w 3927"/>
              <a:gd name="T45" fmla="*/ 759485 h 3928"/>
              <a:gd name="T46" fmla="*/ 1752419 w 3927"/>
              <a:gd name="T47" fmla="*/ 585771 h 3928"/>
              <a:gd name="T48" fmla="*/ 1752419 w 3927"/>
              <a:gd name="T49" fmla="*/ 1511178 h 3928"/>
              <a:gd name="T50" fmla="*/ 1457753 w 3927"/>
              <a:gd name="T51" fmla="*/ 1800397 h 3928"/>
              <a:gd name="T52" fmla="*/ 289168 w 3927"/>
              <a:gd name="T53" fmla="*/ 1800397 h 3928"/>
              <a:gd name="T54" fmla="*/ 0 w 3927"/>
              <a:gd name="T55" fmla="*/ 1511178 h 3928"/>
              <a:gd name="T56" fmla="*/ 0 w 3927"/>
              <a:gd name="T57" fmla="*/ 354304 h 3928"/>
              <a:gd name="T58" fmla="*/ 289168 w 3927"/>
              <a:gd name="T59" fmla="*/ 47210 h 3928"/>
              <a:gd name="T60" fmla="*/ 1214412 w 3927"/>
              <a:gd name="T61" fmla="*/ 47210 h 3928"/>
              <a:gd name="T62" fmla="*/ 1040728 w 3927"/>
              <a:gd name="T63" fmla="*/ 226883 h 3928"/>
              <a:gd name="T64" fmla="*/ 352867 w 3927"/>
              <a:gd name="T65" fmla="*/ 226883 h 39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927" h="3928">
                <a:moveTo>
                  <a:pt x="3857" y="672"/>
                </a:moveTo>
                <a:cubicBezTo>
                  <a:pt x="3675" y="852"/>
                  <a:pt x="3675" y="852"/>
                  <a:pt x="3675" y="852"/>
                </a:cubicBezTo>
                <a:cubicBezTo>
                  <a:pt x="3070" y="251"/>
                  <a:pt x="3070" y="251"/>
                  <a:pt x="3070" y="251"/>
                </a:cubicBezTo>
                <a:cubicBezTo>
                  <a:pt x="3252" y="70"/>
                  <a:pt x="3252" y="70"/>
                  <a:pt x="3252" y="70"/>
                </a:cubicBezTo>
                <a:cubicBezTo>
                  <a:pt x="3319" y="4"/>
                  <a:pt x="3424" y="0"/>
                  <a:pt x="3486" y="63"/>
                </a:cubicBezTo>
                <a:cubicBezTo>
                  <a:pt x="3864" y="438"/>
                  <a:pt x="3864" y="438"/>
                  <a:pt x="3864" y="438"/>
                </a:cubicBezTo>
                <a:cubicBezTo>
                  <a:pt x="3927" y="501"/>
                  <a:pt x="3924" y="605"/>
                  <a:pt x="3857" y="672"/>
                </a:cubicBezTo>
                <a:close/>
                <a:moveTo>
                  <a:pt x="2252" y="2267"/>
                </a:moveTo>
                <a:cubicBezTo>
                  <a:pt x="1647" y="1665"/>
                  <a:pt x="1647" y="1665"/>
                  <a:pt x="1647" y="1665"/>
                </a:cubicBezTo>
                <a:cubicBezTo>
                  <a:pt x="2978" y="342"/>
                  <a:pt x="2978" y="342"/>
                  <a:pt x="2978" y="342"/>
                </a:cubicBezTo>
                <a:cubicBezTo>
                  <a:pt x="3583" y="944"/>
                  <a:pt x="3583" y="944"/>
                  <a:pt x="3583" y="944"/>
                </a:cubicBezTo>
                <a:lnTo>
                  <a:pt x="2252" y="2267"/>
                </a:lnTo>
                <a:close/>
                <a:moveTo>
                  <a:pt x="2168" y="2350"/>
                </a:moveTo>
                <a:cubicBezTo>
                  <a:pt x="1321" y="2591"/>
                  <a:pt x="1321" y="2591"/>
                  <a:pt x="1321" y="2591"/>
                </a:cubicBezTo>
                <a:cubicBezTo>
                  <a:pt x="1563" y="1749"/>
                  <a:pt x="1563" y="1749"/>
                  <a:pt x="1563" y="1749"/>
                </a:cubicBezTo>
                <a:lnTo>
                  <a:pt x="2168" y="2350"/>
                </a:lnTo>
                <a:close/>
                <a:moveTo>
                  <a:pt x="770" y="495"/>
                </a:moveTo>
                <a:cubicBezTo>
                  <a:pt x="561" y="495"/>
                  <a:pt x="392" y="665"/>
                  <a:pt x="392" y="874"/>
                </a:cubicBezTo>
                <a:cubicBezTo>
                  <a:pt x="392" y="3158"/>
                  <a:pt x="392" y="3158"/>
                  <a:pt x="392" y="3158"/>
                </a:cubicBezTo>
                <a:cubicBezTo>
                  <a:pt x="392" y="3367"/>
                  <a:pt x="561" y="3536"/>
                  <a:pt x="770" y="3536"/>
                </a:cubicBezTo>
                <a:cubicBezTo>
                  <a:pt x="3055" y="3536"/>
                  <a:pt x="3055" y="3536"/>
                  <a:pt x="3055" y="3536"/>
                </a:cubicBezTo>
                <a:cubicBezTo>
                  <a:pt x="3264" y="3536"/>
                  <a:pt x="3433" y="3367"/>
                  <a:pt x="3433" y="3158"/>
                </a:cubicBezTo>
                <a:cubicBezTo>
                  <a:pt x="3433" y="1657"/>
                  <a:pt x="3433" y="1657"/>
                  <a:pt x="3433" y="1657"/>
                </a:cubicBezTo>
                <a:cubicBezTo>
                  <a:pt x="3824" y="1278"/>
                  <a:pt x="3824" y="1278"/>
                  <a:pt x="3824" y="1278"/>
                </a:cubicBezTo>
                <a:cubicBezTo>
                  <a:pt x="3824" y="3297"/>
                  <a:pt x="3824" y="3297"/>
                  <a:pt x="3824" y="3297"/>
                </a:cubicBezTo>
                <a:cubicBezTo>
                  <a:pt x="3824" y="3645"/>
                  <a:pt x="3529" y="3928"/>
                  <a:pt x="3181" y="3928"/>
                </a:cubicBezTo>
                <a:cubicBezTo>
                  <a:pt x="631" y="3928"/>
                  <a:pt x="631" y="3928"/>
                  <a:pt x="631" y="3928"/>
                </a:cubicBezTo>
                <a:cubicBezTo>
                  <a:pt x="283" y="3928"/>
                  <a:pt x="0" y="3645"/>
                  <a:pt x="0" y="3297"/>
                </a:cubicBezTo>
                <a:cubicBezTo>
                  <a:pt x="0" y="773"/>
                  <a:pt x="0" y="773"/>
                  <a:pt x="0" y="773"/>
                </a:cubicBezTo>
                <a:cubicBezTo>
                  <a:pt x="0" y="425"/>
                  <a:pt x="283" y="103"/>
                  <a:pt x="631" y="103"/>
                </a:cubicBezTo>
                <a:cubicBezTo>
                  <a:pt x="2650" y="103"/>
                  <a:pt x="2650" y="103"/>
                  <a:pt x="2650" y="103"/>
                </a:cubicBezTo>
                <a:cubicBezTo>
                  <a:pt x="2271" y="495"/>
                  <a:pt x="2271" y="495"/>
                  <a:pt x="2271" y="495"/>
                </a:cubicBezTo>
                <a:lnTo>
                  <a:pt x="770" y="49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451659" y="11801"/>
            <a:ext cx="3363883" cy="390699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学生操作</a:t>
            </a:r>
            <a:r>
              <a:rPr lang="zh-CN" altLang="en-US" sz="2000" b="1" dirty="0">
                <a:solidFill>
                  <a:schemeClr val="bg1"/>
                </a:solidFill>
              </a:rPr>
              <a:t>指南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91613" y="462709"/>
            <a:ext cx="94017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Step5</a:t>
            </a:r>
            <a:r>
              <a:rPr lang="zh-CN" altLang="en-US" smtClean="0"/>
              <a:t>：</a:t>
            </a:r>
            <a:r>
              <a:rPr lang="zh-CN" altLang="en-US" dirty="0" smtClean="0"/>
              <a:t>提交待检测论文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91613" y="928349"/>
            <a:ext cx="10374726" cy="1214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学生提交论文至系统，请认真填写关键词、摘要等信息，指导教师审核通过或驳回；审核通过后自动检测，可下载检测报告单；审核通过后指导教师和专家可以进行评阅（</a:t>
            </a:r>
            <a:r>
              <a:rPr lang="en-US" altLang="zh-CN" dirty="0"/>
              <a:t>【</a:t>
            </a:r>
            <a:r>
              <a:rPr lang="zh-CN" altLang="en-US" dirty="0"/>
              <a:t>过程文档管理</a:t>
            </a:r>
            <a:r>
              <a:rPr lang="en-US" altLang="zh-CN" dirty="0"/>
              <a:t>】——【</a:t>
            </a:r>
            <a:r>
              <a:rPr lang="zh-CN" altLang="en-US" dirty="0"/>
              <a:t>提交毕业设计（论文）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431" y="2293407"/>
            <a:ext cx="11021138" cy="181237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3069"/>
          <a:stretch>
            <a:fillRect/>
          </a:stretch>
        </p:blipFill>
        <p:spPr>
          <a:xfrm>
            <a:off x="3427370" y="3384372"/>
            <a:ext cx="5337261" cy="3110732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 14"/>
          <p:cNvSpPr/>
          <p:nvPr/>
        </p:nvSpPr>
        <p:spPr bwMode="auto">
          <a:xfrm>
            <a:off x="451024" y="565216"/>
            <a:ext cx="338224" cy="363133"/>
          </a:xfrm>
          <a:custGeom>
            <a:avLst/>
            <a:gdLst>
              <a:gd name="T0" fmla="*/ 1767542 w 3927"/>
              <a:gd name="T1" fmla="*/ 308011 h 3928"/>
              <a:gd name="T2" fmla="*/ 1684137 w 3927"/>
              <a:gd name="T3" fmla="*/ 390514 h 3928"/>
              <a:gd name="T4" fmla="*/ 1406885 w 3927"/>
              <a:gd name="T5" fmla="*/ 115046 h 3928"/>
              <a:gd name="T6" fmla="*/ 1490290 w 3927"/>
              <a:gd name="T7" fmla="*/ 32084 h 3928"/>
              <a:gd name="T8" fmla="*/ 1597525 w 3927"/>
              <a:gd name="T9" fmla="*/ 28876 h 3928"/>
              <a:gd name="T10" fmla="*/ 1770750 w 3927"/>
              <a:gd name="T11" fmla="*/ 200757 h 3928"/>
              <a:gd name="T12" fmla="*/ 1767542 w 3927"/>
              <a:gd name="T13" fmla="*/ 308011 h 3928"/>
              <a:gd name="T14" fmla="*/ 1032021 w 3927"/>
              <a:gd name="T15" fmla="*/ 1039078 h 3928"/>
              <a:gd name="T16" fmla="*/ 754768 w 3927"/>
              <a:gd name="T17" fmla="*/ 763152 h 3928"/>
              <a:gd name="T18" fmla="*/ 1364724 w 3927"/>
              <a:gd name="T19" fmla="*/ 156756 h 3928"/>
              <a:gd name="T20" fmla="*/ 1641977 w 3927"/>
              <a:gd name="T21" fmla="*/ 432682 h 3928"/>
              <a:gd name="T22" fmla="*/ 1032021 w 3927"/>
              <a:gd name="T23" fmla="*/ 1039078 h 3928"/>
              <a:gd name="T24" fmla="*/ 993526 w 3927"/>
              <a:gd name="T25" fmla="*/ 1077121 h 3928"/>
              <a:gd name="T26" fmla="*/ 605373 w 3927"/>
              <a:gd name="T27" fmla="*/ 1187584 h 3928"/>
              <a:gd name="T28" fmla="*/ 716274 w 3927"/>
              <a:gd name="T29" fmla="*/ 801653 h 3928"/>
              <a:gd name="T30" fmla="*/ 993526 w 3927"/>
              <a:gd name="T31" fmla="*/ 1077121 h 3928"/>
              <a:gd name="T32" fmla="*/ 352867 w 3927"/>
              <a:gd name="T33" fmla="*/ 226883 h 3928"/>
              <a:gd name="T34" fmla="*/ 179641 w 3927"/>
              <a:gd name="T35" fmla="*/ 400597 h 3928"/>
              <a:gd name="T36" fmla="*/ 179641 w 3927"/>
              <a:gd name="T37" fmla="*/ 1447468 h 3928"/>
              <a:gd name="T38" fmla="*/ 352867 w 3927"/>
              <a:gd name="T39" fmla="*/ 1620724 h 3928"/>
              <a:gd name="T40" fmla="*/ 1400011 w 3927"/>
              <a:gd name="T41" fmla="*/ 1620724 h 3928"/>
              <a:gd name="T42" fmla="*/ 1573236 w 3927"/>
              <a:gd name="T43" fmla="*/ 1447468 h 3928"/>
              <a:gd name="T44" fmla="*/ 1573236 w 3927"/>
              <a:gd name="T45" fmla="*/ 759485 h 3928"/>
              <a:gd name="T46" fmla="*/ 1752419 w 3927"/>
              <a:gd name="T47" fmla="*/ 585771 h 3928"/>
              <a:gd name="T48" fmla="*/ 1752419 w 3927"/>
              <a:gd name="T49" fmla="*/ 1511178 h 3928"/>
              <a:gd name="T50" fmla="*/ 1457753 w 3927"/>
              <a:gd name="T51" fmla="*/ 1800397 h 3928"/>
              <a:gd name="T52" fmla="*/ 289168 w 3927"/>
              <a:gd name="T53" fmla="*/ 1800397 h 3928"/>
              <a:gd name="T54" fmla="*/ 0 w 3927"/>
              <a:gd name="T55" fmla="*/ 1511178 h 3928"/>
              <a:gd name="T56" fmla="*/ 0 w 3927"/>
              <a:gd name="T57" fmla="*/ 354304 h 3928"/>
              <a:gd name="T58" fmla="*/ 289168 w 3927"/>
              <a:gd name="T59" fmla="*/ 47210 h 3928"/>
              <a:gd name="T60" fmla="*/ 1214412 w 3927"/>
              <a:gd name="T61" fmla="*/ 47210 h 3928"/>
              <a:gd name="T62" fmla="*/ 1040728 w 3927"/>
              <a:gd name="T63" fmla="*/ 226883 h 3928"/>
              <a:gd name="T64" fmla="*/ 352867 w 3927"/>
              <a:gd name="T65" fmla="*/ 226883 h 39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927" h="3928">
                <a:moveTo>
                  <a:pt x="3857" y="672"/>
                </a:moveTo>
                <a:cubicBezTo>
                  <a:pt x="3675" y="852"/>
                  <a:pt x="3675" y="852"/>
                  <a:pt x="3675" y="852"/>
                </a:cubicBezTo>
                <a:cubicBezTo>
                  <a:pt x="3070" y="251"/>
                  <a:pt x="3070" y="251"/>
                  <a:pt x="3070" y="251"/>
                </a:cubicBezTo>
                <a:cubicBezTo>
                  <a:pt x="3252" y="70"/>
                  <a:pt x="3252" y="70"/>
                  <a:pt x="3252" y="70"/>
                </a:cubicBezTo>
                <a:cubicBezTo>
                  <a:pt x="3319" y="4"/>
                  <a:pt x="3424" y="0"/>
                  <a:pt x="3486" y="63"/>
                </a:cubicBezTo>
                <a:cubicBezTo>
                  <a:pt x="3864" y="438"/>
                  <a:pt x="3864" y="438"/>
                  <a:pt x="3864" y="438"/>
                </a:cubicBezTo>
                <a:cubicBezTo>
                  <a:pt x="3927" y="501"/>
                  <a:pt x="3924" y="605"/>
                  <a:pt x="3857" y="672"/>
                </a:cubicBezTo>
                <a:close/>
                <a:moveTo>
                  <a:pt x="2252" y="2267"/>
                </a:moveTo>
                <a:cubicBezTo>
                  <a:pt x="1647" y="1665"/>
                  <a:pt x="1647" y="1665"/>
                  <a:pt x="1647" y="1665"/>
                </a:cubicBezTo>
                <a:cubicBezTo>
                  <a:pt x="2978" y="342"/>
                  <a:pt x="2978" y="342"/>
                  <a:pt x="2978" y="342"/>
                </a:cubicBezTo>
                <a:cubicBezTo>
                  <a:pt x="3583" y="944"/>
                  <a:pt x="3583" y="944"/>
                  <a:pt x="3583" y="944"/>
                </a:cubicBezTo>
                <a:lnTo>
                  <a:pt x="2252" y="2267"/>
                </a:lnTo>
                <a:close/>
                <a:moveTo>
                  <a:pt x="2168" y="2350"/>
                </a:moveTo>
                <a:cubicBezTo>
                  <a:pt x="1321" y="2591"/>
                  <a:pt x="1321" y="2591"/>
                  <a:pt x="1321" y="2591"/>
                </a:cubicBezTo>
                <a:cubicBezTo>
                  <a:pt x="1563" y="1749"/>
                  <a:pt x="1563" y="1749"/>
                  <a:pt x="1563" y="1749"/>
                </a:cubicBezTo>
                <a:lnTo>
                  <a:pt x="2168" y="2350"/>
                </a:lnTo>
                <a:close/>
                <a:moveTo>
                  <a:pt x="770" y="495"/>
                </a:moveTo>
                <a:cubicBezTo>
                  <a:pt x="561" y="495"/>
                  <a:pt x="392" y="665"/>
                  <a:pt x="392" y="874"/>
                </a:cubicBezTo>
                <a:cubicBezTo>
                  <a:pt x="392" y="3158"/>
                  <a:pt x="392" y="3158"/>
                  <a:pt x="392" y="3158"/>
                </a:cubicBezTo>
                <a:cubicBezTo>
                  <a:pt x="392" y="3367"/>
                  <a:pt x="561" y="3536"/>
                  <a:pt x="770" y="3536"/>
                </a:cubicBezTo>
                <a:cubicBezTo>
                  <a:pt x="3055" y="3536"/>
                  <a:pt x="3055" y="3536"/>
                  <a:pt x="3055" y="3536"/>
                </a:cubicBezTo>
                <a:cubicBezTo>
                  <a:pt x="3264" y="3536"/>
                  <a:pt x="3433" y="3367"/>
                  <a:pt x="3433" y="3158"/>
                </a:cubicBezTo>
                <a:cubicBezTo>
                  <a:pt x="3433" y="1657"/>
                  <a:pt x="3433" y="1657"/>
                  <a:pt x="3433" y="1657"/>
                </a:cubicBezTo>
                <a:cubicBezTo>
                  <a:pt x="3824" y="1278"/>
                  <a:pt x="3824" y="1278"/>
                  <a:pt x="3824" y="1278"/>
                </a:cubicBezTo>
                <a:cubicBezTo>
                  <a:pt x="3824" y="3297"/>
                  <a:pt x="3824" y="3297"/>
                  <a:pt x="3824" y="3297"/>
                </a:cubicBezTo>
                <a:cubicBezTo>
                  <a:pt x="3824" y="3645"/>
                  <a:pt x="3529" y="3928"/>
                  <a:pt x="3181" y="3928"/>
                </a:cubicBezTo>
                <a:cubicBezTo>
                  <a:pt x="631" y="3928"/>
                  <a:pt x="631" y="3928"/>
                  <a:pt x="631" y="3928"/>
                </a:cubicBezTo>
                <a:cubicBezTo>
                  <a:pt x="283" y="3928"/>
                  <a:pt x="0" y="3645"/>
                  <a:pt x="0" y="3297"/>
                </a:cubicBezTo>
                <a:cubicBezTo>
                  <a:pt x="0" y="773"/>
                  <a:pt x="0" y="773"/>
                  <a:pt x="0" y="773"/>
                </a:cubicBezTo>
                <a:cubicBezTo>
                  <a:pt x="0" y="425"/>
                  <a:pt x="283" y="103"/>
                  <a:pt x="631" y="103"/>
                </a:cubicBezTo>
                <a:cubicBezTo>
                  <a:pt x="2650" y="103"/>
                  <a:pt x="2650" y="103"/>
                  <a:pt x="2650" y="103"/>
                </a:cubicBezTo>
                <a:cubicBezTo>
                  <a:pt x="2271" y="495"/>
                  <a:pt x="2271" y="495"/>
                  <a:pt x="2271" y="495"/>
                </a:cubicBezTo>
                <a:lnTo>
                  <a:pt x="770" y="49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451659" y="11801"/>
            <a:ext cx="3363883" cy="390699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学生操作</a:t>
            </a:r>
            <a:r>
              <a:rPr lang="zh-CN" altLang="en-US" sz="2000" b="1" dirty="0">
                <a:solidFill>
                  <a:schemeClr val="bg1"/>
                </a:solidFill>
              </a:rPr>
              <a:t>指南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779" y="1666754"/>
            <a:ext cx="10748442" cy="374326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980038" y="497273"/>
            <a:ext cx="94017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</a:rPr>
              <a:t>由</a:t>
            </a:r>
            <a:r>
              <a:rPr lang="zh-CN" altLang="en-US" b="1" dirty="0" smtClean="0">
                <a:solidFill>
                  <a:srgbClr val="FF0000"/>
                </a:solidFill>
              </a:rPr>
              <a:t>学生提交申请</a:t>
            </a:r>
            <a:r>
              <a:rPr lang="zh-CN" altLang="en-US" dirty="0" smtClean="0"/>
              <a:t>，</a:t>
            </a:r>
            <a:r>
              <a:rPr lang="zh-CN" altLang="en-US" dirty="0"/>
              <a:t>指导教师填写意见并审批，系所组织专家审定后、由系所负责人</a:t>
            </a:r>
            <a:r>
              <a:rPr lang="zh-CN" altLang="en-US" dirty="0" smtClean="0"/>
              <a:t>审批。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原则上，中期</a:t>
            </a:r>
            <a:r>
              <a:rPr lang="zh-CN" altLang="en-US" dirty="0"/>
              <a:t>检查后不宜</a:t>
            </a:r>
            <a:r>
              <a:rPr lang="zh-CN" altLang="en-US" dirty="0" smtClean="0"/>
              <a:t>修改题目。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 14"/>
          <p:cNvSpPr/>
          <p:nvPr/>
        </p:nvSpPr>
        <p:spPr bwMode="auto">
          <a:xfrm>
            <a:off x="451024" y="565216"/>
            <a:ext cx="338224" cy="363133"/>
          </a:xfrm>
          <a:custGeom>
            <a:avLst/>
            <a:gdLst>
              <a:gd name="T0" fmla="*/ 1767542 w 3927"/>
              <a:gd name="T1" fmla="*/ 308011 h 3928"/>
              <a:gd name="T2" fmla="*/ 1684137 w 3927"/>
              <a:gd name="T3" fmla="*/ 390514 h 3928"/>
              <a:gd name="T4" fmla="*/ 1406885 w 3927"/>
              <a:gd name="T5" fmla="*/ 115046 h 3928"/>
              <a:gd name="T6" fmla="*/ 1490290 w 3927"/>
              <a:gd name="T7" fmla="*/ 32084 h 3928"/>
              <a:gd name="T8" fmla="*/ 1597525 w 3927"/>
              <a:gd name="T9" fmla="*/ 28876 h 3928"/>
              <a:gd name="T10" fmla="*/ 1770750 w 3927"/>
              <a:gd name="T11" fmla="*/ 200757 h 3928"/>
              <a:gd name="T12" fmla="*/ 1767542 w 3927"/>
              <a:gd name="T13" fmla="*/ 308011 h 3928"/>
              <a:gd name="T14" fmla="*/ 1032021 w 3927"/>
              <a:gd name="T15" fmla="*/ 1039078 h 3928"/>
              <a:gd name="T16" fmla="*/ 754768 w 3927"/>
              <a:gd name="T17" fmla="*/ 763152 h 3928"/>
              <a:gd name="T18" fmla="*/ 1364724 w 3927"/>
              <a:gd name="T19" fmla="*/ 156756 h 3928"/>
              <a:gd name="T20" fmla="*/ 1641977 w 3927"/>
              <a:gd name="T21" fmla="*/ 432682 h 3928"/>
              <a:gd name="T22" fmla="*/ 1032021 w 3927"/>
              <a:gd name="T23" fmla="*/ 1039078 h 3928"/>
              <a:gd name="T24" fmla="*/ 993526 w 3927"/>
              <a:gd name="T25" fmla="*/ 1077121 h 3928"/>
              <a:gd name="T26" fmla="*/ 605373 w 3927"/>
              <a:gd name="T27" fmla="*/ 1187584 h 3928"/>
              <a:gd name="T28" fmla="*/ 716274 w 3927"/>
              <a:gd name="T29" fmla="*/ 801653 h 3928"/>
              <a:gd name="T30" fmla="*/ 993526 w 3927"/>
              <a:gd name="T31" fmla="*/ 1077121 h 3928"/>
              <a:gd name="T32" fmla="*/ 352867 w 3927"/>
              <a:gd name="T33" fmla="*/ 226883 h 3928"/>
              <a:gd name="T34" fmla="*/ 179641 w 3927"/>
              <a:gd name="T35" fmla="*/ 400597 h 3928"/>
              <a:gd name="T36" fmla="*/ 179641 w 3927"/>
              <a:gd name="T37" fmla="*/ 1447468 h 3928"/>
              <a:gd name="T38" fmla="*/ 352867 w 3927"/>
              <a:gd name="T39" fmla="*/ 1620724 h 3928"/>
              <a:gd name="T40" fmla="*/ 1400011 w 3927"/>
              <a:gd name="T41" fmla="*/ 1620724 h 3928"/>
              <a:gd name="T42" fmla="*/ 1573236 w 3927"/>
              <a:gd name="T43" fmla="*/ 1447468 h 3928"/>
              <a:gd name="T44" fmla="*/ 1573236 w 3927"/>
              <a:gd name="T45" fmla="*/ 759485 h 3928"/>
              <a:gd name="T46" fmla="*/ 1752419 w 3927"/>
              <a:gd name="T47" fmla="*/ 585771 h 3928"/>
              <a:gd name="T48" fmla="*/ 1752419 w 3927"/>
              <a:gd name="T49" fmla="*/ 1511178 h 3928"/>
              <a:gd name="T50" fmla="*/ 1457753 w 3927"/>
              <a:gd name="T51" fmla="*/ 1800397 h 3928"/>
              <a:gd name="T52" fmla="*/ 289168 w 3927"/>
              <a:gd name="T53" fmla="*/ 1800397 h 3928"/>
              <a:gd name="T54" fmla="*/ 0 w 3927"/>
              <a:gd name="T55" fmla="*/ 1511178 h 3928"/>
              <a:gd name="T56" fmla="*/ 0 w 3927"/>
              <a:gd name="T57" fmla="*/ 354304 h 3928"/>
              <a:gd name="T58" fmla="*/ 289168 w 3927"/>
              <a:gd name="T59" fmla="*/ 47210 h 3928"/>
              <a:gd name="T60" fmla="*/ 1214412 w 3927"/>
              <a:gd name="T61" fmla="*/ 47210 h 3928"/>
              <a:gd name="T62" fmla="*/ 1040728 w 3927"/>
              <a:gd name="T63" fmla="*/ 226883 h 3928"/>
              <a:gd name="T64" fmla="*/ 352867 w 3927"/>
              <a:gd name="T65" fmla="*/ 226883 h 39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927" h="3928">
                <a:moveTo>
                  <a:pt x="3857" y="672"/>
                </a:moveTo>
                <a:cubicBezTo>
                  <a:pt x="3675" y="852"/>
                  <a:pt x="3675" y="852"/>
                  <a:pt x="3675" y="852"/>
                </a:cubicBezTo>
                <a:cubicBezTo>
                  <a:pt x="3070" y="251"/>
                  <a:pt x="3070" y="251"/>
                  <a:pt x="3070" y="251"/>
                </a:cubicBezTo>
                <a:cubicBezTo>
                  <a:pt x="3252" y="70"/>
                  <a:pt x="3252" y="70"/>
                  <a:pt x="3252" y="70"/>
                </a:cubicBezTo>
                <a:cubicBezTo>
                  <a:pt x="3319" y="4"/>
                  <a:pt x="3424" y="0"/>
                  <a:pt x="3486" y="63"/>
                </a:cubicBezTo>
                <a:cubicBezTo>
                  <a:pt x="3864" y="438"/>
                  <a:pt x="3864" y="438"/>
                  <a:pt x="3864" y="438"/>
                </a:cubicBezTo>
                <a:cubicBezTo>
                  <a:pt x="3927" y="501"/>
                  <a:pt x="3924" y="605"/>
                  <a:pt x="3857" y="672"/>
                </a:cubicBezTo>
                <a:close/>
                <a:moveTo>
                  <a:pt x="2252" y="2267"/>
                </a:moveTo>
                <a:cubicBezTo>
                  <a:pt x="1647" y="1665"/>
                  <a:pt x="1647" y="1665"/>
                  <a:pt x="1647" y="1665"/>
                </a:cubicBezTo>
                <a:cubicBezTo>
                  <a:pt x="2978" y="342"/>
                  <a:pt x="2978" y="342"/>
                  <a:pt x="2978" y="342"/>
                </a:cubicBezTo>
                <a:cubicBezTo>
                  <a:pt x="3583" y="944"/>
                  <a:pt x="3583" y="944"/>
                  <a:pt x="3583" y="944"/>
                </a:cubicBezTo>
                <a:lnTo>
                  <a:pt x="2252" y="2267"/>
                </a:lnTo>
                <a:close/>
                <a:moveTo>
                  <a:pt x="2168" y="2350"/>
                </a:moveTo>
                <a:cubicBezTo>
                  <a:pt x="1321" y="2591"/>
                  <a:pt x="1321" y="2591"/>
                  <a:pt x="1321" y="2591"/>
                </a:cubicBezTo>
                <a:cubicBezTo>
                  <a:pt x="1563" y="1749"/>
                  <a:pt x="1563" y="1749"/>
                  <a:pt x="1563" y="1749"/>
                </a:cubicBezTo>
                <a:lnTo>
                  <a:pt x="2168" y="2350"/>
                </a:lnTo>
                <a:close/>
                <a:moveTo>
                  <a:pt x="770" y="495"/>
                </a:moveTo>
                <a:cubicBezTo>
                  <a:pt x="561" y="495"/>
                  <a:pt x="392" y="665"/>
                  <a:pt x="392" y="874"/>
                </a:cubicBezTo>
                <a:cubicBezTo>
                  <a:pt x="392" y="3158"/>
                  <a:pt x="392" y="3158"/>
                  <a:pt x="392" y="3158"/>
                </a:cubicBezTo>
                <a:cubicBezTo>
                  <a:pt x="392" y="3367"/>
                  <a:pt x="561" y="3536"/>
                  <a:pt x="770" y="3536"/>
                </a:cubicBezTo>
                <a:cubicBezTo>
                  <a:pt x="3055" y="3536"/>
                  <a:pt x="3055" y="3536"/>
                  <a:pt x="3055" y="3536"/>
                </a:cubicBezTo>
                <a:cubicBezTo>
                  <a:pt x="3264" y="3536"/>
                  <a:pt x="3433" y="3367"/>
                  <a:pt x="3433" y="3158"/>
                </a:cubicBezTo>
                <a:cubicBezTo>
                  <a:pt x="3433" y="1657"/>
                  <a:pt x="3433" y="1657"/>
                  <a:pt x="3433" y="1657"/>
                </a:cubicBezTo>
                <a:cubicBezTo>
                  <a:pt x="3824" y="1278"/>
                  <a:pt x="3824" y="1278"/>
                  <a:pt x="3824" y="1278"/>
                </a:cubicBezTo>
                <a:cubicBezTo>
                  <a:pt x="3824" y="3297"/>
                  <a:pt x="3824" y="3297"/>
                  <a:pt x="3824" y="3297"/>
                </a:cubicBezTo>
                <a:cubicBezTo>
                  <a:pt x="3824" y="3645"/>
                  <a:pt x="3529" y="3928"/>
                  <a:pt x="3181" y="3928"/>
                </a:cubicBezTo>
                <a:cubicBezTo>
                  <a:pt x="631" y="3928"/>
                  <a:pt x="631" y="3928"/>
                  <a:pt x="631" y="3928"/>
                </a:cubicBezTo>
                <a:cubicBezTo>
                  <a:pt x="283" y="3928"/>
                  <a:pt x="0" y="3645"/>
                  <a:pt x="0" y="3297"/>
                </a:cubicBezTo>
                <a:cubicBezTo>
                  <a:pt x="0" y="773"/>
                  <a:pt x="0" y="773"/>
                  <a:pt x="0" y="773"/>
                </a:cubicBezTo>
                <a:cubicBezTo>
                  <a:pt x="0" y="425"/>
                  <a:pt x="283" y="103"/>
                  <a:pt x="631" y="103"/>
                </a:cubicBezTo>
                <a:cubicBezTo>
                  <a:pt x="2650" y="103"/>
                  <a:pt x="2650" y="103"/>
                  <a:pt x="2650" y="103"/>
                </a:cubicBezTo>
                <a:cubicBezTo>
                  <a:pt x="2271" y="495"/>
                  <a:pt x="2271" y="495"/>
                  <a:pt x="2271" y="495"/>
                </a:cubicBezTo>
                <a:lnTo>
                  <a:pt x="770" y="49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451659" y="11801"/>
            <a:ext cx="3363883" cy="390699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学生操作</a:t>
            </a:r>
            <a:r>
              <a:rPr lang="zh-CN" altLang="en-US" sz="2000" b="1" dirty="0">
                <a:solidFill>
                  <a:schemeClr val="bg1"/>
                </a:solidFill>
              </a:rPr>
              <a:t>指南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91613" y="462709"/>
            <a:ext cx="9401748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审核过程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024" y="1091065"/>
            <a:ext cx="11151117" cy="8650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4" y="2458625"/>
            <a:ext cx="11151117" cy="881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24" y="3842187"/>
            <a:ext cx="11151117" cy="1186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10622" y="2921169"/>
            <a:ext cx="5570756" cy="1015663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6000" b="1" dirty="0" smtClean="0">
                <a:solidFill>
                  <a:schemeClr val="accent1">
                    <a:lumMod val="75000"/>
                  </a:schemeClr>
                </a:solidFill>
              </a:rPr>
              <a:t>二、查看任务书</a:t>
            </a:r>
            <a:endParaRPr lang="zh-CN" alt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451659" y="11801"/>
            <a:ext cx="3363883" cy="390699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学生操作</a:t>
            </a:r>
            <a:r>
              <a:rPr lang="zh-CN" altLang="en-US" sz="2000" b="1" dirty="0">
                <a:solidFill>
                  <a:schemeClr val="bg1"/>
                </a:solidFill>
              </a:rPr>
              <a:t>指南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 14"/>
          <p:cNvSpPr/>
          <p:nvPr/>
        </p:nvSpPr>
        <p:spPr bwMode="auto">
          <a:xfrm>
            <a:off x="451024" y="565216"/>
            <a:ext cx="338224" cy="363133"/>
          </a:xfrm>
          <a:custGeom>
            <a:avLst/>
            <a:gdLst>
              <a:gd name="T0" fmla="*/ 1767542 w 3927"/>
              <a:gd name="T1" fmla="*/ 308011 h 3928"/>
              <a:gd name="T2" fmla="*/ 1684137 w 3927"/>
              <a:gd name="T3" fmla="*/ 390514 h 3928"/>
              <a:gd name="T4" fmla="*/ 1406885 w 3927"/>
              <a:gd name="T5" fmla="*/ 115046 h 3928"/>
              <a:gd name="T6" fmla="*/ 1490290 w 3927"/>
              <a:gd name="T7" fmla="*/ 32084 h 3928"/>
              <a:gd name="T8" fmla="*/ 1597525 w 3927"/>
              <a:gd name="T9" fmla="*/ 28876 h 3928"/>
              <a:gd name="T10" fmla="*/ 1770750 w 3927"/>
              <a:gd name="T11" fmla="*/ 200757 h 3928"/>
              <a:gd name="T12" fmla="*/ 1767542 w 3927"/>
              <a:gd name="T13" fmla="*/ 308011 h 3928"/>
              <a:gd name="T14" fmla="*/ 1032021 w 3927"/>
              <a:gd name="T15" fmla="*/ 1039078 h 3928"/>
              <a:gd name="T16" fmla="*/ 754768 w 3927"/>
              <a:gd name="T17" fmla="*/ 763152 h 3928"/>
              <a:gd name="T18" fmla="*/ 1364724 w 3927"/>
              <a:gd name="T19" fmla="*/ 156756 h 3928"/>
              <a:gd name="T20" fmla="*/ 1641977 w 3927"/>
              <a:gd name="T21" fmla="*/ 432682 h 3928"/>
              <a:gd name="T22" fmla="*/ 1032021 w 3927"/>
              <a:gd name="T23" fmla="*/ 1039078 h 3928"/>
              <a:gd name="T24" fmla="*/ 993526 w 3927"/>
              <a:gd name="T25" fmla="*/ 1077121 h 3928"/>
              <a:gd name="T26" fmla="*/ 605373 w 3927"/>
              <a:gd name="T27" fmla="*/ 1187584 h 3928"/>
              <a:gd name="T28" fmla="*/ 716274 w 3927"/>
              <a:gd name="T29" fmla="*/ 801653 h 3928"/>
              <a:gd name="T30" fmla="*/ 993526 w 3927"/>
              <a:gd name="T31" fmla="*/ 1077121 h 3928"/>
              <a:gd name="T32" fmla="*/ 352867 w 3927"/>
              <a:gd name="T33" fmla="*/ 226883 h 3928"/>
              <a:gd name="T34" fmla="*/ 179641 w 3927"/>
              <a:gd name="T35" fmla="*/ 400597 h 3928"/>
              <a:gd name="T36" fmla="*/ 179641 w 3927"/>
              <a:gd name="T37" fmla="*/ 1447468 h 3928"/>
              <a:gd name="T38" fmla="*/ 352867 w 3927"/>
              <a:gd name="T39" fmla="*/ 1620724 h 3928"/>
              <a:gd name="T40" fmla="*/ 1400011 w 3927"/>
              <a:gd name="T41" fmla="*/ 1620724 h 3928"/>
              <a:gd name="T42" fmla="*/ 1573236 w 3927"/>
              <a:gd name="T43" fmla="*/ 1447468 h 3928"/>
              <a:gd name="T44" fmla="*/ 1573236 w 3927"/>
              <a:gd name="T45" fmla="*/ 759485 h 3928"/>
              <a:gd name="T46" fmla="*/ 1752419 w 3927"/>
              <a:gd name="T47" fmla="*/ 585771 h 3928"/>
              <a:gd name="T48" fmla="*/ 1752419 w 3927"/>
              <a:gd name="T49" fmla="*/ 1511178 h 3928"/>
              <a:gd name="T50" fmla="*/ 1457753 w 3927"/>
              <a:gd name="T51" fmla="*/ 1800397 h 3928"/>
              <a:gd name="T52" fmla="*/ 289168 w 3927"/>
              <a:gd name="T53" fmla="*/ 1800397 h 3928"/>
              <a:gd name="T54" fmla="*/ 0 w 3927"/>
              <a:gd name="T55" fmla="*/ 1511178 h 3928"/>
              <a:gd name="T56" fmla="*/ 0 w 3927"/>
              <a:gd name="T57" fmla="*/ 354304 h 3928"/>
              <a:gd name="T58" fmla="*/ 289168 w 3927"/>
              <a:gd name="T59" fmla="*/ 47210 h 3928"/>
              <a:gd name="T60" fmla="*/ 1214412 w 3927"/>
              <a:gd name="T61" fmla="*/ 47210 h 3928"/>
              <a:gd name="T62" fmla="*/ 1040728 w 3927"/>
              <a:gd name="T63" fmla="*/ 226883 h 3928"/>
              <a:gd name="T64" fmla="*/ 352867 w 3927"/>
              <a:gd name="T65" fmla="*/ 226883 h 39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927" h="3928">
                <a:moveTo>
                  <a:pt x="3857" y="672"/>
                </a:moveTo>
                <a:cubicBezTo>
                  <a:pt x="3675" y="852"/>
                  <a:pt x="3675" y="852"/>
                  <a:pt x="3675" y="852"/>
                </a:cubicBezTo>
                <a:cubicBezTo>
                  <a:pt x="3070" y="251"/>
                  <a:pt x="3070" y="251"/>
                  <a:pt x="3070" y="251"/>
                </a:cubicBezTo>
                <a:cubicBezTo>
                  <a:pt x="3252" y="70"/>
                  <a:pt x="3252" y="70"/>
                  <a:pt x="3252" y="70"/>
                </a:cubicBezTo>
                <a:cubicBezTo>
                  <a:pt x="3319" y="4"/>
                  <a:pt x="3424" y="0"/>
                  <a:pt x="3486" y="63"/>
                </a:cubicBezTo>
                <a:cubicBezTo>
                  <a:pt x="3864" y="438"/>
                  <a:pt x="3864" y="438"/>
                  <a:pt x="3864" y="438"/>
                </a:cubicBezTo>
                <a:cubicBezTo>
                  <a:pt x="3927" y="501"/>
                  <a:pt x="3924" y="605"/>
                  <a:pt x="3857" y="672"/>
                </a:cubicBezTo>
                <a:close/>
                <a:moveTo>
                  <a:pt x="2252" y="2267"/>
                </a:moveTo>
                <a:cubicBezTo>
                  <a:pt x="1647" y="1665"/>
                  <a:pt x="1647" y="1665"/>
                  <a:pt x="1647" y="1665"/>
                </a:cubicBezTo>
                <a:cubicBezTo>
                  <a:pt x="2978" y="342"/>
                  <a:pt x="2978" y="342"/>
                  <a:pt x="2978" y="342"/>
                </a:cubicBezTo>
                <a:cubicBezTo>
                  <a:pt x="3583" y="944"/>
                  <a:pt x="3583" y="944"/>
                  <a:pt x="3583" y="944"/>
                </a:cubicBezTo>
                <a:lnTo>
                  <a:pt x="2252" y="2267"/>
                </a:lnTo>
                <a:close/>
                <a:moveTo>
                  <a:pt x="2168" y="2350"/>
                </a:moveTo>
                <a:cubicBezTo>
                  <a:pt x="1321" y="2591"/>
                  <a:pt x="1321" y="2591"/>
                  <a:pt x="1321" y="2591"/>
                </a:cubicBezTo>
                <a:cubicBezTo>
                  <a:pt x="1563" y="1749"/>
                  <a:pt x="1563" y="1749"/>
                  <a:pt x="1563" y="1749"/>
                </a:cubicBezTo>
                <a:lnTo>
                  <a:pt x="2168" y="2350"/>
                </a:lnTo>
                <a:close/>
                <a:moveTo>
                  <a:pt x="770" y="495"/>
                </a:moveTo>
                <a:cubicBezTo>
                  <a:pt x="561" y="495"/>
                  <a:pt x="392" y="665"/>
                  <a:pt x="392" y="874"/>
                </a:cubicBezTo>
                <a:cubicBezTo>
                  <a:pt x="392" y="3158"/>
                  <a:pt x="392" y="3158"/>
                  <a:pt x="392" y="3158"/>
                </a:cubicBezTo>
                <a:cubicBezTo>
                  <a:pt x="392" y="3367"/>
                  <a:pt x="561" y="3536"/>
                  <a:pt x="770" y="3536"/>
                </a:cubicBezTo>
                <a:cubicBezTo>
                  <a:pt x="3055" y="3536"/>
                  <a:pt x="3055" y="3536"/>
                  <a:pt x="3055" y="3536"/>
                </a:cubicBezTo>
                <a:cubicBezTo>
                  <a:pt x="3264" y="3536"/>
                  <a:pt x="3433" y="3367"/>
                  <a:pt x="3433" y="3158"/>
                </a:cubicBezTo>
                <a:cubicBezTo>
                  <a:pt x="3433" y="1657"/>
                  <a:pt x="3433" y="1657"/>
                  <a:pt x="3433" y="1657"/>
                </a:cubicBezTo>
                <a:cubicBezTo>
                  <a:pt x="3824" y="1278"/>
                  <a:pt x="3824" y="1278"/>
                  <a:pt x="3824" y="1278"/>
                </a:cubicBezTo>
                <a:cubicBezTo>
                  <a:pt x="3824" y="3297"/>
                  <a:pt x="3824" y="3297"/>
                  <a:pt x="3824" y="3297"/>
                </a:cubicBezTo>
                <a:cubicBezTo>
                  <a:pt x="3824" y="3645"/>
                  <a:pt x="3529" y="3928"/>
                  <a:pt x="3181" y="3928"/>
                </a:cubicBezTo>
                <a:cubicBezTo>
                  <a:pt x="631" y="3928"/>
                  <a:pt x="631" y="3928"/>
                  <a:pt x="631" y="3928"/>
                </a:cubicBezTo>
                <a:cubicBezTo>
                  <a:pt x="283" y="3928"/>
                  <a:pt x="0" y="3645"/>
                  <a:pt x="0" y="3297"/>
                </a:cubicBezTo>
                <a:cubicBezTo>
                  <a:pt x="0" y="773"/>
                  <a:pt x="0" y="773"/>
                  <a:pt x="0" y="773"/>
                </a:cubicBezTo>
                <a:cubicBezTo>
                  <a:pt x="0" y="425"/>
                  <a:pt x="283" y="103"/>
                  <a:pt x="631" y="103"/>
                </a:cubicBezTo>
                <a:cubicBezTo>
                  <a:pt x="2650" y="103"/>
                  <a:pt x="2650" y="103"/>
                  <a:pt x="2650" y="103"/>
                </a:cubicBezTo>
                <a:cubicBezTo>
                  <a:pt x="2271" y="495"/>
                  <a:pt x="2271" y="495"/>
                  <a:pt x="2271" y="495"/>
                </a:cubicBezTo>
                <a:lnTo>
                  <a:pt x="770" y="49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451659" y="11801"/>
            <a:ext cx="3363883" cy="390699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学生操作</a:t>
            </a:r>
            <a:r>
              <a:rPr lang="zh-CN" altLang="en-US" sz="2000" b="1" dirty="0">
                <a:solidFill>
                  <a:schemeClr val="bg1"/>
                </a:solidFill>
              </a:rPr>
              <a:t>指南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91613" y="462709"/>
            <a:ext cx="9401748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教师</a:t>
            </a:r>
            <a:r>
              <a:rPr lang="zh-CN" altLang="en-US" dirty="0"/>
              <a:t>下达任务书后，学生可以查看（</a:t>
            </a:r>
            <a:r>
              <a:rPr lang="en-US" altLang="zh-CN" dirty="0"/>
              <a:t>【</a:t>
            </a:r>
            <a:r>
              <a:rPr lang="zh-CN" altLang="en-US" dirty="0"/>
              <a:t>师生双选管理</a:t>
            </a:r>
            <a:r>
              <a:rPr lang="en-US" altLang="zh-CN" dirty="0"/>
              <a:t>】——【</a:t>
            </a:r>
            <a:r>
              <a:rPr lang="zh-CN" altLang="en-US" dirty="0"/>
              <a:t>任务书</a:t>
            </a:r>
            <a:r>
              <a:rPr lang="en-US" altLang="zh-CN" dirty="0"/>
              <a:t>】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93" y="1091065"/>
            <a:ext cx="9866614" cy="5028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25902" y="2921169"/>
            <a:ext cx="6340197" cy="1015663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6000" b="1" dirty="0" smtClean="0">
                <a:solidFill>
                  <a:schemeClr val="accent1">
                    <a:lumMod val="75000"/>
                  </a:schemeClr>
                </a:solidFill>
              </a:rPr>
              <a:t>三、过程文档管理</a:t>
            </a:r>
            <a:endParaRPr lang="zh-CN" alt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451659" y="11801"/>
            <a:ext cx="3363883" cy="390699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学生操作</a:t>
            </a:r>
            <a:r>
              <a:rPr lang="zh-CN" altLang="en-US" sz="2000" b="1" dirty="0">
                <a:solidFill>
                  <a:schemeClr val="bg1"/>
                </a:solidFill>
              </a:rPr>
              <a:t>指南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 14"/>
          <p:cNvSpPr/>
          <p:nvPr/>
        </p:nvSpPr>
        <p:spPr bwMode="auto">
          <a:xfrm>
            <a:off x="451024" y="565216"/>
            <a:ext cx="338224" cy="363133"/>
          </a:xfrm>
          <a:custGeom>
            <a:avLst/>
            <a:gdLst>
              <a:gd name="T0" fmla="*/ 1767542 w 3927"/>
              <a:gd name="T1" fmla="*/ 308011 h 3928"/>
              <a:gd name="T2" fmla="*/ 1684137 w 3927"/>
              <a:gd name="T3" fmla="*/ 390514 h 3928"/>
              <a:gd name="T4" fmla="*/ 1406885 w 3927"/>
              <a:gd name="T5" fmla="*/ 115046 h 3928"/>
              <a:gd name="T6" fmla="*/ 1490290 w 3927"/>
              <a:gd name="T7" fmla="*/ 32084 h 3928"/>
              <a:gd name="T8" fmla="*/ 1597525 w 3927"/>
              <a:gd name="T9" fmla="*/ 28876 h 3928"/>
              <a:gd name="T10" fmla="*/ 1770750 w 3927"/>
              <a:gd name="T11" fmla="*/ 200757 h 3928"/>
              <a:gd name="T12" fmla="*/ 1767542 w 3927"/>
              <a:gd name="T13" fmla="*/ 308011 h 3928"/>
              <a:gd name="T14" fmla="*/ 1032021 w 3927"/>
              <a:gd name="T15" fmla="*/ 1039078 h 3928"/>
              <a:gd name="T16" fmla="*/ 754768 w 3927"/>
              <a:gd name="T17" fmla="*/ 763152 h 3928"/>
              <a:gd name="T18" fmla="*/ 1364724 w 3927"/>
              <a:gd name="T19" fmla="*/ 156756 h 3928"/>
              <a:gd name="T20" fmla="*/ 1641977 w 3927"/>
              <a:gd name="T21" fmla="*/ 432682 h 3928"/>
              <a:gd name="T22" fmla="*/ 1032021 w 3927"/>
              <a:gd name="T23" fmla="*/ 1039078 h 3928"/>
              <a:gd name="T24" fmla="*/ 993526 w 3927"/>
              <a:gd name="T25" fmla="*/ 1077121 h 3928"/>
              <a:gd name="T26" fmla="*/ 605373 w 3927"/>
              <a:gd name="T27" fmla="*/ 1187584 h 3928"/>
              <a:gd name="T28" fmla="*/ 716274 w 3927"/>
              <a:gd name="T29" fmla="*/ 801653 h 3928"/>
              <a:gd name="T30" fmla="*/ 993526 w 3927"/>
              <a:gd name="T31" fmla="*/ 1077121 h 3928"/>
              <a:gd name="T32" fmla="*/ 352867 w 3927"/>
              <a:gd name="T33" fmla="*/ 226883 h 3928"/>
              <a:gd name="T34" fmla="*/ 179641 w 3927"/>
              <a:gd name="T35" fmla="*/ 400597 h 3928"/>
              <a:gd name="T36" fmla="*/ 179641 w 3927"/>
              <a:gd name="T37" fmla="*/ 1447468 h 3928"/>
              <a:gd name="T38" fmla="*/ 352867 w 3927"/>
              <a:gd name="T39" fmla="*/ 1620724 h 3928"/>
              <a:gd name="T40" fmla="*/ 1400011 w 3927"/>
              <a:gd name="T41" fmla="*/ 1620724 h 3928"/>
              <a:gd name="T42" fmla="*/ 1573236 w 3927"/>
              <a:gd name="T43" fmla="*/ 1447468 h 3928"/>
              <a:gd name="T44" fmla="*/ 1573236 w 3927"/>
              <a:gd name="T45" fmla="*/ 759485 h 3928"/>
              <a:gd name="T46" fmla="*/ 1752419 w 3927"/>
              <a:gd name="T47" fmla="*/ 585771 h 3928"/>
              <a:gd name="T48" fmla="*/ 1752419 w 3927"/>
              <a:gd name="T49" fmla="*/ 1511178 h 3928"/>
              <a:gd name="T50" fmla="*/ 1457753 w 3927"/>
              <a:gd name="T51" fmla="*/ 1800397 h 3928"/>
              <a:gd name="T52" fmla="*/ 289168 w 3927"/>
              <a:gd name="T53" fmla="*/ 1800397 h 3928"/>
              <a:gd name="T54" fmla="*/ 0 w 3927"/>
              <a:gd name="T55" fmla="*/ 1511178 h 3928"/>
              <a:gd name="T56" fmla="*/ 0 w 3927"/>
              <a:gd name="T57" fmla="*/ 354304 h 3928"/>
              <a:gd name="T58" fmla="*/ 289168 w 3927"/>
              <a:gd name="T59" fmla="*/ 47210 h 3928"/>
              <a:gd name="T60" fmla="*/ 1214412 w 3927"/>
              <a:gd name="T61" fmla="*/ 47210 h 3928"/>
              <a:gd name="T62" fmla="*/ 1040728 w 3927"/>
              <a:gd name="T63" fmla="*/ 226883 h 3928"/>
              <a:gd name="T64" fmla="*/ 352867 w 3927"/>
              <a:gd name="T65" fmla="*/ 226883 h 39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927" h="3928">
                <a:moveTo>
                  <a:pt x="3857" y="672"/>
                </a:moveTo>
                <a:cubicBezTo>
                  <a:pt x="3675" y="852"/>
                  <a:pt x="3675" y="852"/>
                  <a:pt x="3675" y="852"/>
                </a:cubicBezTo>
                <a:cubicBezTo>
                  <a:pt x="3070" y="251"/>
                  <a:pt x="3070" y="251"/>
                  <a:pt x="3070" y="251"/>
                </a:cubicBezTo>
                <a:cubicBezTo>
                  <a:pt x="3252" y="70"/>
                  <a:pt x="3252" y="70"/>
                  <a:pt x="3252" y="70"/>
                </a:cubicBezTo>
                <a:cubicBezTo>
                  <a:pt x="3319" y="4"/>
                  <a:pt x="3424" y="0"/>
                  <a:pt x="3486" y="63"/>
                </a:cubicBezTo>
                <a:cubicBezTo>
                  <a:pt x="3864" y="438"/>
                  <a:pt x="3864" y="438"/>
                  <a:pt x="3864" y="438"/>
                </a:cubicBezTo>
                <a:cubicBezTo>
                  <a:pt x="3927" y="501"/>
                  <a:pt x="3924" y="605"/>
                  <a:pt x="3857" y="672"/>
                </a:cubicBezTo>
                <a:close/>
                <a:moveTo>
                  <a:pt x="2252" y="2267"/>
                </a:moveTo>
                <a:cubicBezTo>
                  <a:pt x="1647" y="1665"/>
                  <a:pt x="1647" y="1665"/>
                  <a:pt x="1647" y="1665"/>
                </a:cubicBezTo>
                <a:cubicBezTo>
                  <a:pt x="2978" y="342"/>
                  <a:pt x="2978" y="342"/>
                  <a:pt x="2978" y="342"/>
                </a:cubicBezTo>
                <a:cubicBezTo>
                  <a:pt x="3583" y="944"/>
                  <a:pt x="3583" y="944"/>
                  <a:pt x="3583" y="944"/>
                </a:cubicBezTo>
                <a:lnTo>
                  <a:pt x="2252" y="2267"/>
                </a:lnTo>
                <a:close/>
                <a:moveTo>
                  <a:pt x="2168" y="2350"/>
                </a:moveTo>
                <a:cubicBezTo>
                  <a:pt x="1321" y="2591"/>
                  <a:pt x="1321" y="2591"/>
                  <a:pt x="1321" y="2591"/>
                </a:cubicBezTo>
                <a:cubicBezTo>
                  <a:pt x="1563" y="1749"/>
                  <a:pt x="1563" y="1749"/>
                  <a:pt x="1563" y="1749"/>
                </a:cubicBezTo>
                <a:lnTo>
                  <a:pt x="2168" y="2350"/>
                </a:lnTo>
                <a:close/>
                <a:moveTo>
                  <a:pt x="770" y="495"/>
                </a:moveTo>
                <a:cubicBezTo>
                  <a:pt x="561" y="495"/>
                  <a:pt x="392" y="665"/>
                  <a:pt x="392" y="874"/>
                </a:cubicBezTo>
                <a:cubicBezTo>
                  <a:pt x="392" y="3158"/>
                  <a:pt x="392" y="3158"/>
                  <a:pt x="392" y="3158"/>
                </a:cubicBezTo>
                <a:cubicBezTo>
                  <a:pt x="392" y="3367"/>
                  <a:pt x="561" y="3536"/>
                  <a:pt x="770" y="3536"/>
                </a:cubicBezTo>
                <a:cubicBezTo>
                  <a:pt x="3055" y="3536"/>
                  <a:pt x="3055" y="3536"/>
                  <a:pt x="3055" y="3536"/>
                </a:cubicBezTo>
                <a:cubicBezTo>
                  <a:pt x="3264" y="3536"/>
                  <a:pt x="3433" y="3367"/>
                  <a:pt x="3433" y="3158"/>
                </a:cubicBezTo>
                <a:cubicBezTo>
                  <a:pt x="3433" y="1657"/>
                  <a:pt x="3433" y="1657"/>
                  <a:pt x="3433" y="1657"/>
                </a:cubicBezTo>
                <a:cubicBezTo>
                  <a:pt x="3824" y="1278"/>
                  <a:pt x="3824" y="1278"/>
                  <a:pt x="3824" y="1278"/>
                </a:cubicBezTo>
                <a:cubicBezTo>
                  <a:pt x="3824" y="3297"/>
                  <a:pt x="3824" y="3297"/>
                  <a:pt x="3824" y="3297"/>
                </a:cubicBezTo>
                <a:cubicBezTo>
                  <a:pt x="3824" y="3645"/>
                  <a:pt x="3529" y="3928"/>
                  <a:pt x="3181" y="3928"/>
                </a:cubicBezTo>
                <a:cubicBezTo>
                  <a:pt x="631" y="3928"/>
                  <a:pt x="631" y="3928"/>
                  <a:pt x="631" y="3928"/>
                </a:cubicBezTo>
                <a:cubicBezTo>
                  <a:pt x="283" y="3928"/>
                  <a:pt x="0" y="3645"/>
                  <a:pt x="0" y="3297"/>
                </a:cubicBezTo>
                <a:cubicBezTo>
                  <a:pt x="0" y="773"/>
                  <a:pt x="0" y="773"/>
                  <a:pt x="0" y="773"/>
                </a:cubicBezTo>
                <a:cubicBezTo>
                  <a:pt x="0" y="425"/>
                  <a:pt x="283" y="103"/>
                  <a:pt x="631" y="103"/>
                </a:cubicBezTo>
                <a:cubicBezTo>
                  <a:pt x="2650" y="103"/>
                  <a:pt x="2650" y="103"/>
                  <a:pt x="2650" y="103"/>
                </a:cubicBezTo>
                <a:cubicBezTo>
                  <a:pt x="2271" y="495"/>
                  <a:pt x="2271" y="495"/>
                  <a:pt x="2271" y="495"/>
                </a:cubicBezTo>
                <a:lnTo>
                  <a:pt x="770" y="49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451659" y="11801"/>
            <a:ext cx="3363883" cy="390699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学生操作</a:t>
            </a:r>
            <a:r>
              <a:rPr lang="zh-CN" altLang="en-US" sz="2000" b="1" dirty="0">
                <a:solidFill>
                  <a:schemeClr val="bg1"/>
                </a:solidFill>
              </a:rPr>
              <a:t>指南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91613" y="462709"/>
            <a:ext cx="94017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Step1</a:t>
            </a:r>
            <a:r>
              <a:rPr lang="zh-CN" altLang="en-US" dirty="0" smtClean="0"/>
              <a:t>：提交开题报告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87" y="1275128"/>
            <a:ext cx="9855826" cy="4280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 14"/>
          <p:cNvSpPr/>
          <p:nvPr/>
        </p:nvSpPr>
        <p:spPr bwMode="auto">
          <a:xfrm>
            <a:off x="451024" y="565216"/>
            <a:ext cx="338224" cy="363133"/>
          </a:xfrm>
          <a:custGeom>
            <a:avLst/>
            <a:gdLst>
              <a:gd name="T0" fmla="*/ 1767542 w 3927"/>
              <a:gd name="T1" fmla="*/ 308011 h 3928"/>
              <a:gd name="T2" fmla="*/ 1684137 w 3927"/>
              <a:gd name="T3" fmla="*/ 390514 h 3928"/>
              <a:gd name="T4" fmla="*/ 1406885 w 3927"/>
              <a:gd name="T5" fmla="*/ 115046 h 3928"/>
              <a:gd name="T6" fmla="*/ 1490290 w 3927"/>
              <a:gd name="T7" fmla="*/ 32084 h 3928"/>
              <a:gd name="T8" fmla="*/ 1597525 w 3927"/>
              <a:gd name="T9" fmla="*/ 28876 h 3928"/>
              <a:gd name="T10" fmla="*/ 1770750 w 3927"/>
              <a:gd name="T11" fmla="*/ 200757 h 3928"/>
              <a:gd name="T12" fmla="*/ 1767542 w 3927"/>
              <a:gd name="T13" fmla="*/ 308011 h 3928"/>
              <a:gd name="T14" fmla="*/ 1032021 w 3927"/>
              <a:gd name="T15" fmla="*/ 1039078 h 3928"/>
              <a:gd name="T16" fmla="*/ 754768 w 3927"/>
              <a:gd name="T17" fmla="*/ 763152 h 3928"/>
              <a:gd name="T18" fmla="*/ 1364724 w 3927"/>
              <a:gd name="T19" fmla="*/ 156756 h 3928"/>
              <a:gd name="T20" fmla="*/ 1641977 w 3927"/>
              <a:gd name="T21" fmla="*/ 432682 h 3928"/>
              <a:gd name="T22" fmla="*/ 1032021 w 3927"/>
              <a:gd name="T23" fmla="*/ 1039078 h 3928"/>
              <a:gd name="T24" fmla="*/ 993526 w 3927"/>
              <a:gd name="T25" fmla="*/ 1077121 h 3928"/>
              <a:gd name="T26" fmla="*/ 605373 w 3927"/>
              <a:gd name="T27" fmla="*/ 1187584 h 3928"/>
              <a:gd name="T28" fmla="*/ 716274 w 3927"/>
              <a:gd name="T29" fmla="*/ 801653 h 3928"/>
              <a:gd name="T30" fmla="*/ 993526 w 3927"/>
              <a:gd name="T31" fmla="*/ 1077121 h 3928"/>
              <a:gd name="T32" fmla="*/ 352867 w 3927"/>
              <a:gd name="T33" fmla="*/ 226883 h 3928"/>
              <a:gd name="T34" fmla="*/ 179641 w 3927"/>
              <a:gd name="T35" fmla="*/ 400597 h 3928"/>
              <a:gd name="T36" fmla="*/ 179641 w 3927"/>
              <a:gd name="T37" fmla="*/ 1447468 h 3928"/>
              <a:gd name="T38" fmla="*/ 352867 w 3927"/>
              <a:gd name="T39" fmla="*/ 1620724 h 3928"/>
              <a:gd name="T40" fmla="*/ 1400011 w 3927"/>
              <a:gd name="T41" fmla="*/ 1620724 h 3928"/>
              <a:gd name="T42" fmla="*/ 1573236 w 3927"/>
              <a:gd name="T43" fmla="*/ 1447468 h 3928"/>
              <a:gd name="T44" fmla="*/ 1573236 w 3927"/>
              <a:gd name="T45" fmla="*/ 759485 h 3928"/>
              <a:gd name="T46" fmla="*/ 1752419 w 3927"/>
              <a:gd name="T47" fmla="*/ 585771 h 3928"/>
              <a:gd name="T48" fmla="*/ 1752419 w 3927"/>
              <a:gd name="T49" fmla="*/ 1511178 h 3928"/>
              <a:gd name="T50" fmla="*/ 1457753 w 3927"/>
              <a:gd name="T51" fmla="*/ 1800397 h 3928"/>
              <a:gd name="T52" fmla="*/ 289168 w 3927"/>
              <a:gd name="T53" fmla="*/ 1800397 h 3928"/>
              <a:gd name="T54" fmla="*/ 0 w 3927"/>
              <a:gd name="T55" fmla="*/ 1511178 h 3928"/>
              <a:gd name="T56" fmla="*/ 0 w 3927"/>
              <a:gd name="T57" fmla="*/ 354304 h 3928"/>
              <a:gd name="T58" fmla="*/ 289168 w 3927"/>
              <a:gd name="T59" fmla="*/ 47210 h 3928"/>
              <a:gd name="T60" fmla="*/ 1214412 w 3927"/>
              <a:gd name="T61" fmla="*/ 47210 h 3928"/>
              <a:gd name="T62" fmla="*/ 1040728 w 3927"/>
              <a:gd name="T63" fmla="*/ 226883 h 3928"/>
              <a:gd name="T64" fmla="*/ 352867 w 3927"/>
              <a:gd name="T65" fmla="*/ 226883 h 39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927" h="3928">
                <a:moveTo>
                  <a:pt x="3857" y="672"/>
                </a:moveTo>
                <a:cubicBezTo>
                  <a:pt x="3675" y="852"/>
                  <a:pt x="3675" y="852"/>
                  <a:pt x="3675" y="852"/>
                </a:cubicBezTo>
                <a:cubicBezTo>
                  <a:pt x="3070" y="251"/>
                  <a:pt x="3070" y="251"/>
                  <a:pt x="3070" y="251"/>
                </a:cubicBezTo>
                <a:cubicBezTo>
                  <a:pt x="3252" y="70"/>
                  <a:pt x="3252" y="70"/>
                  <a:pt x="3252" y="70"/>
                </a:cubicBezTo>
                <a:cubicBezTo>
                  <a:pt x="3319" y="4"/>
                  <a:pt x="3424" y="0"/>
                  <a:pt x="3486" y="63"/>
                </a:cubicBezTo>
                <a:cubicBezTo>
                  <a:pt x="3864" y="438"/>
                  <a:pt x="3864" y="438"/>
                  <a:pt x="3864" y="438"/>
                </a:cubicBezTo>
                <a:cubicBezTo>
                  <a:pt x="3927" y="501"/>
                  <a:pt x="3924" y="605"/>
                  <a:pt x="3857" y="672"/>
                </a:cubicBezTo>
                <a:close/>
                <a:moveTo>
                  <a:pt x="2252" y="2267"/>
                </a:moveTo>
                <a:cubicBezTo>
                  <a:pt x="1647" y="1665"/>
                  <a:pt x="1647" y="1665"/>
                  <a:pt x="1647" y="1665"/>
                </a:cubicBezTo>
                <a:cubicBezTo>
                  <a:pt x="2978" y="342"/>
                  <a:pt x="2978" y="342"/>
                  <a:pt x="2978" y="342"/>
                </a:cubicBezTo>
                <a:cubicBezTo>
                  <a:pt x="3583" y="944"/>
                  <a:pt x="3583" y="944"/>
                  <a:pt x="3583" y="944"/>
                </a:cubicBezTo>
                <a:lnTo>
                  <a:pt x="2252" y="2267"/>
                </a:lnTo>
                <a:close/>
                <a:moveTo>
                  <a:pt x="2168" y="2350"/>
                </a:moveTo>
                <a:cubicBezTo>
                  <a:pt x="1321" y="2591"/>
                  <a:pt x="1321" y="2591"/>
                  <a:pt x="1321" y="2591"/>
                </a:cubicBezTo>
                <a:cubicBezTo>
                  <a:pt x="1563" y="1749"/>
                  <a:pt x="1563" y="1749"/>
                  <a:pt x="1563" y="1749"/>
                </a:cubicBezTo>
                <a:lnTo>
                  <a:pt x="2168" y="2350"/>
                </a:lnTo>
                <a:close/>
                <a:moveTo>
                  <a:pt x="770" y="495"/>
                </a:moveTo>
                <a:cubicBezTo>
                  <a:pt x="561" y="495"/>
                  <a:pt x="392" y="665"/>
                  <a:pt x="392" y="874"/>
                </a:cubicBezTo>
                <a:cubicBezTo>
                  <a:pt x="392" y="3158"/>
                  <a:pt x="392" y="3158"/>
                  <a:pt x="392" y="3158"/>
                </a:cubicBezTo>
                <a:cubicBezTo>
                  <a:pt x="392" y="3367"/>
                  <a:pt x="561" y="3536"/>
                  <a:pt x="770" y="3536"/>
                </a:cubicBezTo>
                <a:cubicBezTo>
                  <a:pt x="3055" y="3536"/>
                  <a:pt x="3055" y="3536"/>
                  <a:pt x="3055" y="3536"/>
                </a:cubicBezTo>
                <a:cubicBezTo>
                  <a:pt x="3264" y="3536"/>
                  <a:pt x="3433" y="3367"/>
                  <a:pt x="3433" y="3158"/>
                </a:cubicBezTo>
                <a:cubicBezTo>
                  <a:pt x="3433" y="1657"/>
                  <a:pt x="3433" y="1657"/>
                  <a:pt x="3433" y="1657"/>
                </a:cubicBezTo>
                <a:cubicBezTo>
                  <a:pt x="3824" y="1278"/>
                  <a:pt x="3824" y="1278"/>
                  <a:pt x="3824" y="1278"/>
                </a:cubicBezTo>
                <a:cubicBezTo>
                  <a:pt x="3824" y="3297"/>
                  <a:pt x="3824" y="3297"/>
                  <a:pt x="3824" y="3297"/>
                </a:cubicBezTo>
                <a:cubicBezTo>
                  <a:pt x="3824" y="3645"/>
                  <a:pt x="3529" y="3928"/>
                  <a:pt x="3181" y="3928"/>
                </a:cubicBezTo>
                <a:cubicBezTo>
                  <a:pt x="631" y="3928"/>
                  <a:pt x="631" y="3928"/>
                  <a:pt x="631" y="3928"/>
                </a:cubicBezTo>
                <a:cubicBezTo>
                  <a:pt x="283" y="3928"/>
                  <a:pt x="0" y="3645"/>
                  <a:pt x="0" y="3297"/>
                </a:cubicBezTo>
                <a:cubicBezTo>
                  <a:pt x="0" y="773"/>
                  <a:pt x="0" y="773"/>
                  <a:pt x="0" y="773"/>
                </a:cubicBezTo>
                <a:cubicBezTo>
                  <a:pt x="0" y="425"/>
                  <a:pt x="283" y="103"/>
                  <a:pt x="631" y="103"/>
                </a:cubicBezTo>
                <a:cubicBezTo>
                  <a:pt x="2650" y="103"/>
                  <a:pt x="2650" y="103"/>
                  <a:pt x="2650" y="103"/>
                </a:cubicBezTo>
                <a:cubicBezTo>
                  <a:pt x="2271" y="495"/>
                  <a:pt x="2271" y="495"/>
                  <a:pt x="2271" y="495"/>
                </a:cubicBezTo>
                <a:lnTo>
                  <a:pt x="770" y="49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451659" y="11801"/>
            <a:ext cx="3363883" cy="390699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学生操作</a:t>
            </a:r>
            <a:r>
              <a:rPr lang="zh-CN" altLang="en-US" sz="2000" b="1" dirty="0">
                <a:solidFill>
                  <a:schemeClr val="bg1"/>
                </a:solidFill>
              </a:rPr>
              <a:t>指南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91613" y="462709"/>
            <a:ext cx="94017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Step2</a:t>
            </a:r>
            <a:r>
              <a:rPr lang="zh-CN" altLang="en-US" dirty="0" smtClean="0"/>
              <a:t>：提交中期检查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789248" y="1133256"/>
            <a:ext cx="10480146" cy="5167386"/>
            <a:chOff x="789248" y="1133256"/>
            <a:chExt cx="10480146" cy="516738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9248" y="1133256"/>
              <a:ext cx="10480146" cy="5167386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89248" y="2847372"/>
              <a:ext cx="1132149" cy="2662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 14"/>
          <p:cNvSpPr/>
          <p:nvPr/>
        </p:nvSpPr>
        <p:spPr bwMode="auto">
          <a:xfrm>
            <a:off x="451024" y="565216"/>
            <a:ext cx="338224" cy="363133"/>
          </a:xfrm>
          <a:custGeom>
            <a:avLst/>
            <a:gdLst>
              <a:gd name="T0" fmla="*/ 1767542 w 3927"/>
              <a:gd name="T1" fmla="*/ 308011 h 3928"/>
              <a:gd name="T2" fmla="*/ 1684137 w 3927"/>
              <a:gd name="T3" fmla="*/ 390514 h 3928"/>
              <a:gd name="T4" fmla="*/ 1406885 w 3927"/>
              <a:gd name="T5" fmla="*/ 115046 h 3928"/>
              <a:gd name="T6" fmla="*/ 1490290 w 3927"/>
              <a:gd name="T7" fmla="*/ 32084 h 3928"/>
              <a:gd name="T8" fmla="*/ 1597525 w 3927"/>
              <a:gd name="T9" fmla="*/ 28876 h 3928"/>
              <a:gd name="T10" fmla="*/ 1770750 w 3927"/>
              <a:gd name="T11" fmla="*/ 200757 h 3928"/>
              <a:gd name="T12" fmla="*/ 1767542 w 3927"/>
              <a:gd name="T13" fmla="*/ 308011 h 3928"/>
              <a:gd name="T14" fmla="*/ 1032021 w 3927"/>
              <a:gd name="T15" fmla="*/ 1039078 h 3928"/>
              <a:gd name="T16" fmla="*/ 754768 w 3927"/>
              <a:gd name="T17" fmla="*/ 763152 h 3928"/>
              <a:gd name="T18" fmla="*/ 1364724 w 3927"/>
              <a:gd name="T19" fmla="*/ 156756 h 3928"/>
              <a:gd name="T20" fmla="*/ 1641977 w 3927"/>
              <a:gd name="T21" fmla="*/ 432682 h 3928"/>
              <a:gd name="T22" fmla="*/ 1032021 w 3927"/>
              <a:gd name="T23" fmla="*/ 1039078 h 3928"/>
              <a:gd name="T24" fmla="*/ 993526 w 3927"/>
              <a:gd name="T25" fmla="*/ 1077121 h 3928"/>
              <a:gd name="T26" fmla="*/ 605373 w 3927"/>
              <a:gd name="T27" fmla="*/ 1187584 h 3928"/>
              <a:gd name="T28" fmla="*/ 716274 w 3927"/>
              <a:gd name="T29" fmla="*/ 801653 h 3928"/>
              <a:gd name="T30" fmla="*/ 993526 w 3927"/>
              <a:gd name="T31" fmla="*/ 1077121 h 3928"/>
              <a:gd name="T32" fmla="*/ 352867 w 3927"/>
              <a:gd name="T33" fmla="*/ 226883 h 3928"/>
              <a:gd name="T34" fmla="*/ 179641 w 3927"/>
              <a:gd name="T35" fmla="*/ 400597 h 3928"/>
              <a:gd name="T36" fmla="*/ 179641 w 3927"/>
              <a:gd name="T37" fmla="*/ 1447468 h 3928"/>
              <a:gd name="T38" fmla="*/ 352867 w 3927"/>
              <a:gd name="T39" fmla="*/ 1620724 h 3928"/>
              <a:gd name="T40" fmla="*/ 1400011 w 3927"/>
              <a:gd name="T41" fmla="*/ 1620724 h 3928"/>
              <a:gd name="T42" fmla="*/ 1573236 w 3927"/>
              <a:gd name="T43" fmla="*/ 1447468 h 3928"/>
              <a:gd name="T44" fmla="*/ 1573236 w 3927"/>
              <a:gd name="T45" fmla="*/ 759485 h 3928"/>
              <a:gd name="T46" fmla="*/ 1752419 w 3927"/>
              <a:gd name="T47" fmla="*/ 585771 h 3928"/>
              <a:gd name="T48" fmla="*/ 1752419 w 3927"/>
              <a:gd name="T49" fmla="*/ 1511178 h 3928"/>
              <a:gd name="T50" fmla="*/ 1457753 w 3927"/>
              <a:gd name="T51" fmla="*/ 1800397 h 3928"/>
              <a:gd name="T52" fmla="*/ 289168 w 3927"/>
              <a:gd name="T53" fmla="*/ 1800397 h 3928"/>
              <a:gd name="T54" fmla="*/ 0 w 3927"/>
              <a:gd name="T55" fmla="*/ 1511178 h 3928"/>
              <a:gd name="T56" fmla="*/ 0 w 3927"/>
              <a:gd name="T57" fmla="*/ 354304 h 3928"/>
              <a:gd name="T58" fmla="*/ 289168 w 3927"/>
              <a:gd name="T59" fmla="*/ 47210 h 3928"/>
              <a:gd name="T60" fmla="*/ 1214412 w 3927"/>
              <a:gd name="T61" fmla="*/ 47210 h 3928"/>
              <a:gd name="T62" fmla="*/ 1040728 w 3927"/>
              <a:gd name="T63" fmla="*/ 226883 h 3928"/>
              <a:gd name="T64" fmla="*/ 352867 w 3927"/>
              <a:gd name="T65" fmla="*/ 226883 h 39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927" h="3928">
                <a:moveTo>
                  <a:pt x="3857" y="672"/>
                </a:moveTo>
                <a:cubicBezTo>
                  <a:pt x="3675" y="852"/>
                  <a:pt x="3675" y="852"/>
                  <a:pt x="3675" y="852"/>
                </a:cubicBezTo>
                <a:cubicBezTo>
                  <a:pt x="3070" y="251"/>
                  <a:pt x="3070" y="251"/>
                  <a:pt x="3070" y="251"/>
                </a:cubicBezTo>
                <a:cubicBezTo>
                  <a:pt x="3252" y="70"/>
                  <a:pt x="3252" y="70"/>
                  <a:pt x="3252" y="70"/>
                </a:cubicBezTo>
                <a:cubicBezTo>
                  <a:pt x="3319" y="4"/>
                  <a:pt x="3424" y="0"/>
                  <a:pt x="3486" y="63"/>
                </a:cubicBezTo>
                <a:cubicBezTo>
                  <a:pt x="3864" y="438"/>
                  <a:pt x="3864" y="438"/>
                  <a:pt x="3864" y="438"/>
                </a:cubicBezTo>
                <a:cubicBezTo>
                  <a:pt x="3927" y="501"/>
                  <a:pt x="3924" y="605"/>
                  <a:pt x="3857" y="672"/>
                </a:cubicBezTo>
                <a:close/>
                <a:moveTo>
                  <a:pt x="2252" y="2267"/>
                </a:moveTo>
                <a:cubicBezTo>
                  <a:pt x="1647" y="1665"/>
                  <a:pt x="1647" y="1665"/>
                  <a:pt x="1647" y="1665"/>
                </a:cubicBezTo>
                <a:cubicBezTo>
                  <a:pt x="2978" y="342"/>
                  <a:pt x="2978" y="342"/>
                  <a:pt x="2978" y="342"/>
                </a:cubicBezTo>
                <a:cubicBezTo>
                  <a:pt x="3583" y="944"/>
                  <a:pt x="3583" y="944"/>
                  <a:pt x="3583" y="944"/>
                </a:cubicBezTo>
                <a:lnTo>
                  <a:pt x="2252" y="2267"/>
                </a:lnTo>
                <a:close/>
                <a:moveTo>
                  <a:pt x="2168" y="2350"/>
                </a:moveTo>
                <a:cubicBezTo>
                  <a:pt x="1321" y="2591"/>
                  <a:pt x="1321" y="2591"/>
                  <a:pt x="1321" y="2591"/>
                </a:cubicBezTo>
                <a:cubicBezTo>
                  <a:pt x="1563" y="1749"/>
                  <a:pt x="1563" y="1749"/>
                  <a:pt x="1563" y="1749"/>
                </a:cubicBezTo>
                <a:lnTo>
                  <a:pt x="2168" y="2350"/>
                </a:lnTo>
                <a:close/>
                <a:moveTo>
                  <a:pt x="770" y="495"/>
                </a:moveTo>
                <a:cubicBezTo>
                  <a:pt x="561" y="495"/>
                  <a:pt x="392" y="665"/>
                  <a:pt x="392" y="874"/>
                </a:cubicBezTo>
                <a:cubicBezTo>
                  <a:pt x="392" y="3158"/>
                  <a:pt x="392" y="3158"/>
                  <a:pt x="392" y="3158"/>
                </a:cubicBezTo>
                <a:cubicBezTo>
                  <a:pt x="392" y="3367"/>
                  <a:pt x="561" y="3536"/>
                  <a:pt x="770" y="3536"/>
                </a:cubicBezTo>
                <a:cubicBezTo>
                  <a:pt x="3055" y="3536"/>
                  <a:pt x="3055" y="3536"/>
                  <a:pt x="3055" y="3536"/>
                </a:cubicBezTo>
                <a:cubicBezTo>
                  <a:pt x="3264" y="3536"/>
                  <a:pt x="3433" y="3367"/>
                  <a:pt x="3433" y="3158"/>
                </a:cubicBezTo>
                <a:cubicBezTo>
                  <a:pt x="3433" y="1657"/>
                  <a:pt x="3433" y="1657"/>
                  <a:pt x="3433" y="1657"/>
                </a:cubicBezTo>
                <a:cubicBezTo>
                  <a:pt x="3824" y="1278"/>
                  <a:pt x="3824" y="1278"/>
                  <a:pt x="3824" y="1278"/>
                </a:cubicBezTo>
                <a:cubicBezTo>
                  <a:pt x="3824" y="3297"/>
                  <a:pt x="3824" y="3297"/>
                  <a:pt x="3824" y="3297"/>
                </a:cubicBezTo>
                <a:cubicBezTo>
                  <a:pt x="3824" y="3645"/>
                  <a:pt x="3529" y="3928"/>
                  <a:pt x="3181" y="3928"/>
                </a:cubicBezTo>
                <a:cubicBezTo>
                  <a:pt x="631" y="3928"/>
                  <a:pt x="631" y="3928"/>
                  <a:pt x="631" y="3928"/>
                </a:cubicBezTo>
                <a:cubicBezTo>
                  <a:pt x="283" y="3928"/>
                  <a:pt x="0" y="3645"/>
                  <a:pt x="0" y="3297"/>
                </a:cubicBezTo>
                <a:cubicBezTo>
                  <a:pt x="0" y="773"/>
                  <a:pt x="0" y="773"/>
                  <a:pt x="0" y="773"/>
                </a:cubicBezTo>
                <a:cubicBezTo>
                  <a:pt x="0" y="425"/>
                  <a:pt x="283" y="103"/>
                  <a:pt x="631" y="103"/>
                </a:cubicBezTo>
                <a:cubicBezTo>
                  <a:pt x="2650" y="103"/>
                  <a:pt x="2650" y="103"/>
                  <a:pt x="2650" y="103"/>
                </a:cubicBezTo>
                <a:cubicBezTo>
                  <a:pt x="2271" y="495"/>
                  <a:pt x="2271" y="495"/>
                  <a:pt x="2271" y="495"/>
                </a:cubicBezTo>
                <a:lnTo>
                  <a:pt x="770" y="49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451659" y="11801"/>
            <a:ext cx="3363883" cy="390699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学生操作</a:t>
            </a:r>
            <a:r>
              <a:rPr lang="zh-CN" altLang="en-US" sz="2000" b="1" dirty="0">
                <a:solidFill>
                  <a:schemeClr val="bg1"/>
                </a:solidFill>
              </a:rPr>
              <a:t>指南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91613" y="462709"/>
            <a:ext cx="94017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Step3</a:t>
            </a:r>
            <a:r>
              <a:rPr lang="zh-CN" altLang="en-US" dirty="0" smtClean="0"/>
              <a:t>：提交学生工作记录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7004" y="1030749"/>
            <a:ext cx="9137993" cy="29873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3" y="4078282"/>
            <a:ext cx="6618475" cy="247497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171725" y="4078282"/>
            <a:ext cx="2801073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指导教师每周</a:t>
            </a:r>
            <a:r>
              <a:rPr lang="zh-CN" altLang="en-US" dirty="0"/>
              <a:t>需</a:t>
            </a:r>
            <a:r>
              <a:rPr lang="zh-CN" altLang="en-US" dirty="0" smtClean="0"/>
              <a:t>至少指导学生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次，学生每周需填写指导内容和答疑时间，至少填写</a:t>
            </a:r>
            <a:r>
              <a:rPr lang="en-US" altLang="zh-CN" dirty="0" smtClean="0"/>
              <a:t>12</a:t>
            </a:r>
            <a:r>
              <a:rPr lang="zh-CN" altLang="en-US" dirty="0" smtClean="0"/>
              <a:t>次。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WPS 表格</Application>
  <PresentationFormat>宽屏</PresentationFormat>
  <Paragraphs>49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Helvetica Neue</vt:lpstr>
      <vt:lpstr>汉仪书宋二KW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Office 主题​​</vt:lpstr>
      <vt:lpstr>学生操作指南</vt:lpstr>
      <vt:lpstr>学生操作指南</vt:lpstr>
      <vt:lpstr>学生操作指南</vt:lpstr>
      <vt:lpstr>学生操作指南</vt:lpstr>
      <vt:lpstr>学生操作指南</vt:lpstr>
      <vt:lpstr>学生操作指南</vt:lpstr>
      <vt:lpstr>学生操作指南</vt:lpstr>
      <vt:lpstr>学生操作指南</vt:lpstr>
      <vt:lpstr>学生操作指南</vt:lpstr>
      <vt:lpstr>学生操作指南</vt:lpstr>
      <vt:lpstr>学生操作指南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指导教师操作指南</dc:title>
  <dc:creator>张天行</dc:creator>
  <cp:lastModifiedBy>Валентина </cp:lastModifiedBy>
  <cp:revision>52</cp:revision>
  <dcterms:created xsi:type="dcterms:W3CDTF">2022-11-28T03:54:49Z</dcterms:created>
  <dcterms:modified xsi:type="dcterms:W3CDTF">2022-11-28T03:54:49Z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BFC765172F3516670931846369A25512</vt:lpwstr>
  </property>
  <property fmtid="{D5CDD505-2E9C-101B-9397-08002B2CF9AE}" pid="3" name="KSOProductBuildVer">
    <vt:lpwstr>2052-4.6.1.7467</vt:lpwstr>
  </property>
</Properties>
</file>