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52D45B34-7031-498F-BFD7-4728DB13A6D0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157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solidFill>
                  <a:srgbClr val="c9211e"/>
                </a:solidFill>
                <a:latin typeface="Origicide"/>
              </a:rPr>
              <a:t>TREASURE HUNTER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40000" y="2160000"/>
            <a:ext cx="9071640" cy="191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200" spc="-1" strike="noStrike">
                <a:latin typeface="Arial"/>
              </a:rPr>
              <a:t>By Revol Noom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solidFill>
                  <a:srgbClr val="c9211e"/>
                </a:solidFill>
                <a:latin typeface="Origicide"/>
              </a:rPr>
              <a:t>CONTENT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Ideas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Gameplay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Problems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Credits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solidFill>
                  <a:srgbClr val="c9211e"/>
                </a:solidFill>
                <a:latin typeface="Origicide"/>
              </a:rPr>
              <a:t>Ideas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Replayable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Random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Easy to control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solidFill>
                  <a:srgbClr val="c9211e"/>
                </a:solidFill>
                <a:latin typeface="Origicide"/>
              </a:rPr>
              <a:t>Gameplay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5220000" y="1352520"/>
            <a:ext cx="1012680" cy="10800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516960" y="3960000"/>
            <a:ext cx="563040" cy="90000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4"/>
          <a:stretch/>
        </p:blipFill>
        <p:spPr>
          <a:xfrm>
            <a:off x="461520" y="2700000"/>
            <a:ext cx="618480" cy="75708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5"/>
          <a:stretch/>
        </p:blipFill>
        <p:spPr>
          <a:xfrm>
            <a:off x="360000" y="1408680"/>
            <a:ext cx="798840" cy="93132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6"/>
          <a:stretch/>
        </p:blipFill>
        <p:spPr>
          <a:xfrm>
            <a:off x="5169600" y="3960000"/>
            <a:ext cx="1080000" cy="108000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7"/>
          <a:stretch/>
        </p:blipFill>
        <p:spPr>
          <a:xfrm>
            <a:off x="5220000" y="2700000"/>
            <a:ext cx="1041120" cy="104112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 txBox="1"/>
          <p:nvPr/>
        </p:nvSpPr>
        <p:spPr>
          <a:xfrm>
            <a:off x="1260000" y="2840760"/>
            <a:ext cx="144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3200" spc="-1" strike="noStrike">
                <a:latin typeface="Arial"/>
              </a:rPr>
              <a:t>Goal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260000" y="1638360"/>
            <a:ext cx="3780000" cy="10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3200" spc="-1" strike="noStrike">
                <a:latin typeface="Arial"/>
              </a:rPr>
              <a:t>Player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6300000" y="4136040"/>
            <a:ext cx="38304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3200" spc="-1" strike="noStrike">
                <a:latin typeface="Arial"/>
              </a:rPr>
              <a:t>Transform maze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6300000" y="2880000"/>
            <a:ext cx="306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3200" spc="-1" strike="noStrike">
                <a:latin typeface="Arial"/>
              </a:rPr>
              <a:t>Chase player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260000" y="4140000"/>
            <a:ext cx="144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3200" spc="-1" strike="noStrike">
                <a:latin typeface="Arial"/>
              </a:rPr>
              <a:t>Exit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6300000" y="1532520"/>
            <a:ext cx="306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3200" spc="-1" strike="noStrike">
                <a:latin typeface="Arial"/>
              </a:rPr>
              <a:t>Roam around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solidFill>
                  <a:srgbClr val="c9211e"/>
                </a:solidFill>
                <a:latin typeface="Origicide"/>
              </a:rPr>
              <a:t>Problems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881640" y="1800000"/>
            <a:ext cx="5058360" cy="27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Framework</a:t>
            </a:r>
            <a:br/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2D Physic Library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solidFill>
                  <a:srgbClr val="c9211e"/>
                </a:solidFill>
                <a:latin typeface="Origicide"/>
              </a:rPr>
              <a:t>Credits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3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Pixel Dungeon game assets by watabou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Box2D physic engine by Erin Catto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Origicide font by Cpr. Sparhelt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2022-04-10T19:58:48Z</dcterms:created>
  <dc:creator/>
  <dc:description/>
  <dc:language>en-GB</dc:language>
  <cp:lastModifiedBy/>
  <dcterms:modified xsi:type="dcterms:W3CDTF">2022-04-15T09:14:51Z</dcterms:modified>
  <cp:revision>3</cp:revision>
  <dc:subject/>
  <dc:title/>
</cp:coreProperties>
</file>