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7104063" cy="102346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8" autoAdjust="0"/>
    <p:restoredTop sz="94660"/>
  </p:normalViewPr>
  <p:slideViewPr>
    <p:cSldViewPr snapToGrid="0">
      <p:cViewPr varScale="1">
        <p:scale>
          <a:sx n="78" d="100"/>
          <a:sy n="78" d="100"/>
        </p:scale>
        <p:origin x="14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AE45-8B46-437E-9C55-1CDF4895ACDC}" type="datetimeFigureOut">
              <a:rPr kumimoji="1" lang="ja-JP" altLang="en-US" smtClean="0"/>
              <a:t>2021/5/5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2BB98-1BB8-402A-BC67-C6223478F7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3991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AE45-8B46-437E-9C55-1CDF4895ACDC}" type="datetimeFigureOut">
              <a:rPr kumimoji="1" lang="ja-JP" altLang="en-US" smtClean="0"/>
              <a:t>2021/5/5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2BB98-1BB8-402A-BC67-C6223478F7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4885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AE45-8B46-437E-9C55-1CDF4895ACDC}" type="datetimeFigureOut">
              <a:rPr kumimoji="1" lang="ja-JP" altLang="en-US" smtClean="0"/>
              <a:t>2021/5/5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2BB98-1BB8-402A-BC67-C6223478F7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2822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AE45-8B46-437E-9C55-1CDF4895ACDC}" type="datetimeFigureOut">
              <a:rPr kumimoji="1" lang="ja-JP" altLang="en-US" smtClean="0"/>
              <a:t>2021/5/5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2BB98-1BB8-402A-BC67-C6223478F7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9670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AE45-8B46-437E-9C55-1CDF4895ACDC}" type="datetimeFigureOut">
              <a:rPr kumimoji="1" lang="ja-JP" altLang="en-US" smtClean="0"/>
              <a:t>2021/5/5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2BB98-1BB8-402A-BC67-C6223478F7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1515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AE45-8B46-437E-9C55-1CDF4895ACDC}" type="datetimeFigureOut">
              <a:rPr kumimoji="1" lang="ja-JP" altLang="en-US" smtClean="0"/>
              <a:t>2021/5/5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2BB98-1BB8-402A-BC67-C6223478F7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5923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AE45-8B46-437E-9C55-1CDF4895ACDC}" type="datetimeFigureOut">
              <a:rPr kumimoji="1" lang="ja-JP" altLang="en-US" smtClean="0"/>
              <a:t>2021/5/5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2BB98-1BB8-402A-BC67-C6223478F7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0358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AE45-8B46-437E-9C55-1CDF4895ACDC}" type="datetimeFigureOut">
              <a:rPr kumimoji="1" lang="ja-JP" altLang="en-US" smtClean="0"/>
              <a:t>2021/5/5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2BB98-1BB8-402A-BC67-C6223478F7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550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AE45-8B46-437E-9C55-1CDF4895ACDC}" type="datetimeFigureOut">
              <a:rPr kumimoji="1" lang="ja-JP" altLang="en-US" smtClean="0"/>
              <a:t>2021/5/5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2BB98-1BB8-402A-BC67-C6223478F7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2328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AE45-8B46-437E-9C55-1CDF4895ACDC}" type="datetimeFigureOut">
              <a:rPr kumimoji="1" lang="ja-JP" altLang="en-US" smtClean="0"/>
              <a:t>2021/5/5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2BB98-1BB8-402A-BC67-C6223478F7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8191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AE45-8B46-437E-9C55-1CDF4895ACDC}" type="datetimeFigureOut">
              <a:rPr kumimoji="1" lang="ja-JP" altLang="en-US" smtClean="0"/>
              <a:t>2021/5/5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2BB98-1BB8-402A-BC67-C6223478F7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5409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4AE45-8B46-437E-9C55-1CDF4895ACDC}" type="datetimeFigureOut">
              <a:rPr kumimoji="1" lang="ja-JP" altLang="en-US" smtClean="0"/>
              <a:t>2021/5/5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2BB98-1BB8-402A-BC67-C6223478F7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5371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azu0116/web_application/blob/main/Python_Flask_Jinja2/templates/index.html" TargetMode="External"/><Relationship Id="rId7" Type="http://schemas.openxmlformats.org/officeDocument/2006/relationships/image" Target="../media/image10.jpg"/><Relationship Id="rId2" Type="http://schemas.openxmlformats.org/officeDocument/2006/relationships/hyperlink" Target="https://github.com/kazu0116/web_application/blob/main/Python_Flask_Jinja2/github0503.py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hyperlink" Target="https://github.com/kazu0116/web_application/blob/main/mysql_sample_data/sample_data.txt" TargetMode="External"/><Relationship Id="rId4" Type="http://schemas.openxmlformats.org/officeDocument/2006/relationships/hyperlink" Target="https://github.com/kazu0116/web_application/blob/main/Python_Flask_Jinja2/templates/index2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733321" y="1916935"/>
            <a:ext cx="9144000" cy="1350656"/>
          </a:xfrm>
        </p:spPr>
        <p:txBody>
          <a:bodyPr>
            <a:normAutofit fontScale="90000"/>
          </a:bodyPr>
          <a:lstStyle/>
          <a:p>
            <a:r>
              <a:rPr kumimoji="1" lang="en-US" altLang="ja-JP" sz="7300" dirty="0" smtClean="0">
                <a:solidFill>
                  <a:schemeClr val="accent1">
                    <a:lumMod val="75000"/>
                  </a:schemeClr>
                </a:solidFill>
              </a:rPr>
              <a:t>Data Reference System</a:t>
            </a:r>
            <a:br>
              <a:rPr kumimoji="1" lang="en-US" altLang="ja-JP" sz="73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kumimoji="1" lang="en-US" altLang="ja-JP" sz="3600" dirty="0" smtClean="0"/>
              <a:t>Explanation </a:t>
            </a:r>
            <a:r>
              <a:rPr lang="en-US" altLang="ja-JP" sz="3600" dirty="0"/>
              <a:t>&amp;</a:t>
            </a:r>
            <a:r>
              <a:rPr lang="en-US" altLang="ja-JP" sz="3600" dirty="0" smtClean="0"/>
              <a:t>Implementation Manual</a:t>
            </a:r>
            <a:endParaRPr kumimoji="1" lang="ja-JP" altLang="en-US" sz="36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9287219" y="5430838"/>
            <a:ext cx="2019759" cy="452169"/>
          </a:xfrm>
        </p:spPr>
        <p:txBody>
          <a:bodyPr/>
          <a:lstStyle/>
          <a:p>
            <a:r>
              <a:rPr lang="en-US" altLang="ja-JP" dirty="0" smtClean="0"/>
              <a:t>May, 2021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79588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正方形/長方形 18"/>
          <p:cNvSpPr/>
          <p:nvPr/>
        </p:nvSpPr>
        <p:spPr>
          <a:xfrm>
            <a:off x="2253887" y="1156771"/>
            <a:ext cx="9446026" cy="27872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6" name="Picture 2" descr="How to Grant Remote Access to MariaDB Server on Debian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4492" y="1574416"/>
            <a:ext cx="1728308" cy="1381769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4" descr="10分でWebアプリ】 Python Flaskでサクッと簡単に画面を作成する | dev2pro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5305" y="1653671"/>
            <a:ext cx="2009890" cy="125264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AutoShape 6" descr="HTML5 - Wikipedi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6494" y="1653671"/>
            <a:ext cx="1331900" cy="13319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テキスト ボックス 9"/>
          <p:cNvSpPr txBox="1"/>
          <p:nvPr/>
        </p:nvSpPr>
        <p:spPr>
          <a:xfrm>
            <a:off x="2783079" y="3139807"/>
            <a:ext cx="17480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/>
              <a:t>Front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End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Server</a:t>
            </a:r>
          </a:p>
          <a:p>
            <a:pPr algn="ctr"/>
            <a:r>
              <a:rPr lang="en-US" altLang="ja-JP" dirty="0" smtClean="0"/>
              <a:t>User</a:t>
            </a:r>
            <a:r>
              <a:rPr lang="ja-JP" altLang="en-US" dirty="0"/>
              <a:t> </a:t>
            </a:r>
            <a:r>
              <a:rPr lang="en-US" altLang="ja-JP" dirty="0" smtClean="0"/>
              <a:t>Interfac</a:t>
            </a:r>
            <a:r>
              <a:rPr lang="en-US" altLang="ja-JP" dirty="0"/>
              <a:t>e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094308" y="3139806"/>
            <a:ext cx="1731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 smtClean="0"/>
              <a:t>Back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End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Server</a:t>
            </a:r>
          </a:p>
          <a:p>
            <a:pPr algn="ctr"/>
            <a:r>
              <a:rPr lang="en-US" altLang="ja-JP" dirty="0" smtClean="0"/>
              <a:t>Web</a:t>
            </a:r>
            <a:r>
              <a:rPr lang="ja-JP" altLang="en-US" dirty="0" smtClean="0"/>
              <a:t> </a:t>
            </a:r>
            <a:r>
              <a:rPr lang="en-US" altLang="ja-JP" dirty="0" smtClean="0"/>
              <a:t>Application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9287657" y="3139806"/>
            <a:ext cx="1720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 smtClean="0"/>
              <a:t>Database</a:t>
            </a:r>
            <a:r>
              <a:rPr lang="ja-JP" altLang="en-US" dirty="0"/>
              <a:t> </a:t>
            </a:r>
            <a:r>
              <a:rPr lang="en-US" altLang="ja-JP" dirty="0" smtClean="0"/>
              <a:t>Serve</a:t>
            </a:r>
            <a:r>
              <a:rPr lang="ja-JP" altLang="en-US" dirty="0" err="1" smtClean="0"/>
              <a:t>ｒ</a:t>
            </a:r>
            <a:endParaRPr kumimoji="1" lang="en-US" altLang="ja-JP" dirty="0" smtClean="0"/>
          </a:p>
        </p:txBody>
      </p:sp>
      <p:sp>
        <p:nvSpPr>
          <p:cNvPr id="11" name="右矢印 10"/>
          <p:cNvSpPr/>
          <p:nvPr/>
        </p:nvSpPr>
        <p:spPr>
          <a:xfrm>
            <a:off x="4635682" y="1969929"/>
            <a:ext cx="1090670" cy="2528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右矢印 15"/>
          <p:cNvSpPr/>
          <p:nvPr/>
        </p:nvSpPr>
        <p:spPr>
          <a:xfrm>
            <a:off x="8097923" y="1979362"/>
            <a:ext cx="1090670" cy="2528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右矢印 16"/>
          <p:cNvSpPr/>
          <p:nvPr/>
        </p:nvSpPr>
        <p:spPr>
          <a:xfrm rot="10800000">
            <a:off x="8097923" y="2506335"/>
            <a:ext cx="1090670" cy="252888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右矢印 17"/>
          <p:cNvSpPr/>
          <p:nvPr/>
        </p:nvSpPr>
        <p:spPr>
          <a:xfrm rot="10800000">
            <a:off x="4649653" y="2506335"/>
            <a:ext cx="1090670" cy="252888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902" y="4748779"/>
            <a:ext cx="1945912" cy="1457556"/>
          </a:xfrm>
          <a:prstGeom prst="rect">
            <a:avLst/>
          </a:prstGeom>
        </p:spPr>
      </p:pic>
      <p:sp>
        <p:nvSpPr>
          <p:cNvPr id="20" name="テキスト ボックス 19"/>
          <p:cNvSpPr txBox="1"/>
          <p:nvPr/>
        </p:nvSpPr>
        <p:spPr>
          <a:xfrm>
            <a:off x="5125942" y="607213"/>
            <a:ext cx="3668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 smtClean="0"/>
              <a:t>Data Reference System </a:t>
            </a:r>
            <a:endParaRPr kumimoji="1" lang="ja-JP" altLang="en-US" sz="2400" b="1" dirty="0"/>
          </a:p>
        </p:txBody>
      </p:sp>
      <p:cxnSp>
        <p:nvCxnSpPr>
          <p:cNvPr id="22" name="直線矢印コネクタ 21"/>
          <p:cNvCxnSpPr/>
          <p:nvPr/>
        </p:nvCxnSpPr>
        <p:spPr>
          <a:xfrm flipV="1">
            <a:off x="1290899" y="3139806"/>
            <a:ext cx="1584503" cy="1762700"/>
          </a:xfrm>
          <a:prstGeom prst="straightConnector1">
            <a:avLst/>
          </a:prstGeom>
          <a:ln w="4762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/>
          <p:cNvSpPr txBox="1"/>
          <p:nvPr/>
        </p:nvSpPr>
        <p:spPr>
          <a:xfrm>
            <a:off x="612775" y="235662"/>
            <a:ext cx="26143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1" dirty="0" smtClean="0"/>
              <a:t>Whole System</a:t>
            </a:r>
            <a:endParaRPr kumimoji="1" lang="ja-JP" altLang="en-US" sz="3200" b="1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12775" y="6021669"/>
            <a:ext cx="1020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/>
              <a:t>Client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PC</a:t>
            </a:r>
            <a:endParaRPr kumimoji="1"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886781" y="3927668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 smtClean="0"/>
              <a:t>Acces</a:t>
            </a:r>
            <a:r>
              <a:rPr lang="en-US" altLang="ja-JP" dirty="0"/>
              <a:t>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49689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hrome】Google Chrome へログインし、設定を同期する方法| Creating manuals has never been  easier. All you need is one finger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279" y="4064390"/>
            <a:ext cx="1727138" cy="830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1232" y="4891144"/>
            <a:ext cx="2619375" cy="1743075"/>
          </a:xfrm>
          <a:prstGeom prst="rect">
            <a:avLst/>
          </a:prstGeom>
        </p:spPr>
      </p:pic>
      <p:sp>
        <p:nvSpPr>
          <p:cNvPr id="6" name="AutoShape 4" descr="10分でWebアプリ】 Python Flaskでサクッと簡単に画面を作成する | dev2pro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8" name="AutoShape 6" descr="HTML5 - Wikipedi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460375" y="172750"/>
            <a:ext cx="31782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b="1" dirty="0" smtClean="0"/>
              <a:t>Typical</a:t>
            </a:r>
            <a:r>
              <a:rPr lang="ja-JP" altLang="en-US" sz="3200" b="1" dirty="0"/>
              <a:t> </a:t>
            </a:r>
            <a:r>
              <a:rPr lang="en-US" altLang="ja-JP" sz="3200" b="1" dirty="0" smtClean="0"/>
              <a:t>Operatio</a:t>
            </a:r>
            <a:r>
              <a:rPr lang="en-US" altLang="ja-JP" sz="3200" b="1" dirty="0"/>
              <a:t>n</a:t>
            </a:r>
            <a:endParaRPr kumimoji="1" lang="ja-JP" altLang="en-US" sz="3200" b="1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1756123" y="4891144"/>
            <a:ext cx="1020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/>
              <a:t>Client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PC</a:t>
            </a:r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1186" y="1357597"/>
            <a:ext cx="4450814" cy="1289050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9670" y="1357598"/>
            <a:ext cx="2971250" cy="2076832"/>
          </a:xfrm>
          <a:prstGeom prst="rect">
            <a:avLst/>
          </a:prstGeom>
        </p:spPr>
      </p:pic>
      <p:sp>
        <p:nvSpPr>
          <p:cNvPr id="21" name="上矢印 20"/>
          <p:cNvSpPr/>
          <p:nvPr/>
        </p:nvSpPr>
        <p:spPr>
          <a:xfrm rot="19197791">
            <a:off x="3189034" y="3399829"/>
            <a:ext cx="480267" cy="166050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618964" y="3997607"/>
            <a:ext cx="2733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Access using port TCP5000</a:t>
            </a:r>
            <a:endParaRPr kumimoji="1" lang="ja-JP" altLang="en-US" dirty="0"/>
          </a:p>
        </p:txBody>
      </p:sp>
      <p:sp>
        <p:nvSpPr>
          <p:cNvPr id="29" name="上矢印 28"/>
          <p:cNvSpPr/>
          <p:nvPr/>
        </p:nvSpPr>
        <p:spPr>
          <a:xfrm rot="5400000">
            <a:off x="5622717" y="461640"/>
            <a:ext cx="480267" cy="308096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1859882" y="982114"/>
            <a:ext cx="124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Index.html </a:t>
            </a:r>
            <a:endParaRPr kumimoji="1" lang="ja-JP" altLang="en-US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8324947" y="986751"/>
            <a:ext cx="1358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Index2.html </a:t>
            </a:r>
            <a:endParaRPr kumimoji="1"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3942020" y="2302509"/>
            <a:ext cx="3908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When countries are selected &amp; “SEND” clicked, </a:t>
            </a:r>
            <a:r>
              <a:rPr kumimoji="1" lang="en-US" altLang="ja-JP" dirty="0" smtClean="0"/>
              <a:t>Related information is displayed.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99774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06992" y="124629"/>
            <a:ext cx="9343988" cy="714318"/>
          </a:xfrm>
        </p:spPr>
        <p:txBody>
          <a:bodyPr>
            <a:normAutofit fontScale="90000"/>
          </a:bodyPr>
          <a:lstStyle/>
          <a:p>
            <a:r>
              <a:rPr lang="en-US" altLang="ja-JP" dirty="0" smtClean="0"/>
              <a:t>Methodolog</a:t>
            </a:r>
            <a:r>
              <a:rPr lang="en-US" altLang="ja-JP" dirty="0"/>
              <a:t>y</a:t>
            </a:r>
            <a:r>
              <a:rPr lang="en-US" altLang="ja-JP" dirty="0" smtClean="0"/>
              <a:t> for System Implementation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706992" y="958831"/>
            <a:ext cx="10126338" cy="53318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ja-JP" sz="2800" b="1" dirty="0"/>
              <a:t>s</a:t>
            </a:r>
            <a:r>
              <a:rPr lang="en-US" altLang="ja-JP" sz="2800" b="1" dirty="0" smtClean="0"/>
              <a:t>imple and cost effective methodology</a:t>
            </a:r>
          </a:p>
          <a:p>
            <a:pPr marL="0" indent="0">
              <a:buNone/>
            </a:pPr>
            <a:r>
              <a:rPr lang="en-US" altLang="ja-JP" sz="2400" dirty="0" smtClean="0"/>
              <a:t>For </a:t>
            </a:r>
            <a:r>
              <a:rPr lang="en-US" altLang="ja-JP" sz="2400" dirty="0" err="1" smtClean="0"/>
              <a:t>PoC</a:t>
            </a:r>
            <a:r>
              <a:rPr lang="en-US" altLang="ja-JP" sz="2400" dirty="0" smtClean="0"/>
              <a:t>, Python Flask and </a:t>
            </a:r>
            <a:r>
              <a:rPr lang="en-US" altLang="ja-JP" sz="2400" dirty="0" err="1" smtClean="0"/>
              <a:t>Mysql</a:t>
            </a:r>
            <a:r>
              <a:rPr lang="en-US" altLang="ja-JP" sz="2400" dirty="0"/>
              <a:t> </a:t>
            </a:r>
            <a:r>
              <a:rPr lang="en-US" altLang="ja-JP" sz="2400" dirty="0" smtClean="0"/>
              <a:t>DB on Linux VM instance.</a:t>
            </a:r>
          </a:p>
          <a:p>
            <a:r>
              <a:rPr lang="en-US" altLang="ja-JP" sz="2400" dirty="0" smtClean="0"/>
              <a:t>Ubuntu</a:t>
            </a:r>
            <a:r>
              <a:rPr lang="ja-JP" altLang="en-US" sz="2400" dirty="0" smtClean="0"/>
              <a:t> </a:t>
            </a:r>
            <a:r>
              <a:rPr lang="en-US" altLang="ja-JP" sz="2400" dirty="0" smtClean="0"/>
              <a:t>20.04</a:t>
            </a:r>
            <a:r>
              <a:rPr lang="ja-JP" altLang="en-US" sz="2400" dirty="0" smtClean="0"/>
              <a:t> </a:t>
            </a:r>
            <a:r>
              <a:rPr lang="en-US" altLang="ja-JP" sz="2400" dirty="0" smtClean="0"/>
              <a:t>LTE </a:t>
            </a:r>
          </a:p>
          <a:p>
            <a:r>
              <a:rPr lang="en-US" altLang="ja-JP" sz="2400" dirty="0" smtClean="0"/>
              <a:t>Python 3.8.3 </a:t>
            </a:r>
          </a:p>
          <a:p>
            <a:r>
              <a:rPr lang="en-US" altLang="ja-JP" sz="2400" dirty="0" smtClean="0"/>
              <a:t>Flask 1.1.2</a:t>
            </a:r>
          </a:p>
          <a:p>
            <a:r>
              <a:rPr lang="en-US" altLang="ja-JP" sz="2400" dirty="0" smtClean="0"/>
              <a:t>Jinja2</a:t>
            </a:r>
          </a:p>
          <a:p>
            <a:r>
              <a:rPr lang="en-US" altLang="ja-JP" sz="2400" dirty="0" err="1" smtClean="0"/>
              <a:t>Mysql</a:t>
            </a:r>
            <a:r>
              <a:rPr lang="en-US" altLang="ja-JP" sz="2400" dirty="0" smtClean="0"/>
              <a:t> 8.0.24</a:t>
            </a:r>
          </a:p>
          <a:p>
            <a:r>
              <a:rPr lang="en-US" altLang="ja-JP" sz="2400" dirty="0" smtClean="0"/>
              <a:t>HTML 5</a:t>
            </a:r>
          </a:p>
          <a:p>
            <a:endParaRPr lang="en-US" altLang="ja-JP" sz="2800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ja-JP" sz="2800" b="1" dirty="0"/>
              <a:t>c</a:t>
            </a:r>
            <a:r>
              <a:rPr lang="en-US" altLang="ja-JP" sz="2800" b="1" dirty="0" smtClean="0"/>
              <a:t>loud oriented methodology</a:t>
            </a:r>
          </a:p>
          <a:p>
            <a:pPr marL="0" indent="0">
              <a:buNone/>
            </a:pPr>
            <a:r>
              <a:rPr lang="en-US" altLang="ja-JP" sz="2400" dirty="0" smtClean="0"/>
              <a:t>For </a:t>
            </a:r>
            <a:r>
              <a:rPr lang="en-US" altLang="ja-JP" sz="2400" dirty="0" err="1" smtClean="0"/>
              <a:t>PoC</a:t>
            </a:r>
            <a:r>
              <a:rPr lang="en-US" altLang="ja-JP" sz="2400" dirty="0" smtClean="0"/>
              <a:t>, AWS cloud accessed by Putty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ja-JP" sz="2800" b="1" dirty="0" smtClean="0"/>
          </a:p>
          <a:p>
            <a:pPr marL="0" indent="0">
              <a:buNone/>
            </a:pPr>
            <a:endParaRPr kumimoji="1" lang="ja-JP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552456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4" descr="10分でWebアプリ】 Python Flaskでサクッと簡単に画面を作成する | dev2pro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8" name="AutoShape 6" descr="HTML5 - Wikipedi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460375" y="172750"/>
            <a:ext cx="36521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b="1" dirty="0" smtClean="0"/>
              <a:t>Sample Code /Data </a:t>
            </a:r>
            <a:endParaRPr kumimoji="1" lang="ja-JP" altLang="en-US" sz="3200" b="1" dirty="0"/>
          </a:p>
        </p:txBody>
      </p:sp>
      <p:sp>
        <p:nvSpPr>
          <p:cNvPr id="16" name="正方形/長方形 15"/>
          <p:cNvSpPr/>
          <p:nvPr/>
        </p:nvSpPr>
        <p:spPr>
          <a:xfrm>
            <a:off x="460375" y="4090746"/>
            <a:ext cx="11280987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smtClean="0"/>
              <a:t>&lt;Code&gt; </a:t>
            </a:r>
          </a:p>
          <a:p>
            <a:r>
              <a:rPr lang="en-US" altLang="ja-JP" sz="1600" dirty="0" smtClean="0"/>
              <a:t>github0503.py </a:t>
            </a:r>
            <a:r>
              <a:rPr lang="ja-JP" altLang="en-US" sz="1600" dirty="0" smtClean="0"/>
              <a:t>→　</a:t>
            </a:r>
            <a:r>
              <a:rPr lang="en-US" altLang="ja-JP" sz="1600" dirty="0" smtClean="0">
                <a:hlinkClick r:id="rId2"/>
              </a:rPr>
              <a:t>https://github.com/kazu0116/web_application/blob/main/Python_Flask_Jinja2/github0503.py</a:t>
            </a:r>
            <a:endParaRPr lang="en-US" altLang="ja-JP" sz="1600" dirty="0" smtClean="0"/>
          </a:p>
          <a:p>
            <a:endParaRPr lang="en-US" altLang="ja-JP" sz="1600" dirty="0"/>
          </a:p>
          <a:p>
            <a:r>
              <a:rPr lang="en-US" altLang="ja-JP" sz="1600" dirty="0"/>
              <a:t>i</a:t>
            </a:r>
            <a:r>
              <a:rPr lang="en-US" altLang="ja-JP" sz="1600" dirty="0" smtClean="0"/>
              <a:t>ndex.html </a:t>
            </a:r>
            <a:r>
              <a:rPr lang="ja-JP" altLang="en-US" sz="1600" dirty="0" smtClean="0"/>
              <a:t>→　</a:t>
            </a:r>
            <a:r>
              <a:rPr lang="en-US" altLang="ja-JP" sz="1600" dirty="0" smtClean="0">
                <a:hlinkClick r:id="rId3"/>
              </a:rPr>
              <a:t>https://github.com/kazu0116/web_application/blob/main/Python_Flask_Jinja2/templates/index.html</a:t>
            </a:r>
            <a:endParaRPr lang="en-US" altLang="ja-JP" sz="1600" dirty="0" smtClean="0"/>
          </a:p>
          <a:p>
            <a:endParaRPr lang="en-US" altLang="ja-JP" sz="1600" dirty="0"/>
          </a:p>
          <a:p>
            <a:r>
              <a:rPr lang="en-US" altLang="ja-JP" sz="1600" dirty="0"/>
              <a:t>i</a:t>
            </a:r>
            <a:r>
              <a:rPr lang="en-US" altLang="ja-JP" sz="1600" dirty="0" smtClean="0"/>
              <a:t>ndex2.html</a:t>
            </a:r>
            <a:r>
              <a:rPr lang="ja-JP" altLang="en-US" sz="1600" dirty="0" smtClean="0"/>
              <a:t>→　</a:t>
            </a:r>
            <a:r>
              <a:rPr lang="en-US" altLang="ja-JP" sz="1600" dirty="0" smtClean="0">
                <a:hlinkClick r:id="rId4"/>
              </a:rPr>
              <a:t>https://github.com/kazu0116/web_application/blob/main/Python_Flask_Jinja2/templates/index2.html</a:t>
            </a:r>
            <a:endParaRPr lang="en-US" altLang="ja-JP" sz="1600" dirty="0" smtClean="0"/>
          </a:p>
          <a:p>
            <a:endParaRPr lang="en-US" altLang="ja-JP" sz="1600" dirty="0"/>
          </a:p>
          <a:p>
            <a:r>
              <a:rPr lang="en-US" altLang="ja-JP" sz="1600" dirty="0" smtClean="0"/>
              <a:t>&lt;Data&gt;</a:t>
            </a:r>
          </a:p>
          <a:p>
            <a:r>
              <a:rPr lang="en-US" altLang="ja-JP" sz="1600" dirty="0" smtClean="0"/>
              <a:t>Sample data (Data Insert)  </a:t>
            </a:r>
            <a:r>
              <a:rPr lang="ja-JP" altLang="en-US" sz="1600" dirty="0" smtClean="0"/>
              <a:t>→　</a:t>
            </a:r>
            <a:r>
              <a:rPr lang="en-US" altLang="ja-JP" sz="1600" dirty="0" smtClean="0">
                <a:hlinkClick r:id="rId5"/>
              </a:rPr>
              <a:t>https://github.com/kazu0116/web_application/blob/main/mysql_sample_data/sample_data.txt</a:t>
            </a:r>
            <a:endParaRPr lang="en-US" altLang="ja-JP" sz="1600" dirty="0" smtClean="0"/>
          </a:p>
          <a:p>
            <a:endParaRPr lang="ja-JP" altLang="en-US" dirty="0"/>
          </a:p>
        </p:txBody>
      </p:sp>
      <p:pic>
        <p:nvPicPr>
          <p:cNvPr id="21" name="図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2775" y="855982"/>
            <a:ext cx="4807524" cy="3234764"/>
          </a:xfrm>
          <a:prstGeom prst="rect">
            <a:avLst/>
          </a:prstGeom>
        </p:spPr>
      </p:pic>
      <p:pic>
        <p:nvPicPr>
          <p:cNvPr id="22" name="図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1117" y="1184279"/>
            <a:ext cx="5850245" cy="2434574"/>
          </a:xfrm>
          <a:prstGeom prst="rect">
            <a:avLst/>
          </a:prstGeom>
        </p:spPr>
      </p:pic>
      <p:sp>
        <p:nvSpPr>
          <p:cNvPr id="23" name="テキスト ボックス 22"/>
          <p:cNvSpPr txBox="1"/>
          <p:nvPr/>
        </p:nvSpPr>
        <p:spPr>
          <a:xfrm>
            <a:off x="5891117" y="719808"/>
            <a:ext cx="1417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Sample Data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33841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1978</TotalTime>
  <Words>108</Words>
  <Application>Microsoft Office PowerPoint</Application>
  <PresentationFormat>ワイド画面</PresentationFormat>
  <Paragraphs>40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1" baseType="lpstr">
      <vt:lpstr>ＭＳ Ｐゴシック</vt:lpstr>
      <vt:lpstr>Arial</vt:lpstr>
      <vt:lpstr>Calibri</vt:lpstr>
      <vt:lpstr>Calibri Light</vt:lpstr>
      <vt:lpstr>Wingdings</vt:lpstr>
      <vt:lpstr>Office テーマ</vt:lpstr>
      <vt:lpstr>Data Reference System Explanation &amp;Implementation Manual</vt:lpstr>
      <vt:lpstr>PowerPoint プレゼンテーション</vt:lpstr>
      <vt:lpstr>PowerPoint プレゼンテーション</vt:lpstr>
      <vt:lpstr>Methodology for System Implementation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西川 洋次郎</dc:creator>
  <cp:lastModifiedBy>西川 洋次郎</cp:lastModifiedBy>
  <cp:revision>24</cp:revision>
  <cp:lastPrinted>2021-05-05T09:04:49Z</cp:lastPrinted>
  <dcterms:created xsi:type="dcterms:W3CDTF">2021-05-04T00:26:42Z</dcterms:created>
  <dcterms:modified xsi:type="dcterms:W3CDTF">2021-05-05T11:35:04Z</dcterms:modified>
</cp:coreProperties>
</file>