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9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88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8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51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2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35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5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3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9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AE45-8B46-437E-9C55-1CDF4895ACDC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BB98-1BB8-402A-BC67-C6223478F7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37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zu0116/web_application/blob/main/Python_Flask_Jinja2/templates/index.html" TargetMode="External"/><Relationship Id="rId7" Type="http://schemas.openxmlformats.org/officeDocument/2006/relationships/image" Target="../media/image10.jpg"/><Relationship Id="rId2" Type="http://schemas.openxmlformats.org/officeDocument/2006/relationships/hyperlink" Target="https://github.com/kazu0116/web_application/blob/main/Python_Flask_Jinja2/github0503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hyperlink" Target="https://github.com/kazu0116/web_application/blob/main/mysql_sample_data/sample_data.txt" TargetMode="External"/><Relationship Id="rId4" Type="http://schemas.openxmlformats.org/officeDocument/2006/relationships/hyperlink" Target="https://github.com/kazu0116/web_application/blob/main/Python_Flask_Jinja2/templates/index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33321" y="1916935"/>
            <a:ext cx="9144000" cy="1350656"/>
          </a:xfrm>
        </p:spPr>
        <p:txBody>
          <a:bodyPr>
            <a:normAutofit fontScale="90000"/>
          </a:bodyPr>
          <a:lstStyle/>
          <a:p>
            <a:r>
              <a:rPr kumimoji="1" lang="en-US" altLang="ja-JP" sz="7300" dirty="0" smtClean="0">
                <a:solidFill>
                  <a:schemeClr val="accent1">
                    <a:lumMod val="75000"/>
                  </a:schemeClr>
                </a:solidFill>
              </a:rPr>
              <a:t>Data Reference System</a:t>
            </a:r>
            <a:br>
              <a:rPr kumimoji="1" lang="en-US" altLang="ja-JP" sz="73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kumimoji="1" lang="en-US" altLang="ja-JP" sz="3600" dirty="0" smtClean="0"/>
              <a:t>Explanation </a:t>
            </a:r>
            <a:r>
              <a:rPr lang="en-US" altLang="ja-JP" sz="3600" dirty="0"/>
              <a:t>&amp;</a:t>
            </a:r>
            <a:r>
              <a:rPr lang="en-US" altLang="ja-JP" sz="3600" dirty="0" smtClean="0"/>
              <a:t>Implementation Manual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87219" y="5430838"/>
            <a:ext cx="2019759" cy="452169"/>
          </a:xfrm>
        </p:spPr>
        <p:txBody>
          <a:bodyPr/>
          <a:lstStyle/>
          <a:p>
            <a:r>
              <a:rPr lang="en-US" altLang="ja-JP" dirty="0" smtClean="0"/>
              <a:t>May, 2021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5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2253887" y="1156771"/>
            <a:ext cx="9446026" cy="278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How to Grant Remote Access to MariaDB Server on Debian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92" y="1574416"/>
            <a:ext cx="1728308" cy="138176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305" y="1653671"/>
            <a:ext cx="2009890" cy="1252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94" y="1653671"/>
            <a:ext cx="1331900" cy="13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2783079" y="3139807"/>
            <a:ext cx="1748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Server</a:t>
            </a:r>
          </a:p>
          <a:p>
            <a:pPr algn="ctr"/>
            <a:r>
              <a:rPr lang="en-US" altLang="ja-JP" dirty="0" smtClean="0"/>
              <a:t>User</a:t>
            </a:r>
            <a:r>
              <a:rPr lang="ja-JP" altLang="en-US" dirty="0"/>
              <a:t> </a:t>
            </a:r>
            <a:r>
              <a:rPr lang="en-US" altLang="ja-JP" dirty="0" smtClean="0"/>
              <a:t>Interfac</a:t>
            </a:r>
            <a:r>
              <a:rPr lang="en-US" altLang="ja-JP" dirty="0"/>
              <a:t>e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094308" y="3139806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Back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End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Server</a:t>
            </a:r>
          </a:p>
          <a:p>
            <a:pPr algn="ctr"/>
            <a:r>
              <a:rPr lang="en-US" altLang="ja-JP" dirty="0" smtClean="0"/>
              <a:t>Web</a:t>
            </a:r>
            <a:r>
              <a:rPr lang="ja-JP" altLang="en-US" dirty="0" smtClean="0"/>
              <a:t> </a:t>
            </a:r>
            <a:r>
              <a:rPr lang="en-US" altLang="ja-JP" dirty="0" smtClean="0"/>
              <a:t>Application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287657" y="3139806"/>
            <a:ext cx="172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Database</a:t>
            </a:r>
            <a:r>
              <a:rPr lang="ja-JP" altLang="en-US" dirty="0"/>
              <a:t> </a:t>
            </a:r>
            <a:r>
              <a:rPr lang="en-US" altLang="ja-JP" dirty="0" smtClean="0"/>
              <a:t>Serve</a:t>
            </a:r>
            <a:r>
              <a:rPr lang="ja-JP" altLang="en-US" dirty="0" err="1" smtClean="0"/>
              <a:t>ｒ</a:t>
            </a:r>
            <a:endParaRPr kumimoji="1" lang="en-US" altLang="ja-JP" dirty="0" smtClean="0"/>
          </a:p>
        </p:txBody>
      </p:sp>
      <p:sp>
        <p:nvSpPr>
          <p:cNvPr id="11" name="右矢印 10"/>
          <p:cNvSpPr/>
          <p:nvPr/>
        </p:nvSpPr>
        <p:spPr>
          <a:xfrm>
            <a:off x="4635682" y="1969929"/>
            <a:ext cx="1090670" cy="25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>
          <a:xfrm>
            <a:off x="8097923" y="1979362"/>
            <a:ext cx="1090670" cy="252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8097923" y="2506335"/>
            <a:ext cx="1090670" cy="252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/>
          <p:cNvSpPr/>
          <p:nvPr/>
        </p:nvSpPr>
        <p:spPr>
          <a:xfrm rot="10800000">
            <a:off x="4649653" y="2506335"/>
            <a:ext cx="1090670" cy="25288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02" y="4748779"/>
            <a:ext cx="1945912" cy="1457556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125942" y="607213"/>
            <a:ext cx="366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 smtClean="0"/>
              <a:t>Data Reference System </a:t>
            </a:r>
            <a:endParaRPr kumimoji="1" lang="ja-JP" altLang="en-US" sz="2400" b="1" dirty="0"/>
          </a:p>
        </p:txBody>
      </p:sp>
      <p:cxnSp>
        <p:nvCxnSpPr>
          <p:cNvPr id="22" name="直線矢印コネクタ 21"/>
          <p:cNvCxnSpPr/>
          <p:nvPr/>
        </p:nvCxnSpPr>
        <p:spPr>
          <a:xfrm flipV="1">
            <a:off x="1290899" y="3139806"/>
            <a:ext cx="1584503" cy="1762700"/>
          </a:xfrm>
          <a:prstGeom prst="straightConnector1">
            <a:avLst/>
          </a:prstGeom>
          <a:ln w="47625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612775" y="235662"/>
            <a:ext cx="261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/>
              <a:t>Whole System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12775" y="6021669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Client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86781" y="39276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Acces</a:t>
            </a:r>
            <a:r>
              <a:rPr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6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rome】Google Chrome へログインし、設定を同期する方法| Creating manuals has never been  easier. All you need is one fing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9" y="4064390"/>
            <a:ext cx="1727138" cy="8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32" y="4891144"/>
            <a:ext cx="2619375" cy="1743075"/>
          </a:xfrm>
          <a:prstGeom prst="rect">
            <a:avLst/>
          </a:prstGeom>
        </p:spPr>
      </p:pic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375" y="172750"/>
            <a:ext cx="3178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Typical</a:t>
            </a:r>
            <a:r>
              <a:rPr lang="ja-JP" altLang="en-US" sz="3200" b="1" dirty="0"/>
              <a:t> </a:t>
            </a:r>
            <a:r>
              <a:rPr lang="en-US" altLang="ja-JP" sz="3200" b="1" dirty="0" smtClean="0"/>
              <a:t>Operatio</a:t>
            </a:r>
            <a:r>
              <a:rPr lang="en-US" altLang="ja-JP" sz="3200" b="1" dirty="0"/>
              <a:t>n</a:t>
            </a:r>
            <a:endParaRPr kumimoji="1" lang="ja-JP" altLang="en-US" sz="3200" b="1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756123" y="4891144"/>
            <a:ext cx="102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Client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PC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86" y="1357597"/>
            <a:ext cx="4450814" cy="128905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670" y="1357598"/>
            <a:ext cx="2971250" cy="2076832"/>
          </a:xfrm>
          <a:prstGeom prst="rect">
            <a:avLst/>
          </a:prstGeom>
        </p:spPr>
      </p:pic>
      <p:sp>
        <p:nvSpPr>
          <p:cNvPr id="21" name="上矢印 20"/>
          <p:cNvSpPr/>
          <p:nvPr/>
        </p:nvSpPr>
        <p:spPr>
          <a:xfrm rot="19197791">
            <a:off x="3189034" y="3399829"/>
            <a:ext cx="480267" cy="16605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8964" y="3997607"/>
            <a:ext cx="273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Access using port TCP5000</a:t>
            </a:r>
            <a:endParaRPr kumimoji="1" lang="ja-JP" altLang="en-US" dirty="0"/>
          </a:p>
        </p:txBody>
      </p:sp>
      <p:sp>
        <p:nvSpPr>
          <p:cNvPr id="29" name="上矢印 28"/>
          <p:cNvSpPr/>
          <p:nvPr/>
        </p:nvSpPr>
        <p:spPr>
          <a:xfrm rot="5400000">
            <a:off x="5622717" y="461640"/>
            <a:ext cx="480267" cy="3080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59882" y="982114"/>
            <a:ext cx="124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Index.html 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8324947" y="986751"/>
            <a:ext cx="135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Index2.html 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942020" y="2302509"/>
            <a:ext cx="390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When countries are selected &amp; “SEND” clicked, </a:t>
            </a:r>
            <a:r>
              <a:rPr kumimoji="1" lang="en-US" altLang="ja-JP" dirty="0" smtClean="0"/>
              <a:t>Related information is displayed.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6992" y="124629"/>
            <a:ext cx="9343988" cy="71431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Methodolog</a:t>
            </a:r>
            <a:r>
              <a:rPr lang="en-US" altLang="ja-JP" dirty="0"/>
              <a:t>y</a:t>
            </a:r>
            <a:r>
              <a:rPr lang="en-US" altLang="ja-JP" dirty="0" smtClean="0"/>
              <a:t> for System Implementation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6992" y="958831"/>
            <a:ext cx="10126338" cy="5331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sz="2800" b="1" dirty="0"/>
              <a:t>s</a:t>
            </a:r>
            <a:r>
              <a:rPr lang="en-US" altLang="ja-JP" sz="2800" b="1" dirty="0" smtClean="0"/>
              <a:t>imple and cost effective methodology</a:t>
            </a:r>
          </a:p>
          <a:p>
            <a:pPr marL="0" indent="0">
              <a:buNone/>
            </a:pPr>
            <a:r>
              <a:rPr lang="en-US" altLang="ja-JP" sz="2400" dirty="0" smtClean="0"/>
              <a:t>For </a:t>
            </a:r>
            <a:r>
              <a:rPr lang="en-US" altLang="ja-JP" sz="2400" dirty="0" err="1" smtClean="0"/>
              <a:t>PoC</a:t>
            </a:r>
            <a:r>
              <a:rPr lang="en-US" altLang="ja-JP" sz="2400" dirty="0" smtClean="0"/>
              <a:t>, Python Flask and </a:t>
            </a:r>
            <a:r>
              <a:rPr lang="en-US" altLang="ja-JP" sz="2400" dirty="0" err="1" smtClean="0"/>
              <a:t>Mysql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DB on Linux VM instance.</a:t>
            </a:r>
          </a:p>
          <a:p>
            <a:r>
              <a:rPr lang="en-US" altLang="ja-JP" sz="2400" dirty="0" smtClean="0"/>
              <a:t>Ubuntu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20.04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LTE </a:t>
            </a:r>
          </a:p>
          <a:p>
            <a:r>
              <a:rPr lang="en-US" altLang="ja-JP" sz="2400" dirty="0" smtClean="0"/>
              <a:t>Python 3.8.3 </a:t>
            </a:r>
          </a:p>
          <a:p>
            <a:r>
              <a:rPr lang="en-US" altLang="ja-JP" sz="2400" dirty="0" smtClean="0"/>
              <a:t>Flask 1.1.2</a:t>
            </a:r>
          </a:p>
          <a:p>
            <a:r>
              <a:rPr lang="en-US" altLang="ja-JP" sz="2400" dirty="0" smtClean="0"/>
              <a:t>Jinja2</a:t>
            </a:r>
          </a:p>
          <a:p>
            <a:r>
              <a:rPr lang="en-US" altLang="ja-JP" sz="2400" dirty="0" err="1" smtClean="0"/>
              <a:t>Mysql</a:t>
            </a:r>
            <a:r>
              <a:rPr lang="en-US" altLang="ja-JP" sz="2400" dirty="0" smtClean="0"/>
              <a:t> 8.0.24</a:t>
            </a:r>
          </a:p>
          <a:p>
            <a:r>
              <a:rPr lang="en-US" altLang="ja-JP" sz="2400" dirty="0" smtClean="0"/>
              <a:t>HTML 5</a:t>
            </a:r>
          </a:p>
          <a:p>
            <a:endParaRPr lang="en-US" altLang="ja-JP" sz="2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sz="2800" b="1" dirty="0"/>
              <a:t>c</a:t>
            </a:r>
            <a:r>
              <a:rPr lang="en-US" altLang="ja-JP" sz="2800" b="1" dirty="0" smtClean="0"/>
              <a:t>loud oriented methodology</a:t>
            </a:r>
          </a:p>
          <a:p>
            <a:pPr marL="0" indent="0">
              <a:buNone/>
            </a:pPr>
            <a:r>
              <a:rPr lang="en-US" altLang="ja-JP" sz="2400" dirty="0" smtClean="0"/>
              <a:t>For </a:t>
            </a:r>
            <a:r>
              <a:rPr lang="en-US" altLang="ja-JP" sz="2400" dirty="0" err="1" smtClean="0"/>
              <a:t>PoC</a:t>
            </a:r>
            <a:r>
              <a:rPr lang="en-US" altLang="ja-JP" sz="2400" dirty="0" smtClean="0"/>
              <a:t>, AWS cloud accessed by Putty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sz="2800" b="1" dirty="0" smtClean="0"/>
          </a:p>
          <a:p>
            <a:pPr marL="0" indent="0">
              <a:buNone/>
            </a:pP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245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10分でWebアプリ】 Python Flaskでサクッと簡単に画面を作成する | dev2pr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HTML5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0375" y="172750"/>
            <a:ext cx="365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/>
              <a:t>Sample Code /Data 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460375" y="4151151"/>
            <a:ext cx="1128098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&lt;Code&gt; </a:t>
            </a:r>
          </a:p>
          <a:p>
            <a:r>
              <a:rPr lang="en-US" altLang="ja-JP" sz="1600" dirty="0" smtClean="0"/>
              <a:t>github0503.py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2"/>
              </a:rPr>
              <a:t>https://github.com/kazu0116/web_application/blob/main/Python_Flask_Jinja2/github0503.py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/>
              <a:t>i</a:t>
            </a:r>
            <a:r>
              <a:rPr lang="en-US" altLang="ja-JP" sz="1600" dirty="0" smtClean="0"/>
              <a:t>ndex.html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3"/>
              </a:rPr>
              <a:t>https://github.com/kazu0116/web_application/blob/main/Python_Flask_Jinja2/templates/index.html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/>
              <a:t>i</a:t>
            </a:r>
            <a:r>
              <a:rPr lang="en-US" altLang="ja-JP" sz="1600" dirty="0" smtClean="0"/>
              <a:t>ndex2.html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4"/>
              </a:rPr>
              <a:t>https://github.com/kazu0116/web_application/blob/main/Python_Flask_Jinja2/templates/index2.html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en-US" altLang="ja-JP" sz="1600" dirty="0" smtClean="0"/>
              <a:t>&lt;Data&gt;</a:t>
            </a:r>
          </a:p>
          <a:p>
            <a:r>
              <a:rPr lang="en-US" altLang="ja-JP" sz="1600" dirty="0" smtClean="0"/>
              <a:t>Sample data (Data Insert)  </a:t>
            </a:r>
            <a:r>
              <a:rPr lang="ja-JP" altLang="en-US" sz="1600" dirty="0" smtClean="0"/>
              <a:t>→　</a:t>
            </a:r>
            <a:r>
              <a:rPr lang="en-US" altLang="ja-JP" sz="1600" dirty="0" smtClean="0">
                <a:hlinkClick r:id="rId5"/>
              </a:rPr>
              <a:t>https://github.com/kazu0116/web_application/blob/main/mysql_sample_data/sample_data.txt</a:t>
            </a:r>
            <a:endParaRPr lang="en-US" altLang="ja-JP" sz="1600" dirty="0" smtClean="0"/>
          </a:p>
          <a:p>
            <a:endParaRPr lang="ja-JP" altLang="en-US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75" y="855982"/>
            <a:ext cx="4807524" cy="323476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17" y="1184279"/>
            <a:ext cx="5850245" cy="2434574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891117" y="719808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Sample Data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84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108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Wingdings</vt:lpstr>
      <vt:lpstr>Office テーマ</vt:lpstr>
      <vt:lpstr>Data Reference System Explanation &amp;Implementation Manual</vt:lpstr>
      <vt:lpstr>PowerPoint プレゼンテーション</vt:lpstr>
      <vt:lpstr>PowerPoint プレゼンテーション</vt:lpstr>
      <vt:lpstr>Methodology for System Implementation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西川 洋次郎</dc:creator>
  <cp:lastModifiedBy>西川 洋次郎</cp:lastModifiedBy>
  <cp:revision>22</cp:revision>
  <dcterms:created xsi:type="dcterms:W3CDTF">2021-05-04T00:26:42Z</dcterms:created>
  <dcterms:modified xsi:type="dcterms:W3CDTF">2021-05-05T09:01:45Z</dcterms:modified>
</cp:coreProperties>
</file>