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8" r:id="rId5"/>
    <p:sldId id="259" r:id="rId6"/>
    <p:sldId id="260" r:id="rId7"/>
    <p:sldId id="264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78" autoAdjust="0"/>
    <p:restoredTop sz="96247" autoAdjust="0"/>
  </p:normalViewPr>
  <p:slideViewPr>
    <p:cSldViewPr snapToGrid="0">
      <p:cViewPr varScale="1">
        <p:scale>
          <a:sx n="111" d="100"/>
          <a:sy n="111" d="100"/>
        </p:scale>
        <p:origin x="54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F03969-39F4-4B35-94E5-A75F109BD6B2}" type="datetimeFigureOut">
              <a:rPr lang="en-IE" smtClean="0"/>
              <a:t>21/10/2025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D5041B-9BB1-4460-B825-F849D5543C9F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508753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C293-2541-198F-0348-D12BCE916F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785FC2-FB63-73E6-6958-9A93FF978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E6A74-5B95-B517-2EE4-49E6691FC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34B79-F2F3-4AD0-83EE-0F453CC3D331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B17BC-B76F-2EFA-B282-3001DC10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7EC70A-EB1F-53E9-4BD9-B3831E931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06141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8C1C-96AA-6B08-13E0-7BF78CD4F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525410-E464-89E1-32DA-C9964E84B5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2E42D-3963-9908-9480-196170C5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D1C32-D00C-4F42-A230-5442116A332F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4FC528-8AAC-3010-C235-67F0EB43D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A59B0A-DB47-AD00-D5E3-D32211FE0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618912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199D7F-7A59-BEBE-195D-3B668CA3D1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2A1421-D584-6DEC-BE1F-40FDAFCB2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7BEC85-7FC7-A425-FF84-2AEF343F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2CC46-C2F9-41CB-8053-12D5BCAF114C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C84BF-9A55-8380-9BCA-1F4CD3AA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8D1262-554F-0A51-2A96-449D6CC2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10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A0A8F-BE89-5264-61A4-54CA3E3BAF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EBB3-A515-695D-CA19-3C239F259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3B0F5-D96B-41B8-EBE0-0E6F394B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400C9-9B86-413A-A6EE-635DFBB14FF9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4DBEAF-507D-38EC-6E47-A230613C1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CDA9B-606C-01D2-5119-FF5C2964A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6555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127BF-1336-B8F3-1F9C-3FFC44199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3AB2F-C87E-CD8C-634C-00F6DABFE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80BA3-8F60-C980-E714-E13C32CB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01740-2EE0-49B6-A7CD-B251CCCF12CE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922D9-02D1-4AA0-33AF-DF9797287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556D5-B11C-C562-11C0-6F12F6102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3630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A0D0D-0433-E059-F51F-7A341365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B3EC55-CBA1-E01A-96E8-B64EC74DF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A2C32D-1714-BE53-EB72-903B9532F7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9EAD52-9A94-D6E5-932B-2833A4710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EAA57C-9B4A-410C-9140-389653E883F6}" type="datetime1">
              <a:rPr lang="en-IE" smtClean="0"/>
              <a:t>21/10/2025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59D0-8632-28EF-D4ED-6C17DF4A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C0A9C7-92E0-588B-08CF-6BDB1C2A0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130571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DA16-3997-4657-002C-4F19DAF89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10A09-9BBA-AD45-4C10-49424ECA8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D4F15C-8F9E-EFE4-44AE-02A764097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EC2108-04EF-AC4E-37B1-9A43BB8971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DA6B9E-9A09-D6AE-D129-AC3EE6E3EA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9FEFE5-447B-88AD-2A28-0AA3295F57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D592E-5CDB-4BE5-A2F2-F7AAFF370325}" type="datetime1">
              <a:rPr lang="en-IE" smtClean="0"/>
              <a:t>21/10/2025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3C10A0-B50F-0CB2-E4AC-65E3DD2D8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D475FF-04FC-BCC5-E13C-DC166155C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9131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4B1F8-B54C-5FA8-B28F-214F3C91B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184779-4FE7-E4F0-9675-52060B601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1F0DF-B6CD-4341-B54E-45A94C3B16CB}" type="datetime1">
              <a:rPr lang="en-IE" smtClean="0"/>
              <a:t>21/10/2025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B3C7A-628B-96B9-6A70-B8881DBE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2DF9D-62C7-3EF3-A58B-31327436E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25027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C8BEA0-C33F-6B45-588B-41AE6B68D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2DDFE-2397-47C7-8FD4-7E02BDCD5EA7}" type="datetime1">
              <a:rPr lang="en-IE" smtClean="0"/>
              <a:t>21/10/2025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E00A00-7783-F60B-033D-6A374375B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556EFB-C235-4ECD-A5C4-3D34FFC33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26048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D247-373C-76C4-6E79-5B63BE6C3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BFEF-50AE-8442-9740-C5EF99F1B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0CC25-BD0F-C834-3EF8-22C2DAD55D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ED5DC8-FE18-0FD0-7F3E-2B878B5EC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82408-59FA-45D1-AE6D-754D4B7B48D5}" type="datetime1">
              <a:rPr lang="en-IE" smtClean="0"/>
              <a:t>21/10/2025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0D41A-26AE-100D-AD97-D238AC752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7C74A-7B36-7878-885E-28CF34821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7909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2FB13-72A6-18AB-A21C-FF3F08F01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EADD18-82D8-CC81-BE62-A37C4FD34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B5E19D-9083-76BE-F818-06FA239C0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BB32DC-13D7-676F-3112-D7B5563D0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494B6C-BEBA-4171-89DF-83CA7ECA3759}" type="datetime1">
              <a:rPr lang="en-IE" smtClean="0"/>
              <a:t>21/10/2025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81987-5774-47E2-AC6D-33A0C7849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FE0D41-86F8-B295-2307-7A31FED9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2147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E33754-880C-2F01-467B-6568DCEEC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BAB29-E68D-128E-FE8E-000D3CF8E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A30C3-C396-0A11-BFAE-47E41F6B75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6C2E1-64BA-4068-B4C6-9CB6F9A2181A}" type="datetime1">
              <a:rPr lang="en-IE" smtClean="0"/>
              <a:t>21/10/2025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A100B-408F-E2D4-C31F-0B949C4340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BBCFF-B171-6DFA-56F3-FC86F1863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AE956E-4664-4293-B7DF-D0BDA8554CEB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7880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0D1D739-EDC4-4BE6-A073-9B157E1F9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CDD35A4-E546-4AF3-A8B9-AC24C5C9F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3852070 w 12192000"/>
              <a:gd name="connsiteY1" fmla="*/ 0 h 6858000"/>
              <a:gd name="connsiteX2" fmla="*/ 3878367 w 12192000"/>
              <a:gd name="connsiteY2" fmla="*/ 23504 h 6858000"/>
              <a:gd name="connsiteX3" fmla="*/ 3885324 w 12192000"/>
              <a:gd name="connsiteY3" fmla="*/ 84795 h 6858000"/>
              <a:gd name="connsiteX4" fmla="*/ 3820400 w 12192000"/>
              <a:gd name="connsiteY4" fmla="*/ 131127 h 6858000"/>
              <a:gd name="connsiteX5" fmla="*/ 3631811 w 12192000"/>
              <a:gd name="connsiteY5" fmla="*/ 219929 h 6858000"/>
              <a:gd name="connsiteX6" fmla="*/ 4327428 w 12192000"/>
              <a:gd name="connsiteY6" fmla="*/ 351201 h 6858000"/>
              <a:gd name="connsiteX7" fmla="*/ 4080099 w 12192000"/>
              <a:gd name="connsiteY7" fmla="*/ 432279 h 6858000"/>
              <a:gd name="connsiteX8" fmla="*/ 3823492 w 12192000"/>
              <a:gd name="connsiteY8" fmla="*/ 490194 h 6858000"/>
              <a:gd name="connsiteX9" fmla="*/ 3545246 w 12192000"/>
              <a:gd name="connsiteY9" fmla="*/ 532664 h 6858000"/>
              <a:gd name="connsiteX10" fmla="*/ 3291732 w 12192000"/>
              <a:gd name="connsiteY10" fmla="*/ 617605 h 6858000"/>
              <a:gd name="connsiteX11" fmla="*/ 3953340 w 12192000"/>
              <a:gd name="connsiteY11" fmla="*/ 652353 h 6858000"/>
              <a:gd name="connsiteX12" fmla="*/ 3610170 w 12192000"/>
              <a:gd name="connsiteY12" fmla="*/ 729572 h 6858000"/>
              <a:gd name="connsiteX13" fmla="*/ 3328832 w 12192000"/>
              <a:gd name="connsiteY13" fmla="*/ 829957 h 6858000"/>
              <a:gd name="connsiteX14" fmla="*/ 3130966 w 12192000"/>
              <a:gd name="connsiteY14" fmla="*/ 876288 h 6858000"/>
              <a:gd name="connsiteX15" fmla="*/ 2920736 w 12192000"/>
              <a:gd name="connsiteY15" fmla="*/ 887872 h 6858000"/>
              <a:gd name="connsiteX16" fmla="*/ 2871269 w 12192000"/>
              <a:gd name="connsiteY16" fmla="*/ 961228 h 6858000"/>
              <a:gd name="connsiteX17" fmla="*/ 2936195 w 12192000"/>
              <a:gd name="connsiteY17" fmla="*/ 1038448 h 6858000"/>
              <a:gd name="connsiteX18" fmla="*/ 3035126 w 12192000"/>
              <a:gd name="connsiteY18" fmla="*/ 1046168 h 6858000"/>
              <a:gd name="connsiteX19" fmla="*/ 3625627 w 12192000"/>
              <a:gd name="connsiteY19" fmla="*/ 1065474 h 6858000"/>
              <a:gd name="connsiteX20" fmla="*/ 1733551 w 12192000"/>
              <a:gd name="connsiteY20" fmla="*/ 1235355 h 6858000"/>
              <a:gd name="connsiteX21" fmla="*/ 1990156 w 12192000"/>
              <a:gd name="connsiteY21" fmla="*/ 1339602 h 6858000"/>
              <a:gd name="connsiteX22" fmla="*/ 2076722 w 12192000"/>
              <a:gd name="connsiteY22" fmla="*/ 1625311 h 6858000"/>
              <a:gd name="connsiteX23" fmla="*/ 2392067 w 12192000"/>
              <a:gd name="connsiteY23" fmla="*/ 1787470 h 6858000"/>
              <a:gd name="connsiteX24" fmla="*/ 2596115 w 12192000"/>
              <a:gd name="connsiteY24" fmla="*/ 1845385 h 6858000"/>
              <a:gd name="connsiteX25" fmla="*/ 3062950 w 12192000"/>
              <a:gd name="connsiteY25" fmla="*/ 1930326 h 6858000"/>
              <a:gd name="connsiteX26" fmla="*/ 3130966 w 12192000"/>
              <a:gd name="connsiteY26" fmla="*/ 2069319 h 6858000"/>
              <a:gd name="connsiteX27" fmla="*/ 3189708 w 12192000"/>
              <a:gd name="connsiteY27" fmla="*/ 2223754 h 6858000"/>
              <a:gd name="connsiteX28" fmla="*/ 3313373 w 12192000"/>
              <a:gd name="connsiteY28" fmla="*/ 2324141 h 6858000"/>
              <a:gd name="connsiteX29" fmla="*/ 2351877 w 12192000"/>
              <a:gd name="connsiteY29" fmla="*/ 2308697 h 6858000"/>
              <a:gd name="connsiteX30" fmla="*/ 3437038 w 12192000"/>
              <a:gd name="connsiteY30" fmla="*/ 2633017 h 6858000"/>
              <a:gd name="connsiteX31" fmla="*/ 3341198 w 12192000"/>
              <a:gd name="connsiteY31" fmla="*/ 2760427 h 6858000"/>
              <a:gd name="connsiteX32" fmla="*/ 3934791 w 12192000"/>
              <a:gd name="connsiteY32" fmla="*/ 2934169 h 6858000"/>
              <a:gd name="connsiteX33" fmla="*/ 3616352 w 12192000"/>
              <a:gd name="connsiteY33" fmla="*/ 2953473 h 6858000"/>
              <a:gd name="connsiteX34" fmla="*/ 5468240 w 12192000"/>
              <a:gd name="connsiteY34" fmla="*/ 3679329 h 6858000"/>
              <a:gd name="connsiteX35" fmla="*/ 8111582 w 12192000"/>
              <a:gd name="connsiteY35" fmla="*/ 4204418 h 6858000"/>
              <a:gd name="connsiteX36" fmla="*/ 9144186 w 12192000"/>
              <a:gd name="connsiteY36" fmla="*/ 4304802 h 6858000"/>
              <a:gd name="connsiteX37" fmla="*/ 10319004 w 12192000"/>
              <a:gd name="connsiteY37" fmla="*/ 4273915 h 6858000"/>
              <a:gd name="connsiteX38" fmla="*/ 12053408 w 12192000"/>
              <a:gd name="connsiteY38" fmla="*/ 3907125 h 6858000"/>
              <a:gd name="connsiteX39" fmla="*/ 12192000 w 12192000"/>
              <a:gd name="connsiteY39" fmla="*/ 3841157 h 6858000"/>
              <a:gd name="connsiteX40" fmla="*/ 12192000 w 12192000"/>
              <a:gd name="connsiteY40" fmla="*/ 6858000 h 6858000"/>
              <a:gd name="connsiteX41" fmla="*/ 0 w 12192000"/>
              <a:gd name="connsiteY4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3852070" y="0"/>
                </a:lnTo>
                <a:lnTo>
                  <a:pt x="3878367" y="23504"/>
                </a:lnTo>
                <a:cubicBezTo>
                  <a:pt x="3887642" y="39430"/>
                  <a:pt x="3891507" y="59700"/>
                  <a:pt x="3885324" y="84795"/>
                </a:cubicBezTo>
                <a:cubicBezTo>
                  <a:pt x="3876049" y="123406"/>
                  <a:pt x="3845133" y="123406"/>
                  <a:pt x="3820400" y="131127"/>
                </a:cubicBezTo>
                <a:cubicBezTo>
                  <a:pt x="3764751" y="154292"/>
                  <a:pt x="3696735" y="138849"/>
                  <a:pt x="3631811" y="219929"/>
                </a:cubicBezTo>
                <a:cubicBezTo>
                  <a:pt x="3879141" y="262399"/>
                  <a:pt x="4117198" y="181318"/>
                  <a:pt x="4327428" y="351201"/>
                </a:cubicBezTo>
                <a:cubicBezTo>
                  <a:pt x="4250138" y="436142"/>
                  <a:pt x="4163572" y="416836"/>
                  <a:pt x="4080099" y="432279"/>
                </a:cubicBezTo>
                <a:cubicBezTo>
                  <a:pt x="3993533" y="447725"/>
                  <a:pt x="3910058" y="474751"/>
                  <a:pt x="3823492" y="490194"/>
                </a:cubicBezTo>
                <a:cubicBezTo>
                  <a:pt x="3730743" y="509498"/>
                  <a:pt x="3637993" y="513360"/>
                  <a:pt x="3545246" y="532664"/>
                </a:cubicBezTo>
                <a:cubicBezTo>
                  <a:pt x="3467954" y="548109"/>
                  <a:pt x="3384480" y="521081"/>
                  <a:pt x="3291732" y="617605"/>
                </a:cubicBezTo>
                <a:cubicBezTo>
                  <a:pt x="3520513" y="687103"/>
                  <a:pt x="3727651" y="582857"/>
                  <a:pt x="3953340" y="652353"/>
                </a:cubicBezTo>
                <a:cubicBezTo>
                  <a:pt x="3820400" y="714129"/>
                  <a:pt x="3712194" y="694824"/>
                  <a:pt x="3610170" y="729572"/>
                </a:cubicBezTo>
                <a:cubicBezTo>
                  <a:pt x="3517420" y="764322"/>
                  <a:pt x="3406122" y="725712"/>
                  <a:pt x="3328832" y="829957"/>
                </a:cubicBezTo>
                <a:cubicBezTo>
                  <a:pt x="3270090" y="911035"/>
                  <a:pt x="3208258" y="922618"/>
                  <a:pt x="3130966" y="876288"/>
                </a:cubicBezTo>
                <a:cubicBezTo>
                  <a:pt x="3062950" y="833818"/>
                  <a:pt x="2988752" y="845400"/>
                  <a:pt x="2920736" y="887872"/>
                </a:cubicBezTo>
                <a:cubicBezTo>
                  <a:pt x="2896004" y="903315"/>
                  <a:pt x="2871269" y="922618"/>
                  <a:pt x="2871269" y="961228"/>
                </a:cubicBezTo>
                <a:cubicBezTo>
                  <a:pt x="2871269" y="1015283"/>
                  <a:pt x="2902186" y="1030726"/>
                  <a:pt x="2936195" y="1038448"/>
                </a:cubicBezTo>
                <a:cubicBezTo>
                  <a:pt x="2967111" y="1046168"/>
                  <a:pt x="3004210" y="1053891"/>
                  <a:pt x="3035126" y="1046168"/>
                </a:cubicBezTo>
                <a:cubicBezTo>
                  <a:pt x="3232990" y="1003700"/>
                  <a:pt x="3427764" y="1073194"/>
                  <a:pt x="3625627" y="1065474"/>
                </a:cubicBezTo>
                <a:cubicBezTo>
                  <a:pt x="3004210" y="1231494"/>
                  <a:pt x="2376610" y="1177441"/>
                  <a:pt x="1733551" y="1235355"/>
                </a:cubicBezTo>
                <a:cubicBezTo>
                  <a:pt x="1817025" y="1351183"/>
                  <a:pt x="1925232" y="1254661"/>
                  <a:pt x="1990156" y="1339602"/>
                </a:cubicBezTo>
                <a:cubicBezTo>
                  <a:pt x="1928323" y="1517205"/>
                  <a:pt x="1953057" y="1613728"/>
                  <a:pt x="2076722" y="1625311"/>
                </a:cubicBezTo>
                <a:cubicBezTo>
                  <a:pt x="2197295" y="1636894"/>
                  <a:pt x="2327143" y="1575118"/>
                  <a:pt x="2392067" y="1787470"/>
                </a:cubicBezTo>
                <a:cubicBezTo>
                  <a:pt x="2410617" y="1853106"/>
                  <a:pt x="2525008" y="1833802"/>
                  <a:pt x="2596115" y="1845385"/>
                </a:cubicBezTo>
                <a:cubicBezTo>
                  <a:pt x="2750696" y="1872411"/>
                  <a:pt x="2914554" y="1845385"/>
                  <a:pt x="3062950" y="1930326"/>
                </a:cubicBezTo>
                <a:cubicBezTo>
                  <a:pt x="3121692" y="1961213"/>
                  <a:pt x="3161883" y="1984378"/>
                  <a:pt x="3130966" y="2069319"/>
                </a:cubicBezTo>
                <a:cubicBezTo>
                  <a:pt x="3100050" y="2158121"/>
                  <a:pt x="3140242" y="2189008"/>
                  <a:pt x="3189708" y="2223754"/>
                </a:cubicBezTo>
                <a:cubicBezTo>
                  <a:pt x="3226808" y="2250784"/>
                  <a:pt x="3282457" y="2243060"/>
                  <a:pt x="3313373" y="2324141"/>
                </a:cubicBezTo>
                <a:cubicBezTo>
                  <a:pt x="2988752" y="2312558"/>
                  <a:pt x="2673405" y="2246923"/>
                  <a:pt x="2351877" y="2308697"/>
                </a:cubicBezTo>
                <a:cubicBezTo>
                  <a:pt x="2704323" y="2463134"/>
                  <a:pt x="3090776" y="2455412"/>
                  <a:pt x="3437038" y="2633017"/>
                </a:cubicBezTo>
                <a:cubicBezTo>
                  <a:pt x="3424671" y="2694791"/>
                  <a:pt x="3344289" y="2667764"/>
                  <a:pt x="3341198" y="2760427"/>
                </a:cubicBezTo>
                <a:cubicBezTo>
                  <a:pt x="3523603" y="2856951"/>
                  <a:pt x="3743110" y="2791314"/>
                  <a:pt x="3934791" y="2934169"/>
                </a:cubicBezTo>
                <a:cubicBezTo>
                  <a:pt x="3823492" y="2999805"/>
                  <a:pt x="3721469" y="2891699"/>
                  <a:pt x="3616352" y="2953473"/>
                </a:cubicBezTo>
                <a:cubicBezTo>
                  <a:pt x="3650361" y="3046136"/>
                  <a:pt x="5189993" y="3617555"/>
                  <a:pt x="5468240" y="3679329"/>
                </a:cubicBezTo>
                <a:cubicBezTo>
                  <a:pt x="6034007" y="3806740"/>
                  <a:pt x="7663296" y="4131059"/>
                  <a:pt x="8111582" y="4204418"/>
                </a:cubicBezTo>
                <a:cubicBezTo>
                  <a:pt x="8457844" y="4258470"/>
                  <a:pt x="8801016" y="4300942"/>
                  <a:pt x="9144186" y="4304802"/>
                </a:cubicBezTo>
                <a:cubicBezTo>
                  <a:pt x="9536822" y="4308663"/>
                  <a:pt x="9926368" y="4289359"/>
                  <a:pt x="10319004" y="4273915"/>
                </a:cubicBezTo>
                <a:cubicBezTo>
                  <a:pt x="10906415" y="4250750"/>
                  <a:pt x="11484549" y="4158087"/>
                  <a:pt x="12053408" y="3907125"/>
                </a:cubicBezTo>
                <a:lnTo>
                  <a:pt x="12192000" y="3841157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9ECAFCE-5715-B2D2-1E7E-8AEE9D42A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3563422"/>
            <a:ext cx="7268147" cy="1754376"/>
          </a:xfrm>
        </p:spPr>
        <p:txBody>
          <a:bodyPr>
            <a:normAutofit/>
          </a:bodyPr>
          <a:lstStyle/>
          <a:p>
            <a:pPr algn="l"/>
            <a:r>
              <a:rPr lang="en-US" sz="4400"/>
              <a:t>SETU Code Lab</a:t>
            </a:r>
            <a:endParaRPr lang="en-IE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710B48-3FE0-5094-C58A-EC846A75D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5384878"/>
            <a:ext cx="7315200" cy="775494"/>
          </a:xfrm>
        </p:spPr>
        <p:txBody>
          <a:bodyPr>
            <a:normAutofit/>
          </a:bodyPr>
          <a:lstStyle/>
          <a:p>
            <a:pPr algn="l"/>
            <a:r>
              <a:rPr lang="en-US" sz="2000"/>
              <a:t>Diarmuid O’Neill</a:t>
            </a:r>
          </a:p>
          <a:p>
            <a:pPr algn="l"/>
            <a:r>
              <a:rPr lang="en-US" sz="2000"/>
              <a:t>24/10/2025</a:t>
            </a:r>
            <a:endParaRPr lang="en-IE" sz="20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BB7A93-C4D8-B39A-9DA5-D6AF28BFC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475" y="756405"/>
            <a:ext cx="6153150" cy="235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47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50B5D5-2F6C-4D20-F6F9-015B6D30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DEFF56-C68E-5BB6-E1A1-2B4725656FA9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it?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does it work?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exists already?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is SETU Code Lab different?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DD910BF-0AC7-5ED6-DD17-F4E0BDF0A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184" y="1601698"/>
            <a:ext cx="6922008" cy="3755188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17DBAD-508D-A162-3E73-69085BD3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35B86C-ADB9-92A0-1BBB-96409CF16DF6}"/>
              </a:ext>
            </a:extLst>
          </p:cNvPr>
          <p:cNvSpPr txBox="1"/>
          <p:nvPr/>
        </p:nvSpPr>
        <p:spPr>
          <a:xfrm>
            <a:off x="4895088" y="5589917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1. </a:t>
            </a:r>
            <a:r>
              <a:rPr lang="en-US" sz="1100" dirty="0"/>
              <a:t>List of code problems on LeetCode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19774072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652BC-7519-E490-8ECA-CC617FF10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3</a:t>
            </a:fld>
            <a:endParaRPr lang="en-I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918D66-C0ED-5700-630F-FD385C3F3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725" y="944107"/>
            <a:ext cx="10978550" cy="49697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341816-2D5E-F16E-0AEB-504C41806011}"/>
              </a:ext>
            </a:extLst>
          </p:cNvPr>
          <p:cNvSpPr txBox="1"/>
          <p:nvPr/>
        </p:nvSpPr>
        <p:spPr>
          <a:xfrm>
            <a:off x="2634996" y="6225545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2. </a:t>
            </a:r>
            <a:r>
              <a:rPr lang="en-US" sz="1100" dirty="0"/>
              <a:t>Code problem page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2866120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3327D-93A4-98FD-5DB1-04EF7B68B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Technologies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F30FA4-494B-678A-DA39-0963312E3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4</a:t>
            </a:fld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F9903B-3677-5DEF-738B-F47FDEA9DF31}"/>
              </a:ext>
            </a:extLst>
          </p:cNvPr>
          <p:cNvSpPr txBox="1"/>
          <p:nvPr/>
        </p:nvSpPr>
        <p:spPr>
          <a:xfrm>
            <a:off x="838200" y="1503284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Front-End</a:t>
            </a:r>
            <a:endParaRPr lang="en-IE" sz="2000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023634-DE63-AD56-2697-B5B57BDFCFF1}"/>
              </a:ext>
            </a:extLst>
          </p:cNvPr>
          <p:cNvSpPr txBox="1"/>
          <p:nvPr/>
        </p:nvSpPr>
        <p:spPr>
          <a:xfrm>
            <a:off x="5036058" y="1506022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Back-End</a:t>
            </a:r>
            <a:endParaRPr lang="en-IE" sz="2000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8C7CC-8636-B1B7-8B43-4B1C60236015}"/>
              </a:ext>
            </a:extLst>
          </p:cNvPr>
          <p:cNvSpPr txBox="1"/>
          <p:nvPr/>
        </p:nvSpPr>
        <p:spPr>
          <a:xfrm>
            <a:off x="9233916" y="1506022"/>
            <a:ext cx="17465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j-lt"/>
              </a:rPr>
              <a:t>Database</a:t>
            </a:r>
            <a:endParaRPr lang="en-IE" sz="2000" dirty="0">
              <a:latin typeface="+mj-lt"/>
            </a:endParaRP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04FF5B09-B3AA-1BDD-B74D-DD4C478DC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7391" y="2488692"/>
            <a:ext cx="1067562" cy="96061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B6A524-3D20-B89C-0547-9CBD25F7E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258" y="2376419"/>
            <a:ext cx="1072891" cy="107289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1AE0DF-C3AE-26ED-CAB3-FD333E0A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391" y="4042153"/>
            <a:ext cx="1072891" cy="10728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394FF39-8B90-DCA3-898A-2D9BCF9B12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8257" y="4042153"/>
            <a:ext cx="1072891" cy="10728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0DB54DD-AD3D-32FE-1E44-363A35C78F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8235" y="2376419"/>
            <a:ext cx="1962150" cy="120015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F7A888-36F6-F5AE-2631-BF220C224E4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28236" y="3576569"/>
            <a:ext cx="1962149" cy="19621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A20B99E-BDEA-5CD5-3E41-3DD41C3A45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02814" y="2312324"/>
            <a:ext cx="2008707" cy="2233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945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91E99B-E9FE-9E3E-B763-9754EA5EA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Code Sandboxing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6C722C-9A20-BB56-C882-FB730D09D2E8}"/>
              </a:ext>
            </a:extLst>
          </p:cNvPr>
          <p:cNvSpPr txBox="1"/>
          <p:nvPr/>
        </p:nvSpPr>
        <p:spPr>
          <a:xfrm>
            <a:off x="371094" y="2718054"/>
            <a:ext cx="3438906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What is code sandboxing?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70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/>
              <a:t>How will you implement code sandboxing?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C551550-01C0-4C13-A24A-19D03039E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4559" y="841248"/>
            <a:ext cx="6395257" cy="5276088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6E7712-C237-C3A2-61EE-879B5E753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ACA54C7-ECBA-A823-AC6A-268932FD2B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32184" y="4321683"/>
            <a:ext cx="2682561" cy="2118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405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42D0-5E9F-BE85-F14E-60D6A8C82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</a:t>
            </a:r>
            <a:endParaRPr lang="en-I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C5F21-AD51-F964-FC08-26E8247B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6</a:t>
            </a:fld>
            <a:endParaRPr lang="en-I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AA6BC-F6D4-6E26-A7E2-673D603533A7}"/>
              </a:ext>
            </a:extLst>
          </p:cNvPr>
          <p:cNvSpPr txBox="1"/>
          <p:nvPr/>
        </p:nvSpPr>
        <p:spPr>
          <a:xfrm>
            <a:off x="838200" y="4614538"/>
            <a:ext cx="48828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will you prevent hard coded solutions?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Sample Test Cases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Hidden Test Cases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174E77-865C-E352-4D02-CE262E393A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9904" y="1690688"/>
            <a:ext cx="5262493" cy="38471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5C377C-50DC-FFE0-85BB-56F22F1FC656}"/>
              </a:ext>
            </a:extLst>
          </p:cNvPr>
          <p:cNvSpPr txBox="1"/>
          <p:nvPr/>
        </p:nvSpPr>
        <p:spPr>
          <a:xfrm>
            <a:off x="838200" y="1690688"/>
            <a:ext cx="488289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Test inputs + Code submission sent to docker container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Code executed inside docker container using test inputs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Container sends back return value and execution metadata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Return value is compared against expected output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Results returned to user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B23D06-BE15-32FD-3113-789F55694C42}"/>
              </a:ext>
            </a:extLst>
          </p:cNvPr>
          <p:cNvSpPr txBox="1"/>
          <p:nvPr/>
        </p:nvSpPr>
        <p:spPr>
          <a:xfrm>
            <a:off x="5149596" y="5685499"/>
            <a:ext cx="69220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b="1" dirty="0"/>
              <a:t>Fig. 3. </a:t>
            </a:r>
            <a:r>
              <a:rPr lang="en-US" sz="1100" dirty="0"/>
              <a:t>Skeleton function example </a:t>
            </a:r>
            <a:r>
              <a:rPr lang="en-US" sz="1100" b="1" dirty="0"/>
              <a:t>Source:  </a:t>
            </a:r>
            <a:r>
              <a:rPr lang="en-US" sz="1100" dirty="0"/>
              <a:t>(LeetCode, 2024)</a:t>
            </a:r>
            <a:endParaRPr lang="en-IE" sz="1100" dirty="0"/>
          </a:p>
        </p:txBody>
      </p:sp>
    </p:spTree>
    <p:extLst>
      <p:ext uri="{BB962C8B-B14F-4D97-AF65-F5344CB8AC3E}">
        <p14:creationId xmlns:p14="http://schemas.microsoft.com/office/powerpoint/2010/main" val="3325862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BA2BC0A-8EB5-93BD-A339-E5106D214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0288C6B4-AFC3-407F-A595-EFFD38D4C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8" name="Freeform: Shape 27">
            <a:extLst>
              <a:ext uri="{FF2B5EF4-FFF2-40B4-BE49-F238E27FC236}">
                <a16:creationId xmlns:a16="http://schemas.microsoft.com/office/drawing/2014/main" id="{CF236821-17FE-429B-8D2C-08E13A64E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455673" cy="6858000"/>
          </a:xfrm>
          <a:custGeom>
            <a:avLst/>
            <a:gdLst>
              <a:gd name="connsiteX0" fmla="*/ 0 w 4455673"/>
              <a:gd name="connsiteY0" fmla="*/ 0 h 6858000"/>
              <a:gd name="connsiteX1" fmla="*/ 3242695 w 4455673"/>
              <a:gd name="connsiteY1" fmla="*/ 0 h 6858000"/>
              <a:gd name="connsiteX2" fmla="*/ 3305678 w 4455673"/>
              <a:gd name="connsiteY2" fmla="*/ 69271 h 6858000"/>
              <a:gd name="connsiteX3" fmla="*/ 4455673 w 4455673"/>
              <a:gd name="connsiteY3" fmla="*/ 3429000 h 6858000"/>
              <a:gd name="connsiteX4" fmla="*/ 3305678 w 4455673"/>
              <a:gd name="connsiteY4" fmla="*/ 6788730 h 6858000"/>
              <a:gd name="connsiteX5" fmla="*/ 3242695 w 4455673"/>
              <a:gd name="connsiteY5" fmla="*/ 6858000 h 6858000"/>
              <a:gd name="connsiteX6" fmla="*/ 0 w 4455673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55673" h="6858000">
                <a:moveTo>
                  <a:pt x="0" y="0"/>
                </a:moveTo>
                <a:lnTo>
                  <a:pt x="3242695" y="0"/>
                </a:lnTo>
                <a:lnTo>
                  <a:pt x="3305678" y="69271"/>
                </a:lnTo>
                <a:cubicBezTo>
                  <a:pt x="4016204" y="929100"/>
                  <a:pt x="4455673" y="2116944"/>
                  <a:pt x="4455673" y="3429000"/>
                </a:cubicBezTo>
                <a:cubicBezTo>
                  <a:pt x="4455673" y="4741056"/>
                  <a:pt x="4016204" y="5928900"/>
                  <a:pt x="3305678" y="6788730"/>
                </a:cubicBezTo>
                <a:lnTo>
                  <a:pt x="3242695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C0BDBCD2-E081-43AB-9119-C55465E59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446529" cy="6858000"/>
          </a:xfrm>
          <a:custGeom>
            <a:avLst/>
            <a:gdLst>
              <a:gd name="connsiteX0" fmla="*/ 0 w 4446529"/>
              <a:gd name="connsiteY0" fmla="*/ 0 h 6858000"/>
              <a:gd name="connsiteX1" fmla="*/ 3233551 w 4446529"/>
              <a:gd name="connsiteY1" fmla="*/ 0 h 6858000"/>
              <a:gd name="connsiteX2" fmla="*/ 3296534 w 4446529"/>
              <a:gd name="connsiteY2" fmla="*/ 69271 h 6858000"/>
              <a:gd name="connsiteX3" fmla="*/ 4446529 w 4446529"/>
              <a:gd name="connsiteY3" fmla="*/ 3429000 h 6858000"/>
              <a:gd name="connsiteX4" fmla="*/ 3296534 w 4446529"/>
              <a:gd name="connsiteY4" fmla="*/ 6788730 h 6858000"/>
              <a:gd name="connsiteX5" fmla="*/ 3233551 w 4446529"/>
              <a:gd name="connsiteY5" fmla="*/ 6858000 h 6858000"/>
              <a:gd name="connsiteX6" fmla="*/ 0 w 444652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46529" h="6858000">
                <a:moveTo>
                  <a:pt x="0" y="0"/>
                </a:moveTo>
                <a:lnTo>
                  <a:pt x="3233551" y="0"/>
                </a:lnTo>
                <a:lnTo>
                  <a:pt x="3296534" y="69271"/>
                </a:lnTo>
                <a:cubicBezTo>
                  <a:pt x="4007060" y="929100"/>
                  <a:pt x="4446529" y="2116944"/>
                  <a:pt x="4446529" y="3429000"/>
                </a:cubicBezTo>
                <a:cubicBezTo>
                  <a:pt x="4446529" y="4741056"/>
                  <a:pt x="4007060" y="5928900"/>
                  <a:pt x="3296534" y="6788730"/>
                </a:cubicBezTo>
                <a:lnTo>
                  <a:pt x="3233551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69D07F-07D1-FF46-C4A9-212B6D60D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094" y="1161288"/>
            <a:ext cx="3438144" cy="123901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 dirty="0"/>
              <a:t>Project Progress</a:t>
            </a:r>
            <a:endParaRPr lang="en-US" sz="2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8E79BE4-34FE-485A-98A5-92CE8F7C47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426546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5893" y="2443480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B54884-98F2-8D67-D33E-56373A3FF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95688" y="6356350"/>
            <a:ext cx="212140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0C564D5-8A73-519D-344C-B7BC92E15AD6}"/>
              </a:ext>
            </a:extLst>
          </p:cNvPr>
          <p:cNvSpPr/>
          <p:nvPr/>
        </p:nvSpPr>
        <p:spPr>
          <a:xfrm>
            <a:off x="5046258" y="2590382"/>
            <a:ext cx="3079631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CA5F15-7639-6CF3-93C6-9E9D3D1A66BC}"/>
              </a:ext>
            </a:extLst>
          </p:cNvPr>
          <p:cNvSpPr txBox="1"/>
          <p:nvPr/>
        </p:nvSpPr>
        <p:spPr>
          <a:xfrm>
            <a:off x="5162715" y="2682487"/>
            <a:ext cx="284671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Functional Spec : 90%</a:t>
            </a:r>
          </a:p>
          <a:p>
            <a:endParaRPr lang="en-US" dirty="0"/>
          </a:p>
          <a:p>
            <a:r>
              <a:rPr lang="en-IE" dirty="0"/>
              <a:t>Research Document: 70%</a:t>
            </a:r>
          </a:p>
          <a:p>
            <a:endParaRPr lang="en-IE" dirty="0"/>
          </a:p>
          <a:p>
            <a:r>
              <a:rPr lang="en-IE" dirty="0"/>
              <a:t>Design Document: 5%</a:t>
            </a:r>
          </a:p>
          <a:p>
            <a:endParaRPr lang="en-I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1226B3-88BA-FCAE-EE74-5E59DC4E1A0F}"/>
              </a:ext>
            </a:extLst>
          </p:cNvPr>
          <p:cNvSpPr txBox="1"/>
          <p:nvPr/>
        </p:nvSpPr>
        <p:spPr>
          <a:xfrm>
            <a:off x="395893" y="2725947"/>
            <a:ext cx="33832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Progress so far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Plan second iteration</a:t>
            </a:r>
            <a:endParaRPr lang="en-IE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DA8079-2D77-6D93-A635-1FEF2306F5C9}"/>
              </a:ext>
            </a:extLst>
          </p:cNvPr>
          <p:cNvSpPr/>
          <p:nvPr/>
        </p:nvSpPr>
        <p:spPr>
          <a:xfrm>
            <a:off x="5046258" y="1881682"/>
            <a:ext cx="3079631" cy="561798"/>
          </a:xfrm>
          <a:prstGeom prst="roundRect">
            <a:avLst>
              <a:gd name="adj" fmla="val 36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6C98E7C-FF13-6592-2918-EBE12880B6E3}"/>
              </a:ext>
            </a:extLst>
          </p:cNvPr>
          <p:cNvSpPr txBox="1"/>
          <p:nvPr/>
        </p:nvSpPr>
        <p:spPr>
          <a:xfrm>
            <a:off x="5249772" y="1976171"/>
            <a:ext cx="275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Completed</a:t>
            </a:r>
            <a:endParaRPr lang="en-IE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7C32391-F7BD-5493-DCE3-C492CF0E958A}"/>
              </a:ext>
            </a:extLst>
          </p:cNvPr>
          <p:cNvSpPr/>
          <p:nvPr/>
        </p:nvSpPr>
        <p:spPr>
          <a:xfrm>
            <a:off x="8521782" y="1892059"/>
            <a:ext cx="3079631" cy="561798"/>
          </a:xfrm>
          <a:prstGeom prst="roundRect">
            <a:avLst>
              <a:gd name="adj" fmla="val 36628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DF5B75E-5BF5-FB11-4B91-9E6E5B0EF67C}"/>
              </a:ext>
            </a:extLst>
          </p:cNvPr>
          <p:cNvSpPr txBox="1"/>
          <p:nvPr/>
        </p:nvSpPr>
        <p:spPr>
          <a:xfrm>
            <a:off x="8681767" y="1986548"/>
            <a:ext cx="2759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To do</a:t>
            </a:r>
            <a:endParaRPr lang="en-IE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715D624-E152-8F8C-C1AE-59CFF13E6D50}"/>
              </a:ext>
            </a:extLst>
          </p:cNvPr>
          <p:cNvSpPr/>
          <p:nvPr/>
        </p:nvSpPr>
        <p:spPr>
          <a:xfrm>
            <a:off x="8521782" y="2590382"/>
            <a:ext cx="3079631" cy="17543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058AD3-CECC-B3CB-A800-ECC7AF4A6BEA}"/>
              </a:ext>
            </a:extLst>
          </p:cNvPr>
          <p:cNvSpPr txBox="1"/>
          <p:nvPr/>
        </p:nvSpPr>
        <p:spPr>
          <a:xfrm>
            <a:off x="8638239" y="2682487"/>
            <a:ext cx="28902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Refine Research Document</a:t>
            </a:r>
          </a:p>
          <a:p>
            <a:endParaRPr lang="en-US" dirty="0"/>
          </a:p>
          <a:p>
            <a:r>
              <a:rPr lang="en-US" dirty="0"/>
              <a:t>Begin Design Document</a:t>
            </a:r>
          </a:p>
          <a:p>
            <a:endParaRPr lang="en-US" dirty="0"/>
          </a:p>
          <a:p>
            <a:r>
              <a:rPr lang="en-US" dirty="0"/>
              <a:t>Start Development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326792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F85E3E-937D-CA2B-691A-13B89A1D86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29A36E-416A-4B7D-6A69-2C2B33EF7417}"/>
              </a:ext>
            </a:extLst>
          </p:cNvPr>
          <p:cNvSpPr txBox="1"/>
          <p:nvPr/>
        </p:nvSpPr>
        <p:spPr>
          <a:xfrm>
            <a:off x="643467" y="5277684"/>
            <a:ext cx="4620584" cy="7754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Thank you for Listening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FA3635-52E4-9441-91F8-33FF1342E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2676" y="643467"/>
            <a:ext cx="3189434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78C89-0C9C-3F94-6D46-853CCA410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2AAE956E-4664-4293-B7DF-D0BDA8554CEB}" type="slidenum">
              <a:rPr lang="en-US" smtClean="0">
                <a:solidFill>
                  <a:schemeClr val="tx1">
                    <a:tint val="75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tint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937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3A983-9705-7E19-B99F-1142402F8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6E3E85-59A4-8A70-7C64-75F1FF72D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LeetCode. (2024). Two Sum - LeetCode. [online] Available at: https://leetcode.com/problems/two-sum/description/.</a:t>
            </a:r>
            <a:endParaRPr lang="en-IE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67C2BC-4AFB-4256-88D7-4467C6F3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AE956E-4664-4293-B7DF-D0BDA8554CEB}" type="slidenum">
              <a:rPr lang="en-IE" smtClean="0"/>
              <a:t>9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18052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471</TotalTime>
  <Words>220</Words>
  <Application>Microsoft Office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Office Theme</vt:lpstr>
      <vt:lpstr>SETU Code Lab</vt:lpstr>
      <vt:lpstr>Overview</vt:lpstr>
      <vt:lpstr>PowerPoint Presentation</vt:lpstr>
      <vt:lpstr>Technologies</vt:lpstr>
      <vt:lpstr>Code Sandboxing</vt:lpstr>
      <vt:lpstr>Testing</vt:lpstr>
      <vt:lpstr>Project Progress</vt:lpstr>
      <vt:lpstr>Any Questions?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(Student  C00282898) Diarmuid O Neill</dc:creator>
  <cp:lastModifiedBy>(Student  C00282898) Diarmuid O Neill</cp:lastModifiedBy>
  <cp:revision>2</cp:revision>
  <dcterms:created xsi:type="dcterms:W3CDTF">2025-10-19T08:57:27Z</dcterms:created>
  <dcterms:modified xsi:type="dcterms:W3CDTF">2025-10-21T17:28:03Z</dcterms:modified>
</cp:coreProperties>
</file>