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03969-39F4-4B35-94E5-A75F109BD6B2}" type="datetimeFigureOut">
              <a:rPr lang="en-IE" smtClean="0"/>
              <a:t>19/10/2025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5041B-9BB1-4460-B825-F849D5543C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8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C293-2541-198F-0348-D12BCE916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5FC2-FB63-73E6-6958-9A93FF978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6A74-5B95-B517-2EE4-49E6691F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4B79-F2F3-4AD0-83EE-0F453CC3D331}" type="datetime1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17BC-B76F-2EFA-B282-3001DC10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C70A-EB1F-53E9-4BD9-B3831E93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61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8C1C-96AA-6B08-13E0-7BF78CD4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25410-E464-89E1-32DA-C9964E84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E42D-3963-9908-9480-196170C5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1C32-D00C-4F42-A230-5442116A332F}" type="datetime1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C528-8AAC-3010-C235-67F0EB43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9B0A-DB47-AD00-D5E3-D32211FE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89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99D7F-7A59-BEBE-195D-3B668CA3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A1421-D584-6DEC-BE1F-40FDAFCB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EC85-7FC7-A425-FF84-2AEF343F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CC46-C2F9-41CB-8053-12D5BCAF114C}" type="datetime1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84BF-9A55-8380-9BCA-1F4CD3A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1262-554F-0A51-2A96-449D6CC2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10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0A8F-BE89-5264-61A4-54CA3E3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EBB3-A515-695D-CA19-3C239F25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B0F5-D96B-41B8-EBE0-0E6F394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00C9-9B86-413A-A6EE-635DFBB14FF9}" type="datetime1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BEAF-507D-38EC-6E47-A230613C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DA9B-606C-01D2-5119-FF5C2964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55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27BF-1336-B8F3-1F9C-3FFC4419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AB2F-C87E-CD8C-634C-00F6DABF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0BA3-8F60-C980-E714-E13C32CB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1740-2EE0-49B6-A7CD-B251CCCF12CE}" type="datetime1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22D9-02D1-4AA0-33AF-DF979728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56D5-B11C-C562-11C0-6F12F610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63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0D0D-0433-E059-F51F-7A341365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EC55-CBA1-E01A-96E8-B64EC74DF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2C32D-1714-BE53-EB72-903B9532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AD52-9A94-D6E5-932B-2833A471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A57C-9B4A-410C-9140-389653E883F6}" type="datetime1">
              <a:rPr lang="en-IE" smtClean="0"/>
              <a:t>19/10/2025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59D0-8632-28EF-D4ED-6C17DF4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0A9C7-92E0-588B-08CF-6BDB1C2A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57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DA16-3997-4657-002C-4F19DAF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0A09-9BBA-AD45-4C10-49424ECA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F15C-8F9E-EFE4-44AE-02A76409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C2108-04EF-AC4E-37B1-9A43BB89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A6B9E-9A09-D6AE-D129-AC3EE6E3E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FEFE5-447B-88AD-2A28-0AA3295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592E-5CDB-4BE5-A2F2-F7AAFF370325}" type="datetime1">
              <a:rPr lang="en-IE" smtClean="0"/>
              <a:t>19/10/2025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C10A0-B50F-0CB2-E4AC-65E3DD2D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475FF-04FC-BCC5-E13C-DC166155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3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1F8-B54C-5FA8-B28F-214F3C9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84779-4FE7-E4F0-9675-52060B60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0DF-B6CD-4341-B54E-45A94C3B16CB}" type="datetime1">
              <a:rPr lang="en-IE" smtClean="0"/>
              <a:t>19/10/2025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B3C7A-628B-96B9-6A70-B8881DBE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DF9D-62C7-3EF3-A58B-31327436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2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8BEA0-C33F-6B45-588B-41AE6B68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DFE-2397-47C7-8FD4-7E02BDCD5EA7}" type="datetime1">
              <a:rPr lang="en-IE" smtClean="0"/>
              <a:t>19/10/2025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00A00-7783-F60B-033D-6A37437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6EFB-C235-4ECD-A5C4-3D34FFC3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0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247-373C-76C4-6E79-5B63BE6C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BFEF-50AE-8442-9740-C5EF99F1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0CC25-BD0F-C834-3EF8-22C2DAD55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5DC8-FE18-0FD0-7F3E-2B878B5E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408-59FA-45D1-AE6D-754D4B7B48D5}" type="datetime1">
              <a:rPr lang="en-IE" smtClean="0"/>
              <a:t>19/10/2025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D41A-26AE-100D-AD97-D238AC75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C74A-7B36-7878-885E-28CF3482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90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FB13-72A6-18AB-A21C-FF3F08F0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ADD18-82D8-CC81-BE62-A37C4FD3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E19D-9083-76BE-F818-06FA239C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32DC-13D7-676F-3112-D7B5563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4B6C-BEBA-4171-89DF-83CA7ECA3759}" type="datetime1">
              <a:rPr lang="en-IE" smtClean="0"/>
              <a:t>19/10/2025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81987-5774-47E2-AC6D-33A0C784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0D41-86F8-B295-2307-7A31FED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147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33754-880C-2F01-467B-6568DCEE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BAB29-E68D-128E-FE8E-000D3CF8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30C3-C396-0A11-BFAE-47E41F6B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6C2E1-64BA-4068-B4C6-9CB6F9A2181A}" type="datetime1">
              <a:rPr lang="en-IE" smtClean="0"/>
              <a:t>19/10/2025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100B-408F-E2D4-C31F-0B949C434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BCFF-B171-6DFA-56F3-FC86F186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8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CAFCE-5715-B2D2-1E7E-8AEE9D42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SETU Code Lab</a:t>
            </a:r>
            <a:endParaRPr lang="en-IE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10B48-3FE0-5094-C58A-EC846A75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Diarmuid O’Neill</a:t>
            </a:r>
          </a:p>
          <a:p>
            <a:pPr algn="l"/>
            <a:r>
              <a:rPr lang="en-US" sz="2000"/>
              <a:t>24/10/2025</a:t>
            </a:r>
            <a:endParaRPr lang="en-IE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7A93-C4D8-B39A-9DA5-D6AF28B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756405"/>
            <a:ext cx="6153150" cy="2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B5D5-2F6C-4D20-F6F9-015B6D3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EFF56-C68E-5BB6-E1A1-2B4725656FA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it?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does it work?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exists already?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is SETU Code Lab different?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D910BF-0AC7-5ED6-DD17-F4E0BDF0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01698"/>
            <a:ext cx="6922008" cy="375518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7DBAD-508D-A162-3E73-69085BD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5B86C-ADB9-92A0-1BBB-96409CF16DF6}"/>
              </a:ext>
            </a:extLst>
          </p:cNvPr>
          <p:cNvSpPr txBox="1"/>
          <p:nvPr/>
        </p:nvSpPr>
        <p:spPr>
          <a:xfrm>
            <a:off x="4895088" y="5589917"/>
            <a:ext cx="692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Fig. 1. </a:t>
            </a:r>
            <a:r>
              <a:rPr lang="en-US" sz="1100" dirty="0"/>
              <a:t>List of code problems on LeetCode </a:t>
            </a:r>
            <a:r>
              <a:rPr lang="en-US" sz="1100" b="1" dirty="0"/>
              <a:t>Source:  </a:t>
            </a:r>
            <a:r>
              <a:rPr lang="en-US" sz="1100" dirty="0"/>
              <a:t>(LeetCode, 2024)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19774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52BC-7519-E490-8ECA-CC617FF1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3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18D66-C0ED-5700-630F-FD385C3F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5" y="944107"/>
            <a:ext cx="10978550" cy="4969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41816-2D5E-F16E-0AEB-504C41806011}"/>
              </a:ext>
            </a:extLst>
          </p:cNvPr>
          <p:cNvSpPr txBox="1"/>
          <p:nvPr/>
        </p:nvSpPr>
        <p:spPr>
          <a:xfrm>
            <a:off x="2634996" y="6225545"/>
            <a:ext cx="692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Fig. 2. </a:t>
            </a:r>
            <a:r>
              <a:rPr lang="en-US" sz="1100" dirty="0"/>
              <a:t>Code problem page </a:t>
            </a:r>
            <a:r>
              <a:rPr lang="en-US" sz="1100" b="1" dirty="0"/>
              <a:t>Source:  </a:t>
            </a:r>
            <a:r>
              <a:rPr lang="en-US" sz="1100" dirty="0"/>
              <a:t>(LeetCode, 2024)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286612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327D-93A4-98FD-5DB1-04EF7B6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0FA4-494B-678A-DA39-0963312E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4</a:t>
            </a:fld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9903B-3677-5DEF-738B-F47FDEA9DF31}"/>
              </a:ext>
            </a:extLst>
          </p:cNvPr>
          <p:cNvSpPr txBox="1"/>
          <p:nvPr/>
        </p:nvSpPr>
        <p:spPr>
          <a:xfrm>
            <a:off x="838200" y="1503284"/>
            <a:ext cx="174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Front-End</a:t>
            </a:r>
            <a:endParaRPr lang="en-IE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23634-DE63-AD56-2697-B5B57BDFCFF1}"/>
              </a:ext>
            </a:extLst>
          </p:cNvPr>
          <p:cNvSpPr txBox="1"/>
          <p:nvPr/>
        </p:nvSpPr>
        <p:spPr>
          <a:xfrm>
            <a:off x="5036058" y="1506022"/>
            <a:ext cx="174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Back-End</a:t>
            </a:r>
            <a:endParaRPr lang="en-IE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8C7CC-8636-B1B7-8B43-4B1C60236015}"/>
              </a:ext>
            </a:extLst>
          </p:cNvPr>
          <p:cNvSpPr txBox="1"/>
          <p:nvPr/>
        </p:nvSpPr>
        <p:spPr>
          <a:xfrm>
            <a:off x="9233916" y="1506022"/>
            <a:ext cx="174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Database</a:t>
            </a:r>
            <a:endParaRPr lang="en-IE" sz="2000" dirty="0">
              <a:latin typeface="+mj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4FF5B09-B3AA-1BDD-B74D-DD4C478D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91" y="2488692"/>
            <a:ext cx="1067562" cy="960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6A524-3D20-B89C-0547-9CBD25F7E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58" y="2376419"/>
            <a:ext cx="1072891" cy="107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AE0DF-C3AE-26ED-CAB3-FD333E0A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" y="4042153"/>
            <a:ext cx="1072891" cy="1072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94FF39-8B90-DCA3-898A-2D9BCF9B1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257" y="4042153"/>
            <a:ext cx="1072891" cy="1072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B54DD-AD3D-32FE-1E44-363A35C78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235" y="2376419"/>
            <a:ext cx="1962150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F7A888-36F6-F5AE-2631-BF220C224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8236" y="3576569"/>
            <a:ext cx="1962149" cy="1962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20B99E-BDEA-5CD5-3E41-3DD41C3A4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2814" y="2312324"/>
            <a:ext cx="2008707" cy="22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E99B-E9FE-9E3E-B763-9754EA5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Sandboxing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C722C-9A20-BB56-C882-FB730D09D2E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code sandboxing?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will you implement code sandboxing?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551550-01C0-4C13-A24A-19D03039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59" y="841248"/>
            <a:ext cx="6395257" cy="5276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7712-C237-C3A2-61EE-879B5E75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42D0-5E9F-BE85-F14E-60D6A8C8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5F21-AD51-F964-FC08-26E8247B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6</a:t>
            </a:fld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AA6BC-F6D4-6E26-A7E2-673D603533A7}"/>
              </a:ext>
            </a:extLst>
          </p:cNvPr>
          <p:cNvSpPr txBox="1"/>
          <p:nvPr/>
        </p:nvSpPr>
        <p:spPr>
          <a:xfrm>
            <a:off x="838200" y="4614538"/>
            <a:ext cx="488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you prevent hard coded solutions?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Hidden 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74E77-865C-E352-4D02-CE262E39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1690688"/>
            <a:ext cx="5262493" cy="3847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C377C-50DC-FFE0-85BB-56F22F1FC656}"/>
              </a:ext>
            </a:extLst>
          </p:cNvPr>
          <p:cNvSpPr txBox="1"/>
          <p:nvPr/>
        </p:nvSpPr>
        <p:spPr>
          <a:xfrm>
            <a:off x="838200" y="1690688"/>
            <a:ext cx="4882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Test inputs + Code submission sent to docker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executed inside docker container using test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Container sends back return value and execution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value is compared against expected output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returned to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3D06-BE15-32FD-3113-789F55694C42}"/>
              </a:ext>
            </a:extLst>
          </p:cNvPr>
          <p:cNvSpPr txBox="1"/>
          <p:nvPr/>
        </p:nvSpPr>
        <p:spPr>
          <a:xfrm>
            <a:off x="5149596" y="5685499"/>
            <a:ext cx="692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Fig. 3. </a:t>
            </a:r>
            <a:r>
              <a:rPr lang="en-US" sz="1100" dirty="0"/>
              <a:t>Skeleton function example </a:t>
            </a:r>
            <a:r>
              <a:rPr lang="en-US" sz="1100" b="1" dirty="0"/>
              <a:t>Source:  </a:t>
            </a:r>
            <a:r>
              <a:rPr lang="en-US" sz="1100" dirty="0"/>
              <a:t>(LeetCode, 2024)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332586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85E3E-937D-CA2B-691A-13B89A1D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9A36E-416A-4B7D-6A69-2C2B33EF7417}"/>
              </a:ext>
            </a:extLst>
          </p:cNvPr>
          <p:cNvSpPr txBox="1"/>
          <p:nvPr/>
        </p:nvSpPr>
        <p:spPr>
          <a:xfrm>
            <a:off x="643467" y="5277684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A3635-52E4-9441-91F8-33FF134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76" y="643467"/>
            <a:ext cx="3189434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78C89-0C9C-3F94-6D46-853CCA41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7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A983-9705-7E19-B99F-1142402F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E85-59A4-8A70-7C64-75F1FF72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LeetCode. (2024). Two Sum - LeetCode. [online] Available at: https://leetcode.com/problems/two-sum/description/.</a:t>
            </a:r>
            <a:endParaRPr lang="en-IE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C2BC-4AFB-4256-88D7-4467C6F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05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185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SETU Code Lab</vt:lpstr>
      <vt:lpstr>Overview</vt:lpstr>
      <vt:lpstr>PowerPoint Presentation</vt:lpstr>
      <vt:lpstr>Technologies</vt:lpstr>
      <vt:lpstr>Code Sandboxing</vt:lpstr>
      <vt:lpstr>Testing</vt:lpstr>
      <vt:lpstr>Any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C00282898) Diarmuid O Neill</dc:creator>
  <cp:lastModifiedBy>(Student  C00282898) Diarmuid O Neill</cp:lastModifiedBy>
  <cp:revision>1</cp:revision>
  <dcterms:created xsi:type="dcterms:W3CDTF">2025-10-19T08:57:27Z</dcterms:created>
  <dcterms:modified xsi:type="dcterms:W3CDTF">2025-10-19T15:51:31Z</dcterms:modified>
</cp:coreProperties>
</file>