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8" r:id="rId5"/>
    <p:sldId id="261" r:id="rId6"/>
    <p:sldId id="259" r:id="rId7"/>
    <p:sldId id="262" r:id="rId8"/>
    <p:sldId id="264"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3"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1A6E6-075E-4828-AF88-09BD0A7425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F3800DB-487B-4E23-AC0B-90C9ED4E10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4DF5B1-3694-42A9-866E-9F1FF6CF0C01}"/>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5" name="Footer Placeholder 4">
            <a:extLst>
              <a:ext uri="{FF2B5EF4-FFF2-40B4-BE49-F238E27FC236}">
                <a16:creationId xmlns:a16="http://schemas.microsoft.com/office/drawing/2014/main" id="{54718E67-8162-4BE0-9B01-22B89A120A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568B9D-A8C9-40C5-85B0-14F435F39C81}"/>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8967383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536FE-B6CA-4D45-A719-6B51F3FF6D9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FB9388C-63B0-4DA8-97D0-BEEDCF401CA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D9BDB0-2A2B-43AC-965A-A9E7E7F741CD}"/>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5" name="Footer Placeholder 4">
            <a:extLst>
              <a:ext uri="{FF2B5EF4-FFF2-40B4-BE49-F238E27FC236}">
                <a16:creationId xmlns:a16="http://schemas.microsoft.com/office/drawing/2014/main" id="{B67DA7C3-2A5B-4BED-A540-9136486CC5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35888E8-31D6-4E51-9228-0D6066FED5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471160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3D010CA-6776-433E-8E25-97899E08288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6391E6E-3CF5-4535-B37E-E30058EA284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A6ADEE3-AAA7-4846-8EC6-84B1537C1D74}"/>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5" name="Footer Placeholder 4">
            <a:extLst>
              <a:ext uri="{FF2B5EF4-FFF2-40B4-BE49-F238E27FC236}">
                <a16:creationId xmlns:a16="http://schemas.microsoft.com/office/drawing/2014/main" id="{001DABD6-6E60-4895-89B1-3604A484D2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A4D314-6D1C-4A42-A445-B77646B2B29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1955267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4D5D7-9AEB-44F2-8A04-0694BE1520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CE933F-693D-4770-8DC4-A5A086AC8ACE}"/>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A7849A-1CE6-4F5C-95D7-EA8DA5EE5551}"/>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5" name="Footer Placeholder 4">
            <a:extLst>
              <a:ext uri="{FF2B5EF4-FFF2-40B4-BE49-F238E27FC236}">
                <a16:creationId xmlns:a16="http://schemas.microsoft.com/office/drawing/2014/main" id="{39FE1FD0-B95E-4CF6-9A27-0F91F96DA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6123BE-5891-49D6-A758-867A98F38D77}"/>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3597226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A85FC7-1BEA-438E-A0A7-88FF5511227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BD5F5C0-417B-4A28-8AE9-A79AC74A62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34BC6257-C490-4059-9E97-16E46673C65A}"/>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5" name="Footer Placeholder 4">
            <a:extLst>
              <a:ext uri="{FF2B5EF4-FFF2-40B4-BE49-F238E27FC236}">
                <a16:creationId xmlns:a16="http://schemas.microsoft.com/office/drawing/2014/main" id="{7A4051CD-74EC-43C1-9F21-D33BD297FC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C95141-29DC-41BA-BE25-E899055F317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694532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34FC21-AE04-4050-80E6-D9DCA4B50C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885F7E-EF45-48F7-9E54-C6806D0E963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24501F-6ED5-4112-B037-D3E9F8CF2C81}"/>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861E48C-176E-4E60-8CB3-5425169963CD}"/>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6" name="Footer Placeholder 5">
            <a:extLst>
              <a:ext uri="{FF2B5EF4-FFF2-40B4-BE49-F238E27FC236}">
                <a16:creationId xmlns:a16="http://schemas.microsoft.com/office/drawing/2014/main" id="{5852202B-C929-4B39-AF47-D17C38F868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DEEEBF3-930A-4A23-810D-C1880E7A6D29}"/>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723384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48E08-A828-430D-B8A6-7302E570AD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1FF5402-465C-4E68-BF7E-BFE1177B55A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469B917D-5EC9-44FC-B8A7-9ADF4ADC4FA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3DCF5D4-E55C-42FF-A7E5-2466DE35B8C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7579A7F-77F4-4169-8D51-212344199842}"/>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A735923-3BB5-4F33-8E76-56665E95B55A}"/>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8" name="Footer Placeholder 7">
            <a:extLst>
              <a:ext uri="{FF2B5EF4-FFF2-40B4-BE49-F238E27FC236}">
                <a16:creationId xmlns:a16="http://schemas.microsoft.com/office/drawing/2014/main" id="{FA43FC79-7089-4373-88DC-12501E78201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E0BEB1-B009-47B7-B159-DE05E615E710}"/>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241972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65FFCC-78CC-4E9D-A277-8230F27334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44CEFE7-D923-48C1-B2FE-8110829C69E3}"/>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4" name="Footer Placeholder 3">
            <a:extLst>
              <a:ext uri="{FF2B5EF4-FFF2-40B4-BE49-F238E27FC236}">
                <a16:creationId xmlns:a16="http://schemas.microsoft.com/office/drawing/2014/main" id="{A68F91C9-7841-4F7B-8F24-B5FF45B5B39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8896739-CF17-4867-A5ED-317AD19F5A3B}"/>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9531143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E8942B-5ECF-4556-91C2-496E4C52EF8A}"/>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3" name="Footer Placeholder 2">
            <a:extLst>
              <a:ext uri="{FF2B5EF4-FFF2-40B4-BE49-F238E27FC236}">
                <a16:creationId xmlns:a16="http://schemas.microsoft.com/office/drawing/2014/main" id="{3E1589EF-E9AD-45F7-BFBE-6F8AD357033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18E0FA-5424-403C-8462-1B7C301C65D8}"/>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42462404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27A56-C315-441C-9002-DFD599AED26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57D9A-8037-4B31-951B-4675ADA6939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63141B-5121-4179-B3F6-52956912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AA60C32E-3427-4696-A55A-56886EA24AEB}"/>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6" name="Footer Placeholder 5">
            <a:extLst>
              <a:ext uri="{FF2B5EF4-FFF2-40B4-BE49-F238E27FC236}">
                <a16:creationId xmlns:a16="http://schemas.microsoft.com/office/drawing/2014/main" id="{7DDFE526-7D20-4EC0-9624-E779812957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82D7-E462-4060-85D6-85CF55540155}"/>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38303051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E919B-BF68-4590-8CA9-A51BAC0F75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04BC1AA-5C68-47DC-BBF0-1E309865E5A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F81A636-7F9C-43EC-B2F2-6FB3323CB79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7D19410E-A050-4AA2-BC89-EF52EB1C34F6}"/>
              </a:ext>
            </a:extLst>
          </p:cNvPr>
          <p:cNvSpPr>
            <a:spLocks noGrp="1"/>
          </p:cNvSpPr>
          <p:nvPr>
            <p:ph type="dt" sz="half" idx="10"/>
          </p:nvPr>
        </p:nvSpPr>
        <p:spPr/>
        <p:txBody>
          <a:bodyPr/>
          <a:lstStyle/>
          <a:p>
            <a:fld id="{EED1C14C-A143-42F5-B247-D0E800131009}" type="datetimeFigureOut">
              <a:rPr lang="en-US" smtClean="0"/>
              <a:t>5/6/2023</a:t>
            </a:fld>
            <a:endParaRPr lang="en-US"/>
          </a:p>
        </p:txBody>
      </p:sp>
      <p:sp>
        <p:nvSpPr>
          <p:cNvPr id="6" name="Footer Placeholder 5">
            <a:extLst>
              <a:ext uri="{FF2B5EF4-FFF2-40B4-BE49-F238E27FC236}">
                <a16:creationId xmlns:a16="http://schemas.microsoft.com/office/drawing/2014/main" id="{B0C23AB0-18A5-4589-926D-C00F68CFEA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4EE52-EECA-4C6E-83E9-6382044D356C}"/>
              </a:ext>
            </a:extLst>
          </p:cNvPr>
          <p:cNvSpPr>
            <a:spLocks noGrp="1"/>
          </p:cNvSpPr>
          <p:nvPr>
            <p:ph type="sldNum" sz="quarter" idx="12"/>
          </p:nvPr>
        </p:nvSpPr>
        <p:spPr/>
        <p:txBody>
          <a:bodyPr/>
          <a:lstStyle/>
          <a:p>
            <a:fld id="{5B03D32D-F1BC-4E9C-97E1-36CFF5B22341}" type="slidenum">
              <a:rPr lang="en-US" smtClean="0"/>
              <a:t>‹#›</a:t>
            </a:fld>
            <a:endParaRPr lang="en-US"/>
          </a:p>
        </p:txBody>
      </p:sp>
    </p:spTree>
    <p:extLst>
      <p:ext uri="{BB962C8B-B14F-4D97-AF65-F5344CB8AC3E}">
        <p14:creationId xmlns:p14="http://schemas.microsoft.com/office/powerpoint/2010/main" val="16096888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C3F6010-77C4-45FE-968C-712199A585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19B1B2C-5D5F-46D9-92F5-ECDF2816A1F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334894-C6F5-46F1-BAA2-AFEA88E681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ED1C14C-A143-42F5-B247-D0E800131009}" type="datetimeFigureOut">
              <a:rPr lang="en-US" smtClean="0"/>
              <a:t>5/6/2023</a:t>
            </a:fld>
            <a:endParaRPr lang="en-US"/>
          </a:p>
        </p:txBody>
      </p:sp>
      <p:sp>
        <p:nvSpPr>
          <p:cNvPr id="5" name="Footer Placeholder 4">
            <a:extLst>
              <a:ext uri="{FF2B5EF4-FFF2-40B4-BE49-F238E27FC236}">
                <a16:creationId xmlns:a16="http://schemas.microsoft.com/office/drawing/2014/main" id="{975B1C84-4663-4022-BBEA-7667FEBCF3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2820DA-1F3A-421F-A770-A6347089E36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B03D32D-F1BC-4E9C-97E1-36CFF5B22341}" type="slidenum">
              <a:rPr lang="en-US" smtClean="0"/>
              <a:t>‹#›</a:t>
            </a:fld>
            <a:endParaRPr lang="en-US"/>
          </a:p>
        </p:txBody>
      </p:sp>
    </p:spTree>
    <p:extLst>
      <p:ext uri="{BB962C8B-B14F-4D97-AF65-F5344CB8AC3E}">
        <p14:creationId xmlns:p14="http://schemas.microsoft.com/office/powerpoint/2010/main" val="19048520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1">
            <a:extLst>
              <a:ext uri="{FF2B5EF4-FFF2-40B4-BE49-F238E27FC236}">
                <a16:creationId xmlns:a16="http://schemas.microsoft.com/office/drawing/2014/main" id="{DC70CA9E-600C-428C-A74B-A696D457FD73}"/>
              </a:ext>
            </a:extLst>
          </p:cNvPr>
          <p:cNvSpPr>
            <a:spLocks noGrp="1"/>
          </p:cNvSpPr>
          <p:nvPr>
            <p:ph type="ctrTitle"/>
          </p:nvPr>
        </p:nvSpPr>
        <p:spPr/>
        <p:txBody>
          <a:bodyPr/>
          <a:lstStyle/>
          <a:p>
            <a:r>
              <a:t>Bird_Strikes_Ineuron_Project_1</a:t>
            </a:r>
          </a:p>
        </p:txBody>
      </p:sp>
      <p:sp>
        <p:nvSpPr>
          <p:cNvPr id="3" name="slide1">
            <a:extLst>
              <a:ext uri="{FF2B5EF4-FFF2-40B4-BE49-F238E27FC236}">
                <a16:creationId xmlns:a16="http://schemas.microsoft.com/office/drawing/2014/main" id="{CC052B8C-63FB-4412-BFDA-E845B30431EA}"/>
              </a:ext>
            </a:extLst>
          </p:cNvPr>
          <p:cNvSpPr>
            <a:spLocks noGrp="1"/>
          </p:cNvSpPr>
          <p:nvPr>
            <p:ph type="subTitle" idx="1"/>
          </p:nvPr>
        </p:nvSpPr>
        <p:spPr/>
        <p:txBody>
          <a:bodyPr/>
          <a:lstStyle/>
          <a:p>
            <a:r>
              <a:t>File created on: 06-05-2023 09:51:10</a:t>
            </a:r>
          </a:p>
        </p:txBody>
      </p:sp>
    </p:spTree>
    <p:extLst>
      <p:ext uri="{BB962C8B-B14F-4D97-AF65-F5344CB8AC3E}">
        <p14:creationId xmlns:p14="http://schemas.microsoft.com/office/powerpoint/2010/main" val="95992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slide2" descr="Dashboard 1">
            <a:extLst>
              <a:ext uri="{FF2B5EF4-FFF2-40B4-BE49-F238E27FC236}">
                <a16:creationId xmlns:a16="http://schemas.microsoft.com/office/drawing/2014/main" id="{F00D540A-F548-46EF-9B49-0014FE1DA3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906" y="0"/>
            <a:ext cx="11205882" cy="685800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8F194-2605-115D-EF94-9A4CBBFB5945}"/>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F2E834B3-A006-6284-CEDA-A502A422BF30}"/>
              </a:ext>
            </a:extLst>
          </p:cNvPr>
          <p:cNvSpPr>
            <a:spLocks noGrp="1"/>
          </p:cNvSpPr>
          <p:nvPr>
            <p:ph idx="1"/>
          </p:nvPr>
        </p:nvSpPr>
        <p:spPr/>
        <p:txBody>
          <a:bodyPr/>
          <a:lstStyle/>
          <a:p>
            <a:r>
              <a:rPr lang="en-US" dirty="0"/>
              <a:t>In a </a:t>
            </a:r>
            <a:r>
              <a:rPr lang="en-US" dirty="0" err="1"/>
              <a:t>scenario,here,there</a:t>
            </a:r>
            <a:r>
              <a:rPr lang="en-US" dirty="0"/>
              <a:t> are total number of </a:t>
            </a:r>
            <a:r>
              <a:rPr lang="en-US" dirty="0" err="1"/>
              <a:t>birdstrikes</a:t>
            </a:r>
            <a:r>
              <a:rPr lang="en-US" dirty="0"/>
              <a:t> and total repairment cost is 24.7K and $13.5M.</a:t>
            </a:r>
          </a:p>
          <a:p>
            <a:r>
              <a:rPr lang="en-US" dirty="0"/>
              <a:t>The highest number of bird </a:t>
            </a:r>
            <a:r>
              <a:rPr lang="en-US" dirty="0" err="1"/>
              <a:t>airtstrike</a:t>
            </a:r>
            <a:r>
              <a:rPr lang="en-US" dirty="0"/>
              <a:t> was occurred in Dallas </a:t>
            </a:r>
            <a:r>
              <a:rPr lang="en-US" dirty="0" err="1"/>
              <a:t>worthand</a:t>
            </a:r>
            <a:r>
              <a:rPr lang="en-US" dirty="0"/>
              <a:t> </a:t>
            </a:r>
            <a:r>
              <a:rPr lang="en-US" dirty="0" err="1"/>
              <a:t>sacarmento</a:t>
            </a:r>
            <a:r>
              <a:rPr lang="en-US" dirty="0"/>
              <a:t> international airport.</a:t>
            </a:r>
          </a:p>
          <a:p>
            <a:r>
              <a:rPr lang="en-US" dirty="0"/>
              <a:t>In terms companies airlines like southwest and business were encountered due to </a:t>
            </a:r>
            <a:r>
              <a:rPr lang="en-US" dirty="0" err="1"/>
              <a:t>birdstrikes</a:t>
            </a:r>
            <a:r>
              <a:rPr lang="en-US" dirty="0"/>
              <a:t>.</a:t>
            </a:r>
          </a:p>
          <a:p>
            <a:r>
              <a:rPr lang="en-US" dirty="0" err="1"/>
              <a:t>So,in</a:t>
            </a:r>
            <a:r>
              <a:rPr lang="en-US" dirty="0"/>
              <a:t> a yearly </a:t>
            </a:r>
            <a:r>
              <a:rPr lang="en-US" dirty="0" err="1"/>
              <a:t>basis,the</a:t>
            </a:r>
            <a:r>
              <a:rPr lang="en-US" dirty="0"/>
              <a:t> total bird airstrikes were occurred on 2009 and the highest total cost were incurred was on 2001.</a:t>
            </a:r>
          </a:p>
          <a:p>
            <a:endParaRPr lang="en-US" dirty="0"/>
          </a:p>
          <a:p>
            <a:endParaRPr lang="en-IN" dirty="0"/>
          </a:p>
        </p:txBody>
      </p:sp>
    </p:spTree>
    <p:extLst>
      <p:ext uri="{BB962C8B-B14F-4D97-AF65-F5344CB8AC3E}">
        <p14:creationId xmlns:p14="http://schemas.microsoft.com/office/powerpoint/2010/main" val="13438181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slide3" descr="Dashboard 2">
            <a:extLst>
              <a:ext uri="{FF2B5EF4-FFF2-40B4-BE49-F238E27FC236}">
                <a16:creationId xmlns:a16="http://schemas.microsoft.com/office/drawing/2014/main" id="{D1BB7735-6887-415D-8F6E-CF8F7CE9CE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1470"/>
            <a:ext cx="11430000" cy="619506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5F6359-DB70-8813-4765-D156A444A1E3}"/>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4056EF91-3210-61C3-6478-B5C9EF69FE48}"/>
              </a:ext>
            </a:extLst>
          </p:cNvPr>
          <p:cNvSpPr>
            <a:spLocks noGrp="1"/>
          </p:cNvSpPr>
          <p:nvPr>
            <p:ph idx="1"/>
          </p:nvPr>
        </p:nvSpPr>
        <p:spPr/>
        <p:txBody>
          <a:bodyPr/>
          <a:lstStyle/>
          <a:p>
            <a:r>
              <a:rPr lang="en-US" dirty="0" err="1"/>
              <a:t>So,the</a:t>
            </a:r>
            <a:r>
              <a:rPr lang="en-US" dirty="0"/>
              <a:t> total number of people were injured due to bird airstrike is 21</a:t>
            </a:r>
          </a:p>
          <a:p>
            <a:r>
              <a:rPr lang="en-US" dirty="0"/>
              <a:t>It was a none impact on flight and precipitation was happened.</a:t>
            </a:r>
          </a:p>
          <a:p>
            <a:r>
              <a:rPr lang="en-US" dirty="0"/>
              <a:t>During the phase of </a:t>
            </a:r>
            <a:r>
              <a:rPr lang="en-US" dirty="0" err="1"/>
              <a:t>flight,the</a:t>
            </a:r>
            <a:r>
              <a:rPr lang="en-US" dirty="0"/>
              <a:t> number of bird strikes were occurred in  approach phase.</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15183030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slide4" descr="Dashboard 3">
            <a:extLst>
              <a:ext uri="{FF2B5EF4-FFF2-40B4-BE49-F238E27FC236}">
                <a16:creationId xmlns:a16="http://schemas.microsoft.com/office/drawing/2014/main" id="{6D365899-67C9-4182-A9D2-56184B9EF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331470"/>
            <a:ext cx="11430000" cy="6195060"/>
          </a:xfrm>
          <a:prstGeom prst="rect">
            <a:avLst/>
          </a:prstGeom>
        </p:spPr>
      </p:pic>
    </p:spTree>
    <p:extLst>
      <p:ext uri="{BB962C8B-B14F-4D97-AF65-F5344CB8AC3E}">
        <p14:creationId xmlns:p14="http://schemas.microsoft.com/office/powerpoint/2010/main" val="95992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FD11-BC91-A8E3-AD44-89A5716BA2B6}"/>
              </a:ext>
            </a:extLst>
          </p:cNvPr>
          <p:cNvSpPr>
            <a:spLocks noGrp="1"/>
          </p:cNvSpPr>
          <p:nvPr>
            <p:ph type="title"/>
          </p:nvPr>
        </p:nvSpPr>
        <p:spPr/>
        <p:txBody>
          <a:bodyPr/>
          <a:lstStyle/>
          <a:p>
            <a:r>
              <a:rPr lang="en-US" dirty="0"/>
              <a:t>Insights</a:t>
            </a:r>
            <a:endParaRPr lang="en-IN" dirty="0"/>
          </a:p>
        </p:txBody>
      </p:sp>
      <p:sp>
        <p:nvSpPr>
          <p:cNvPr id="3" name="Content Placeholder 2">
            <a:extLst>
              <a:ext uri="{FF2B5EF4-FFF2-40B4-BE49-F238E27FC236}">
                <a16:creationId xmlns:a16="http://schemas.microsoft.com/office/drawing/2014/main" id="{040DAA18-B926-9F2C-40C4-573B4316749D}"/>
              </a:ext>
            </a:extLst>
          </p:cNvPr>
          <p:cNvSpPr>
            <a:spLocks noGrp="1"/>
          </p:cNvSpPr>
          <p:nvPr>
            <p:ph idx="1"/>
          </p:nvPr>
        </p:nvSpPr>
        <p:spPr/>
        <p:txBody>
          <a:bodyPr/>
          <a:lstStyle/>
          <a:p>
            <a:r>
              <a:rPr lang="en-US" dirty="0"/>
              <a:t>In a geographical </a:t>
            </a:r>
            <a:r>
              <a:rPr lang="en-US" dirty="0" err="1"/>
              <a:t>usa</a:t>
            </a:r>
            <a:r>
              <a:rPr lang="en-US" dirty="0"/>
              <a:t> </a:t>
            </a:r>
            <a:r>
              <a:rPr lang="en-US" dirty="0" err="1"/>
              <a:t>map,states</a:t>
            </a:r>
            <a:r>
              <a:rPr lang="en-US" dirty="0"/>
              <a:t> like </a:t>
            </a:r>
            <a:r>
              <a:rPr lang="en-US" dirty="0" err="1"/>
              <a:t>florida,Texas</a:t>
            </a:r>
            <a:r>
              <a:rPr lang="en-US" dirty="0"/>
              <a:t> and California had encountered with high number of bird strikes.</a:t>
            </a:r>
          </a:p>
          <a:p>
            <a:r>
              <a:rPr lang="en-US" dirty="0"/>
              <a:t>There were 49.5k engines out of that 90.74% caused no damaged while 9% people  caused damage.</a:t>
            </a:r>
          </a:p>
          <a:p>
            <a:r>
              <a:rPr lang="en-US" dirty="0"/>
              <a:t>Out of only 43.06% pilots were informed while rest of the pilot were not informed.</a:t>
            </a:r>
          </a:p>
          <a:p>
            <a:r>
              <a:rPr lang="en-US" dirty="0"/>
              <a:t>60.31% </a:t>
            </a:r>
            <a:r>
              <a:rPr lang="en-US" dirty="0" err="1"/>
              <a:t>unkown</a:t>
            </a:r>
            <a:r>
              <a:rPr lang="en-US" dirty="0"/>
              <a:t> birds were trapped into airstrikes incident happened.</a:t>
            </a:r>
          </a:p>
          <a:p>
            <a:endParaRPr lang="en-US" dirty="0"/>
          </a:p>
          <a:p>
            <a:endParaRPr lang="en-US" dirty="0"/>
          </a:p>
          <a:p>
            <a:endParaRPr lang="en-IN" dirty="0"/>
          </a:p>
        </p:txBody>
      </p:sp>
    </p:spTree>
    <p:extLst>
      <p:ext uri="{BB962C8B-B14F-4D97-AF65-F5344CB8AC3E}">
        <p14:creationId xmlns:p14="http://schemas.microsoft.com/office/powerpoint/2010/main" val="19048758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2F90F-D612-1DC8-B295-9FD559E7A855}"/>
              </a:ext>
            </a:extLst>
          </p:cNvPr>
          <p:cNvSpPr>
            <a:spLocks noGrp="1"/>
          </p:cNvSpPr>
          <p:nvPr>
            <p:ph type="title"/>
          </p:nvPr>
        </p:nvSpPr>
        <p:spPr/>
        <p:txBody>
          <a:bodyPr/>
          <a:lstStyle/>
          <a:p>
            <a:r>
              <a:rPr lang="en-US" dirty="0" err="1"/>
              <a:t>Conculsion</a:t>
            </a:r>
            <a:endParaRPr lang="en-IN" dirty="0"/>
          </a:p>
        </p:txBody>
      </p:sp>
      <p:sp>
        <p:nvSpPr>
          <p:cNvPr id="3" name="Content Placeholder 2">
            <a:extLst>
              <a:ext uri="{FF2B5EF4-FFF2-40B4-BE49-F238E27FC236}">
                <a16:creationId xmlns:a16="http://schemas.microsoft.com/office/drawing/2014/main" id="{8866C870-768F-57CC-AF35-90560F3347E1}"/>
              </a:ext>
            </a:extLst>
          </p:cNvPr>
          <p:cNvSpPr>
            <a:spLocks noGrp="1"/>
          </p:cNvSpPr>
          <p:nvPr>
            <p:ph idx="1"/>
          </p:nvPr>
        </p:nvSpPr>
        <p:spPr/>
        <p:txBody>
          <a:bodyPr>
            <a:normAutofit/>
          </a:bodyPr>
          <a:lstStyle/>
          <a:p>
            <a:r>
              <a:rPr lang="en-US" b="0" i="0" dirty="0">
                <a:solidFill>
                  <a:srgbClr val="111111"/>
                </a:solidFill>
                <a:effectLst/>
                <a:latin typeface="-apple-system"/>
              </a:rPr>
              <a:t>When birds collide with aircraft, they can damage the aircraft and put the lives of the passengers and crew at risk. Some bird species are more prone to cause bird strikes than others, depending on their characteristics and behavior. </a:t>
            </a:r>
          </a:p>
          <a:p>
            <a:r>
              <a:rPr lang="en-US" b="0" i="0" dirty="0">
                <a:solidFill>
                  <a:srgbClr val="111111"/>
                </a:solidFill>
                <a:effectLst/>
                <a:latin typeface="-apple-system"/>
              </a:rPr>
              <a:t>Due to climate </a:t>
            </a:r>
            <a:r>
              <a:rPr lang="en-US" b="0" i="0" dirty="0" err="1">
                <a:solidFill>
                  <a:srgbClr val="111111"/>
                </a:solidFill>
                <a:effectLst/>
                <a:latin typeface="-apple-system"/>
              </a:rPr>
              <a:t>change,</a:t>
            </a:r>
            <a:r>
              <a:rPr lang="en-US" dirty="0" err="1">
                <a:solidFill>
                  <a:srgbClr val="111111"/>
                </a:solidFill>
                <a:latin typeface="-apple-system"/>
              </a:rPr>
              <a:t>the</a:t>
            </a:r>
            <a:r>
              <a:rPr lang="en-US" dirty="0">
                <a:solidFill>
                  <a:srgbClr val="111111"/>
                </a:solidFill>
                <a:latin typeface="-apple-system"/>
              </a:rPr>
              <a:t> risk of bird strikes may change with </a:t>
            </a:r>
            <a:r>
              <a:rPr lang="en-US" dirty="0" err="1">
                <a:solidFill>
                  <a:srgbClr val="111111"/>
                </a:solidFill>
                <a:latin typeface="-apple-system"/>
              </a:rPr>
              <a:t>seasons,as</a:t>
            </a:r>
            <a:r>
              <a:rPr lang="en-US" dirty="0">
                <a:solidFill>
                  <a:srgbClr val="111111"/>
                </a:solidFill>
                <a:latin typeface="-apple-system"/>
              </a:rPr>
              <a:t> bird changes their direction .So to reduce a bird </a:t>
            </a:r>
            <a:r>
              <a:rPr lang="en-US" dirty="0" err="1">
                <a:solidFill>
                  <a:srgbClr val="111111"/>
                </a:solidFill>
                <a:latin typeface="-apple-system"/>
              </a:rPr>
              <a:t>strikes,to</a:t>
            </a:r>
            <a:r>
              <a:rPr lang="en-US" dirty="0">
                <a:solidFill>
                  <a:srgbClr val="111111"/>
                </a:solidFill>
                <a:latin typeface="-apple-system"/>
              </a:rPr>
              <a:t> scare a birds or change a environment around airports</a:t>
            </a:r>
            <a:endParaRPr lang="en-US" b="0" i="0" dirty="0">
              <a:solidFill>
                <a:srgbClr val="111111"/>
              </a:solidFill>
              <a:effectLst/>
              <a:latin typeface="-apple-system"/>
            </a:endParaRPr>
          </a:p>
          <a:p>
            <a:r>
              <a:rPr lang="en-US" b="0" i="0" dirty="0">
                <a:solidFill>
                  <a:srgbClr val="111111"/>
                </a:solidFill>
                <a:effectLst/>
                <a:latin typeface="-apple-system"/>
              </a:rPr>
              <a:t>It</a:t>
            </a:r>
            <a:r>
              <a:rPr lang="en-US" dirty="0">
                <a:solidFill>
                  <a:srgbClr val="111111"/>
                </a:solidFill>
                <a:latin typeface="-apple-system"/>
              </a:rPr>
              <a:t>’s crucial to look on a incidents and should take preventive measures.</a:t>
            </a:r>
            <a:r>
              <a:rPr lang="en-US" b="0" i="0" dirty="0">
                <a:solidFill>
                  <a:srgbClr val="111111"/>
                </a:solidFill>
                <a:effectLst/>
                <a:latin typeface="-apple-system"/>
              </a:rPr>
              <a:t> This will require working together with researchers, airport officials, and other stakeholders</a:t>
            </a:r>
            <a:endParaRPr lang="en-IN" dirty="0"/>
          </a:p>
        </p:txBody>
      </p:sp>
    </p:spTree>
    <p:extLst>
      <p:ext uri="{BB962C8B-B14F-4D97-AF65-F5344CB8AC3E}">
        <p14:creationId xmlns:p14="http://schemas.microsoft.com/office/powerpoint/2010/main" val="39872203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TotalTime>
  <Words>317</Words>
  <Application>Microsoft Office PowerPoint</Application>
  <PresentationFormat>Widescreen</PresentationFormat>
  <Paragraphs>23</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-apple-system</vt:lpstr>
      <vt:lpstr>Arial</vt:lpstr>
      <vt:lpstr>Calibri</vt:lpstr>
      <vt:lpstr>Calibri Light</vt:lpstr>
      <vt:lpstr>Office Theme</vt:lpstr>
      <vt:lpstr>Bird_Strikes_Ineuron_Project_1</vt:lpstr>
      <vt:lpstr>PowerPoint Presentation</vt:lpstr>
      <vt:lpstr>Insights</vt:lpstr>
      <vt:lpstr>PowerPoint Presentation</vt:lpstr>
      <vt:lpstr>Insights</vt:lpstr>
      <vt:lpstr>PowerPoint Presentation</vt:lpstr>
      <vt:lpstr>Insights</vt:lpstr>
      <vt:lpstr>Conculsion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Bird_Strikes_Ineuron_Project_1</dc:title>
  <dc:creator/>
  <cp:lastModifiedBy>balsara.tanish1@gmail.com</cp:lastModifiedBy>
  <cp:revision>2</cp:revision>
  <dcterms:created xsi:type="dcterms:W3CDTF">2023-05-06T04:21:11Z</dcterms:created>
  <dcterms:modified xsi:type="dcterms:W3CDTF">2023-05-06T05:59:27Z</dcterms:modified>
</cp:coreProperties>
</file>