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23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436760" y="587880"/>
            <a:ext cx="58780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1436760" y="1819440"/>
            <a:ext cx="58780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23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436760" y="587880"/>
            <a:ext cx="28684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448880" y="587880"/>
            <a:ext cx="28684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436760" y="1819440"/>
            <a:ext cx="28684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448880" y="1819440"/>
            <a:ext cx="28684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23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436760" y="587880"/>
            <a:ext cx="189252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424320" y="587880"/>
            <a:ext cx="189252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411880" y="587880"/>
            <a:ext cx="189252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1436760" y="1819440"/>
            <a:ext cx="189252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424320" y="1819440"/>
            <a:ext cx="189252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5411880" y="1819440"/>
            <a:ext cx="189252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ru-RU" sz="196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23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1436760" y="587880"/>
            <a:ext cx="5878080" cy="235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23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1436760" y="587880"/>
            <a:ext cx="5878080" cy="235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23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1436760" y="587880"/>
            <a:ext cx="2868480" cy="235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448880" y="587880"/>
            <a:ext cx="2868480" cy="235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23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30320" y="3526920"/>
            <a:ext cx="8164440" cy="276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23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1436760" y="587880"/>
            <a:ext cx="28684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448880" y="587880"/>
            <a:ext cx="2868480" cy="235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1436760" y="1819440"/>
            <a:ext cx="28684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23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436760" y="587880"/>
            <a:ext cx="5878080" cy="235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23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436760" y="587880"/>
            <a:ext cx="2868480" cy="235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448880" y="587880"/>
            <a:ext cx="28684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448880" y="1819440"/>
            <a:ext cx="28684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23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436760" y="587880"/>
            <a:ext cx="28684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448880" y="587880"/>
            <a:ext cx="28684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1436760" y="1819440"/>
            <a:ext cx="58780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23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436760" y="587880"/>
            <a:ext cx="58780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1436760" y="1819440"/>
            <a:ext cx="58780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23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436760" y="587880"/>
            <a:ext cx="28684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448880" y="587880"/>
            <a:ext cx="28684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1436760" y="1819440"/>
            <a:ext cx="28684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448880" y="1819440"/>
            <a:ext cx="28684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23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436760" y="587880"/>
            <a:ext cx="189252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424320" y="587880"/>
            <a:ext cx="189252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5411880" y="587880"/>
            <a:ext cx="189252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1436760" y="1819440"/>
            <a:ext cx="189252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424320" y="1819440"/>
            <a:ext cx="189252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5411880" y="1819440"/>
            <a:ext cx="189252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ru-RU" sz="196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23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1436760" y="587880"/>
            <a:ext cx="5878080" cy="235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23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436760" y="587880"/>
            <a:ext cx="5878080" cy="235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23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436760" y="587880"/>
            <a:ext cx="2868480" cy="235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448880" y="587880"/>
            <a:ext cx="2868480" cy="235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23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23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1436760" y="587880"/>
            <a:ext cx="5878080" cy="235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130320" y="3526920"/>
            <a:ext cx="8164440" cy="276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23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436760" y="587880"/>
            <a:ext cx="28684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448880" y="587880"/>
            <a:ext cx="2868480" cy="235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1436760" y="1819440"/>
            <a:ext cx="28684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23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436760" y="587880"/>
            <a:ext cx="2868480" cy="235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448880" y="587880"/>
            <a:ext cx="28684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448880" y="1819440"/>
            <a:ext cx="28684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23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436760" y="587880"/>
            <a:ext cx="28684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448880" y="587880"/>
            <a:ext cx="28684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1436760" y="1819440"/>
            <a:ext cx="58780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23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436760" y="587880"/>
            <a:ext cx="58780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1436760" y="1819440"/>
            <a:ext cx="58780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23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436760" y="587880"/>
            <a:ext cx="28684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448880" y="587880"/>
            <a:ext cx="28684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1436760" y="1819440"/>
            <a:ext cx="28684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448880" y="1819440"/>
            <a:ext cx="28684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23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1436760" y="587880"/>
            <a:ext cx="189252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424320" y="587880"/>
            <a:ext cx="189252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5411880" y="587880"/>
            <a:ext cx="189252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1436760" y="1819440"/>
            <a:ext cx="189252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424320" y="1819440"/>
            <a:ext cx="189252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5411880" y="1819440"/>
            <a:ext cx="189252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ru-RU" sz="196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23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436760" y="587880"/>
            <a:ext cx="2868480" cy="235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448880" y="587880"/>
            <a:ext cx="2868480" cy="235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23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30320" y="3526920"/>
            <a:ext cx="8164440" cy="276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23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436760" y="587880"/>
            <a:ext cx="28684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448880" y="587880"/>
            <a:ext cx="2868480" cy="235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1436760" y="1819440"/>
            <a:ext cx="28684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23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436760" y="587880"/>
            <a:ext cx="2868480" cy="235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448880" y="587880"/>
            <a:ext cx="28684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448880" y="1819440"/>
            <a:ext cx="28684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23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436760" y="587880"/>
            <a:ext cx="28684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448880" y="587880"/>
            <a:ext cx="28684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1436760" y="1819440"/>
            <a:ext cx="587808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96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2998080"/>
            <a:ext cx="914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63d29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96000"/>
          </a:bodyPr>
          <a:p>
            <a:r>
              <a:rPr b="0" lang="ru-RU" sz="4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B811F61-6F03-4B62-A659-830E700C8502}" type="slidenum">
              <a:rPr b="0" lang="en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3409" spc="-1" strike="noStrike">
                <a:latin typeface="Arial"/>
              </a:rPr>
              <a:t>Для правки текста заглавия щёлкните мышью</a:t>
            </a:r>
            <a:endParaRPr b="0" lang="ru-RU" sz="3409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9240" cy="2982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28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910" spc="-1" strike="noStrike">
                <a:latin typeface="Arial"/>
              </a:rPr>
              <a:t>Для правки структуры щёлкните мышью</a:t>
            </a:r>
            <a:endParaRPr b="0" lang="ru-RU" sz="2910" spc="-1" strike="noStrike">
              <a:latin typeface="Arial"/>
            </a:endParaRPr>
          </a:p>
          <a:p>
            <a:pPr lvl="1" marL="864000" indent="-324000">
              <a:spcBef>
                <a:spcPts val="102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540" spc="-1" strike="noStrike">
                <a:latin typeface="Arial"/>
              </a:rPr>
              <a:t>Второй уровень структуры</a:t>
            </a:r>
            <a:endParaRPr b="0" lang="ru-RU" sz="2540" spc="-1" strike="noStrike">
              <a:latin typeface="Arial"/>
            </a:endParaRPr>
          </a:p>
          <a:p>
            <a:pPr lvl="2" marL="1296000" indent="-288000">
              <a:spcBef>
                <a:spcPts val="7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80" spc="-1" strike="noStrike">
                <a:latin typeface="Arial"/>
              </a:rPr>
              <a:t>Третий уровень структуры</a:t>
            </a:r>
            <a:endParaRPr b="0" lang="ru-RU" sz="2180" spc="-1" strike="noStrike">
              <a:latin typeface="Arial"/>
            </a:endParaRPr>
          </a:p>
          <a:p>
            <a:pPr lvl="3" marL="1728000" indent="-216000">
              <a:spcBef>
                <a:spcPts val="51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20" spc="-1" strike="noStrike">
                <a:latin typeface="Arial"/>
              </a:rPr>
              <a:t>Четвёртый уровень структуры</a:t>
            </a:r>
            <a:endParaRPr b="0" lang="ru-RU" sz="1820" spc="-1" strike="noStrike">
              <a:latin typeface="Arial"/>
            </a:endParaRPr>
          </a:p>
          <a:p>
            <a:pPr lvl="4" marL="2160000" indent="-216000">
              <a:spcBef>
                <a:spcPts val="2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20" spc="-1" strike="noStrike">
                <a:latin typeface="Arial"/>
              </a:rPr>
              <a:t>Пятый уровень структуры</a:t>
            </a:r>
            <a:endParaRPr b="0" lang="ru-RU" sz="1820" spc="-1" strike="noStrike">
              <a:latin typeface="Arial"/>
            </a:endParaRPr>
          </a:p>
          <a:p>
            <a:pPr lvl="5" marL="2592000" indent="-216000">
              <a:spcBef>
                <a:spcPts val="2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20" spc="-1" strike="noStrike">
                <a:latin typeface="Arial"/>
              </a:rPr>
              <a:t>Шестой уровень структуры</a:t>
            </a:r>
            <a:endParaRPr b="0" lang="ru-RU" sz="1820" spc="-1" strike="noStrike">
              <a:latin typeface="Arial"/>
            </a:endParaRPr>
          </a:p>
          <a:p>
            <a:pPr lvl="6" marL="3024000" indent="-216000">
              <a:spcBef>
                <a:spcPts val="2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20" spc="-1" strike="noStrike">
                <a:latin typeface="Arial"/>
              </a:rPr>
              <a:t>Седьмой уровень структуры</a:t>
            </a:r>
            <a:endParaRPr b="0" lang="ru-RU" sz="182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4685760"/>
            <a:ext cx="2130120" cy="3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6960" y="4685760"/>
            <a:ext cx="2898360" cy="3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5960" y="4685760"/>
            <a:ext cx="2130120" cy="3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9F1D1348-6C2F-4524-851A-E7E9B76F85A6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230" spc="-1" strike="noStrike">
                <a:latin typeface="Arial"/>
              </a:rPr>
              <a:t>Для правки текста заглавия щёлкните мышью</a:t>
            </a:r>
            <a:endParaRPr b="0" lang="ru-RU" sz="123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436760" y="587880"/>
            <a:ext cx="5878080" cy="2357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p>
            <a:pPr>
              <a:spcBef>
                <a:spcPts val="862"/>
              </a:spcBef>
            </a:pPr>
            <a:r>
              <a:rPr b="0" lang="ru-RU" sz="1960" spc="-1" strike="noStrike">
                <a:latin typeface="Arial"/>
              </a:rPr>
              <a:t>Для правки структуры щёлкните мышью</a:t>
            </a:r>
            <a:endParaRPr b="0" lang="ru-RU" sz="1960" spc="-1" strike="noStrike">
              <a:latin typeface="Arial"/>
            </a:endParaRPr>
          </a:p>
          <a:p>
            <a:pPr lvl="1">
              <a:spcBef>
                <a:spcPts val="689"/>
              </a:spcBef>
            </a:pPr>
            <a:r>
              <a:rPr b="0" lang="ru-RU" sz="1720" spc="-1" strike="noStrike">
                <a:latin typeface="Arial"/>
              </a:rPr>
              <a:t>Второй уровень структуры</a:t>
            </a:r>
            <a:endParaRPr b="0" lang="ru-RU" sz="1720" spc="-1" strike="noStrike">
              <a:latin typeface="Arial"/>
            </a:endParaRPr>
          </a:p>
          <a:p>
            <a:pPr lvl="2">
              <a:spcBef>
                <a:spcPts val="516"/>
              </a:spcBef>
            </a:pPr>
            <a:r>
              <a:rPr b="0" lang="ru-RU" sz="1470" spc="-1" strike="noStrike">
                <a:latin typeface="Arial"/>
              </a:rPr>
              <a:t>Третий уровень структуры</a:t>
            </a:r>
            <a:endParaRPr b="0" lang="ru-RU" sz="1470" spc="-1" strike="noStrike">
              <a:latin typeface="Arial"/>
            </a:endParaRPr>
          </a:p>
          <a:p>
            <a:pPr lvl="3">
              <a:spcBef>
                <a:spcPts val="343"/>
              </a:spcBef>
            </a:pPr>
            <a:r>
              <a:rPr b="0" lang="ru-RU" sz="1230" spc="-1" strike="noStrike">
                <a:latin typeface="Arial"/>
              </a:rPr>
              <a:t>Четвёртый уровень структуры</a:t>
            </a:r>
            <a:endParaRPr b="0" lang="ru-RU" sz="1230" spc="-1" strike="noStrike">
              <a:latin typeface="Arial"/>
            </a:endParaRPr>
          </a:p>
          <a:p>
            <a:pPr lvl="4">
              <a:spcBef>
                <a:spcPts val="167"/>
              </a:spcBef>
            </a:pPr>
            <a:r>
              <a:rPr b="0" lang="ru-RU" sz="1230" spc="-1" strike="noStrike">
                <a:latin typeface="Arial"/>
              </a:rPr>
              <a:t>Пятый уровень структуры</a:t>
            </a:r>
            <a:endParaRPr b="0" lang="ru-RU" sz="1230" spc="-1" strike="noStrike">
              <a:latin typeface="Arial"/>
            </a:endParaRPr>
          </a:p>
          <a:p>
            <a:pPr lvl="5">
              <a:spcBef>
                <a:spcPts val="167"/>
              </a:spcBef>
            </a:pPr>
            <a:r>
              <a:rPr b="0" lang="ru-RU" sz="1230" spc="-1" strike="noStrike">
                <a:latin typeface="Arial"/>
              </a:rPr>
              <a:t>Шестой уровень структуры</a:t>
            </a:r>
            <a:endParaRPr b="0" lang="ru-RU" sz="1230" spc="-1" strike="noStrike">
              <a:latin typeface="Arial"/>
            </a:endParaRPr>
          </a:p>
          <a:p>
            <a:pPr lvl="6">
              <a:spcBef>
                <a:spcPts val="167"/>
              </a:spcBef>
            </a:pPr>
            <a:r>
              <a:rPr b="0" lang="ru-RU" sz="1230" spc="-1" strike="noStrike">
                <a:latin typeface="Arial"/>
              </a:rPr>
              <a:t>Седьмой уровень структуры</a:t>
            </a:r>
            <a:endParaRPr b="0" lang="ru-RU" sz="1230" spc="-1" strike="noStrike">
              <a:latin typeface="Arial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3722760" y="4441320"/>
            <a:ext cx="3984120" cy="32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2A088EFB-D929-47DD-BACE-FCFD5B1D09C3}" type="author">
              <a:rPr b="0" lang="ru-RU" sz="1640" spc="-1" strike="noStrike">
                <a:latin typeface="Arial"/>
              </a:rPr>
              <a:t> </a:t>
            </a:fld>
            <a:endParaRPr b="0" lang="ru-RU" sz="164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23400" y="4199040"/>
            <a:ext cx="5551560" cy="16200"/>
          </a:xfrm>
          <a:custGeom>
            <a:avLst/>
            <a:gdLst/>
            <a:ahLst/>
            <a:rect l="0" t="0" r="r" b="b"/>
            <a:pathLst>
              <a:path w="15423" h="47">
                <a:moveTo>
                  <a:pt x="23" y="0"/>
                </a:moveTo>
                <a:lnTo>
                  <a:pt x="23" y="0"/>
                </a:lnTo>
                <a:cubicBezTo>
                  <a:pt x="19" y="0"/>
                  <a:pt x="15" y="1"/>
                  <a:pt x="11" y="3"/>
                </a:cubicBezTo>
                <a:cubicBezTo>
                  <a:pt x="8" y="5"/>
                  <a:pt x="5" y="8"/>
                  <a:pt x="3" y="12"/>
                </a:cubicBezTo>
                <a:cubicBezTo>
                  <a:pt x="1" y="15"/>
                  <a:pt x="0" y="19"/>
                  <a:pt x="0" y="23"/>
                </a:cubicBezTo>
                <a:lnTo>
                  <a:pt x="0" y="23"/>
                </a:lnTo>
                <a:lnTo>
                  <a:pt x="0" y="23"/>
                </a:lnTo>
                <a:cubicBezTo>
                  <a:pt x="0" y="27"/>
                  <a:pt x="1" y="31"/>
                  <a:pt x="3" y="35"/>
                </a:cubicBezTo>
                <a:cubicBezTo>
                  <a:pt x="5" y="38"/>
                  <a:pt x="8" y="41"/>
                  <a:pt x="12" y="43"/>
                </a:cubicBezTo>
                <a:cubicBezTo>
                  <a:pt x="15" y="45"/>
                  <a:pt x="19" y="46"/>
                  <a:pt x="23" y="46"/>
                </a:cubicBezTo>
                <a:lnTo>
                  <a:pt x="15399" y="46"/>
                </a:lnTo>
                <a:lnTo>
                  <a:pt x="15399" y="46"/>
                </a:lnTo>
                <a:cubicBezTo>
                  <a:pt x="15403" y="46"/>
                  <a:pt x="15407" y="45"/>
                  <a:pt x="15411" y="43"/>
                </a:cubicBezTo>
                <a:cubicBezTo>
                  <a:pt x="15414" y="41"/>
                  <a:pt x="15417" y="38"/>
                  <a:pt x="15419" y="35"/>
                </a:cubicBezTo>
                <a:cubicBezTo>
                  <a:pt x="15421" y="31"/>
                  <a:pt x="15422" y="27"/>
                  <a:pt x="15422" y="23"/>
                </a:cubicBezTo>
                <a:lnTo>
                  <a:pt x="15422" y="23"/>
                </a:lnTo>
                <a:lnTo>
                  <a:pt x="15422" y="23"/>
                </a:lnTo>
                <a:lnTo>
                  <a:pt x="15422" y="23"/>
                </a:lnTo>
                <a:cubicBezTo>
                  <a:pt x="15422" y="19"/>
                  <a:pt x="15421" y="15"/>
                  <a:pt x="15419" y="12"/>
                </a:cubicBezTo>
                <a:cubicBezTo>
                  <a:pt x="15417" y="8"/>
                  <a:pt x="15414" y="5"/>
                  <a:pt x="15411" y="3"/>
                </a:cubicBezTo>
                <a:cubicBezTo>
                  <a:pt x="15407" y="1"/>
                  <a:pt x="15403" y="0"/>
                  <a:pt x="15399" y="0"/>
                </a:cubicBezTo>
                <a:lnTo>
                  <a:pt x="23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3500640" y="4830120"/>
            <a:ext cx="5660640" cy="6480"/>
          </a:xfrm>
          <a:custGeom>
            <a:avLst/>
            <a:gdLst/>
            <a:ahLst/>
            <a:rect l="0" t="0" r="r" b="b"/>
            <a:pathLst>
              <a:path w="15726" h="20">
                <a:moveTo>
                  <a:pt x="9" y="0"/>
                </a:moveTo>
                <a:lnTo>
                  <a:pt x="10" y="0"/>
                </a:lnTo>
                <a:cubicBezTo>
                  <a:pt x="8" y="0"/>
                  <a:pt x="6" y="0"/>
                  <a:pt x="5" y="1"/>
                </a:cubicBezTo>
                <a:cubicBezTo>
                  <a:pt x="3" y="2"/>
                  <a:pt x="2" y="3"/>
                  <a:pt x="1" y="5"/>
                </a:cubicBezTo>
                <a:cubicBezTo>
                  <a:pt x="0" y="6"/>
                  <a:pt x="0" y="8"/>
                  <a:pt x="0" y="10"/>
                </a:cubicBezTo>
                <a:lnTo>
                  <a:pt x="0" y="9"/>
                </a:lnTo>
                <a:lnTo>
                  <a:pt x="0" y="10"/>
                </a:lnTo>
                <a:cubicBezTo>
                  <a:pt x="0" y="11"/>
                  <a:pt x="0" y="13"/>
                  <a:pt x="1" y="14"/>
                </a:cubicBezTo>
                <a:cubicBezTo>
                  <a:pt x="2" y="16"/>
                  <a:pt x="3" y="17"/>
                  <a:pt x="5" y="18"/>
                </a:cubicBezTo>
                <a:cubicBezTo>
                  <a:pt x="6" y="19"/>
                  <a:pt x="8" y="19"/>
                  <a:pt x="10" y="19"/>
                </a:cubicBezTo>
                <a:lnTo>
                  <a:pt x="15715" y="19"/>
                </a:lnTo>
                <a:lnTo>
                  <a:pt x="15716" y="19"/>
                </a:lnTo>
                <a:cubicBezTo>
                  <a:pt x="15717" y="19"/>
                  <a:pt x="15719" y="19"/>
                  <a:pt x="15720" y="18"/>
                </a:cubicBezTo>
                <a:cubicBezTo>
                  <a:pt x="15722" y="17"/>
                  <a:pt x="15723" y="16"/>
                  <a:pt x="15724" y="14"/>
                </a:cubicBezTo>
                <a:cubicBezTo>
                  <a:pt x="15725" y="13"/>
                  <a:pt x="15725" y="11"/>
                  <a:pt x="15725" y="10"/>
                </a:cubicBezTo>
                <a:lnTo>
                  <a:pt x="15725" y="9"/>
                </a:lnTo>
                <a:lnTo>
                  <a:pt x="15725" y="10"/>
                </a:lnTo>
                <a:lnTo>
                  <a:pt x="15725" y="10"/>
                </a:lnTo>
                <a:cubicBezTo>
                  <a:pt x="15725" y="8"/>
                  <a:pt x="15725" y="6"/>
                  <a:pt x="15724" y="5"/>
                </a:cubicBezTo>
                <a:cubicBezTo>
                  <a:pt x="15723" y="3"/>
                  <a:pt x="15722" y="2"/>
                  <a:pt x="15720" y="1"/>
                </a:cubicBezTo>
                <a:cubicBezTo>
                  <a:pt x="15719" y="0"/>
                  <a:pt x="15717" y="0"/>
                  <a:pt x="15716" y="0"/>
                </a:cubicBezTo>
                <a:lnTo>
                  <a:pt x="9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/>
          <p:nvPr/>
        </p:nvSpPr>
        <p:spPr>
          <a:xfrm>
            <a:off x="3669120" y="4485600"/>
            <a:ext cx="6480" cy="442080"/>
          </a:xfrm>
          <a:custGeom>
            <a:avLst/>
            <a:gdLst/>
            <a:ahLst/>
            <a:rect l="0" t="0" r="r" b="b"/>
            <a:pathLst>
              <a:path w="20" h="1230">
                <a:moveTo>
                  <a:pt x="9" y="0"/>
                </a:moveTo>
                <a:lnTo>
                  <a:pt x="10" y="0"/>
                </a:lnTo>
                <a:cubicBezTo>
                  <a:pt x="8" y="0"/>
                  <a:pt x="6" y="0"/>
                  <a:pt x="5" y="1"/>
                </a:cubicBezTo>
                <a:cubicBezTo>
                  <a:pt x="3" y="2"/>
                  <a:pt x="2" y="3"/>
                  <a:pt x="1" y="5"/>
                </a:cubicBezTo>
                <a:cubicBezTo>
                  <a:pt x="0" y="6"/>
                  <a:pt x="0" y="8"/>
                  <a:pt x="0" y="10"/>
                </a:cubicBezTo>
                <a:lnTo>
                  <a:pt x="0" y="1219"/>
                </a:lnTo>
                <a:lnTo>
                  <a:pt x="0" y="1220"/>
                </a:lnTo>
                <a:cubicBezTo>
                  <a:pt x="0" y="1221"/>
                  <a:pt x="0" y="1223"/>
                  <a:pt x="1" y="1224"/>
                </a:cubicBezTo>
                <a:cubicBezTo>
                  <a:pt x="2" y="1226"/>
                  <a:pt x="3" y="1227"/>
                  <a:pt x="5" y="1228"/>
                </a:cubicBezTo>
                <a:cubicBezTo>
                  <a:pt x="6" y="1229"/>
                  <a:pt x="8" y="1229"/>
                  <a:pt x="10" y="1229"/>
                </a:cubicBezTo>
                <a:lnTo>
                  <a:pt x="9" y="1229"/>
                </a:lnTo>
                <a:lnTo>
                  <a:pt x="10" y="1229"/>
                </a:lnTo>
                <a:cubicBezTo>
                  <a:pt x="11" y="1229"/>
                  <a:pt x="13" y="1229"/>
                  <a:pt x="14" y="1228"/>
                </a:cubicBezTo>
                <a:cubicBezTo>
                  <a:pt x="16" y="1227"/>
                  <a:pt x="17" y="1226"/>
                  <a:pt x="18" y="1224"/>
                </a:cubicBezTo>
                <a:cubicBezTo>
                  <a:pt x="19" y="1223"/>
                  <a:pt x="19" y="1221"/>
                  <a:pt x="19" y="1220"/>
                </a:cubicBezTo>
                <a:lnTo>
                  <a:pt x="19" y="9"/>
                </a:lnTo>
                <a:lnTo>
                  <a:pt x="19" y="10"/>
                </a:lnTo>
                <a:lnTo>
                  <a:pt x="19" y="10"/>
                </a:lnTo>
                <a:cubicBezTo>
                  <a:pt x="19" y="8"/>
                  <a:pt x="19" y="6"/>
                  <a:pt x="18" y="5"/>
                </a:cubicBezTo>
                <a:cubicBezTo>
                  <a:pt x="17" y="3"/>
                  <a:pt x="16" y="2"/>
                  <a:pt x="14" y="1"/>
                </a:cubicBezTo>
                <a:cubicBezTo>
                  <a:pt x="13" y="0"/>
                  <a:pt x="11" y="0"/>
                  <a:pt x="10" y="0"/>
                </a:cubicBezTo>
                <a:lnTo>
                  <a:pt x="9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122680" cy="1588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96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ffffff"/>
                </a:solidFill>
                <a:latin typeface="Bahnschrift"/>
                <a:ea typeface="Proxima Nova"/>
              </a:rPr>
              <a:t>Проект по Учебной практике: “День и Ночь</a:t>
            </a:r>
            <a:r>
              <a:rPr b="0" lang="en" sz="4800" spc="-1" strike="noStrike">
                <a:solidFill>
                  <a:srgbClr val="ffffff"/>
                </a:solidFill>
                <a:latin typeface="Bahnschrift"/>
                <a:ea typeface="Proxima Nova"/>
              </a:rPr>
              <a:t>”</a:t>
            </a:r>
            <a:endParaRPr b="0" lang="ru-RU" sz="4800" spc="-1" strike="noStrike">
              <a:latin typeface="Bahnschrif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40000" y="3084480"/>
            <a:ext cx="4104000" cy="695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9000"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Bahnschrift"/>
                <a:ea typeface="Proxima Nova"/>
              </a:rPr>
              <a:t>Сделал:Корчагин Даниил Алексеевич</a:t>
            </a:r>
            <a:endParaRPr b="0" lang="ru-RU" sz="1400" spc="-1" strike="noStrike">
              <a:solidFill>
                <a:srgbClr val="ffffff"/>
              </a:solidFill>
              <a:latin typeface="Bahnschrift"/>
            </a:endParaRPr>
          </a:p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Bahnschrift"/>
                <a:ea typeface="Proxima Nova"/>
              </a:rPr>
              <a:t>Заказчик: Андреева Елена</a:t>
            </a:r>
            <a:endParaRPr b="0" lang="ru-RU" sz="1400" spc="-1" strike="noStrike">
              <a:solidFill>
                <a:srgbClr val="ffffff"/>
              </a:solidFill>
              <a:latin typeface="Bahnschrift"/>
            </a:endParaRPr>
          </a:p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Bahnschrift"/>
                <a:ea typeface="Proxima Nova"/>
              </a:rPr>
              <a:t>Преподаватель: Афанасьев Алексей Васильевич</a:t>
            </a:r>
            <a:endParaRPr b="0" lang="ru-RU" sz="1400" spc="-1" strike="noStrike">
              <a:solidFill>
                <a:srgbClr val="ffffff"/>
              </a:solidFill>
              <a:latin typeface="Bahnschrif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65;p14"/>
          <p:cNvSpPr/>
          <p:nvPr/>
        </p:nvSpPr>
        <p:spPr>
          <a:xfrm>
            <a:off x="573120" y="396360"/>
            <a:ext cx="40748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Google Shape;67;p14"/>
          <p:cNvSpPr/>
          <p:nvPr/>
        </p:nvSpPr>
        <p:spPr>
          <a:xfrm>
            <a:off x="180000" y="1620000"/>
            <a:ext cx="882000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Bahnschrift"/>
                <a:ea typeface="Proxima Nova"/>
              </a:rPr>
              <a:t>Приложение разработано для того</a:t>
            </a:r>
            <a:r>
              <a:rPr b="0" lang="en" sz="1800" spc="-1" strike="noStrike">
                <a:solidFill>
                  <a:srgbClr val="ffffff"/>
                </a:solidFill>
                <a:latin typeface="Bahnschrift"/>
                <a:ea typeface="Proxima Nova"/>
              </a:rPr>
              <a:t>	</a:t>
            </a:r>
            <a:r>
              <a:rPr b="0" lang="en" sz="1800" spc="-1" strike="noStrike">
                <a:solidFill>
                  <a:srgbClr val="ffffff"/>
                </a:solidFill>
                <a:latin typeface="Bahnschrift"/>
                <a:ea typeface="Proxima Nova"/>
              </a:rPr>
              <a:t>, чтобы оптимизировать работу администратора в отеле “День и Ночь”.   </a:t>
            </a:r>
            <a:endParaRPr b="0" lang="ru-RU" sz="1800" spc="-1" strike="noStrike">
              <a:solidFill>
                <a:srgbClr val="ffffff"/>
              </a:solidFill>
              <a:latin typeface="Bahnschrift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360000" y="168840"/>
            <a:ext cx="2620800" cy="371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" sz="1900" spc="-1" strike="noStrike">
                <a:solidFill>
                  <a:srgbClr val="ffffff"/>
                </a:solidFill>
                <a:latin typeface="Bahnschrift"/>
                <a:ea typeface="Proxima Nova"/>
              </a:rPr>
              <a:t>Описание проекта:</a:t>
            </a:r>
            <a:endParaRPr b="0" lang="ru-RU" sz="1900" spc="-1" strike="noStrike">
              <a:solidFill>
                <a:srgbClr val="ffffff"/>
              </a:solidFill>
              <a:latin typeface="Bahnschrif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72;p15"/>
          <p:cNvSpPr/>
          <p:nvPr/>
        </p:nvSpPr>
        <p:spPr>
          <a:xfrm>
            <a:off x="573120" y="396360"/>
            <a:ext cx="40748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Google Shape;74;p15"/>
          <p:cNvSpPr/>
          <p:nvPr/>
        </p:nvSpPr>
        <p:spPr>
          <a:xfrm>
            <a:off x="-24120" y="180000"/>
            <a:ext cx="75841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43080">
              <a:lnSpc>
                <a:spcPct val="100000"/>
              </a:lnSpc>
              <a:buClr>
                <a:srgbClr val="ffffff"/>
              </a:buClr>
              <a:buFont typeface="Proxima Nova"/>
              <a:buAutoNum type="arabicParenR"/>
            </a:pPr>
            <a:r>
              <a:rPr b="0" lang="en" sz="1800" spc="-1" strike="noStrike">
                <a:solidFill>
                  <a:srgbClr val="ffffff"/>
                </a:solidFill>
                <a:latin typeface="Bahnschrift"/>
                <a:ea typeface="Proxima Nova"/>
              </a:rPr>
              <a:t>1. Разработка базы данных:</a:t>
            </a:r>
            <a:endParaRPr b="0" lang="ru-RU" sz="1800" spc="-1" strike="noStrike">
              <a:solidFill>
                <a:srgbClr val="ffffff"/>
              </a:solidFill>
              <a:latin typeface="Bahnschrift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3060000" y="720000"/>
            <a:ext cx="2810520" cy="333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80;p16"/>
          <p:cNvSpPr/>
          <p:nvPr/>
        </p:nvSpPr>
        <p:spPr>
          <a:xfrm>
            <a:off x="573120" y="396360"/>
            <a:ext cx="40748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Google Shape;82;p16"/>
          <p:cNvSpPr/>
          <p:nvPr/>
        </p:nvSpPr>
        <p:spPr>
          <a:xfrm>
            <a:off x="360000" y="262440"/>
            <a:ext cx="519804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Bahnschrift"/>
                <a:ea typeface="Proxima Nova"/>
              </a:rPr>
              <a:t>2. Разработка визуального приложения:</a:t>
            </a:r>
            <a:endParaRPr b="0" lang="ru-RU" sz="1800" spc="-1" strike="noStrike">
              <a:latin typeface="Bahnschrift"/>
            </a:endParaRPr>
          </a:p>
        </p:txBody>
      </p:sp>
      <p:sp>
        <p:nvSpPr>
          <p:cNvPr id="133" name="Google Shape;84;p16"/>
          <p:cNvSpPr/>
          <p:nvPr/>
        </p:nvSpPr>
        <p:spPr>
          <a:xfrm>
            <a:off x="1219680" y="4167000"/>
            <a:ext cx="241920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Окно авторизации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34" name="Google Shape;86;p16"/>
          <p:cNvSpPr/>
          <p:nvPr/>
        </p:nvSpPr>
        <p:spPr>
          <a:xfrm>
            <a:off x="5725080" y="4167000"/>
            <a:ext cx="212940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Главное окно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260000" y="1620000"/>
            <a:ext cx="2387880" cy="2325600"/>
          </a:xfrm>
          <a:prstGeom prst="rect">
            <a:avLst/>
          </a:prstGeom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5891040" y="720000"/>
            <a:ext cx="1848960" cy="344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91;p17"/>
          <p:cNvSpPr/>
          <p:nvPr/>
        </p:nvSpPr>
        <p:spPr>
          <a:xfrm>
            <a:off x="573120" y="396360"/>
            <a:ext cx="40748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Google Shape;93;p17"/>
          <p:cNvSpPr/>
          <p:nvPr/>
        </p:nvSpPr>
        <p:spPr>
          <a:xfrm>
            <a:off x="180000" y="262440"/>
            <a:ext cx="828000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Bahnschrift"/>
                <a:ea typeface="Proxima Nova"/>
              </a:rPr>
              <a:t>3.  Разработан функционал бронирования номера и его освобождения.</a:t>
            </a:r>
            <a:endParaRPr b="0" lang="ru-RU" sz="1800" spc="-1" strike="noStrike">
              <a:latin typeface="Bahnschrift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225800" y="720000"/>
            <a:ext cx="1834200" cy="342000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6062760" y="676440"/>
            <a:ext cx="1857240" cy="346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99;p18"/>
          <p:cNvSpPr/>
          <p:nvPr/>
        </p:nvSpPr>
        <p:spPr>
          <a:xfrm>
            <a:off x="573120" y="396360"/>
            <a:ext cx="40748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Google Shape;101;p18"/>
          <p:cNvSpPr/>
          <p:nvPr/>
        </p:nvSpPr>
        <p:spPr>
          <a:xfrm>
            <a:off x="474120" y="870120"/>
            <a:ext cx="7584120" cy="29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4. Основные функции администратора в приложении: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	</a:t>
            </a: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- Бронирование номера для клиента.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ffffff"/>
              </a:buClr>
              <a:buFont typeface="Proxima Nova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- Регистрация клиента.</a:t>
            </a:r>
            <a:endParaRPr b="0" lang="ru-RU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ffffff"/>
              </a:buClr>
              <a:buFont typeface="Proxima Nova"/>
              <a:buAutoNum type="arabicPeriod"/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ffffff"/>
              </a:buClr>
              <a:buFont typeface="Proxima Nova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- Хранение истории забронированных номеров.</a:t>
            </a:r>
            <a:endParaRPr b="0" lang="ru-RU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ffffff"/>
              </a:buClr>
              <a:buFont typeface="Proxima Nova"/>
              <a:buAutoNum type="arabicPeriod"/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ffffff"/>
              </a:buClr>
              <a:buFont typeface="Proxima Nova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- Освобождение номеров после того, как закончится срок бронирования у клиента.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2022-04-23T01:30:44Z</dcterms:modified>
  <cp:revision>1</cp:revision>
  <dc:subject/>
  <dc:title/>
</cp:coreProperties>
</file>