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4" r:id="rId3"/>
    <p:sldId id="285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58" r:id="rId12"/>
    <p:sldId id="274" r:id="rId13"/>
    <p:sldId id="287" r:id="rId14"/>
    <p:sldId id="286" r:id="rId15"/>
    <p:sldId id="279" r:id="rId16"/>
    <p:sldId id="280" r:id="rId17"/>
    <p:sldId id="281" r:id="rId18"/>
    <p:sldId id="276" r:id="rId19"/>
    <p:sldId id="288" r:id="rId20"/>
    <p:sldId id="291" r:id="rId21"/>
    <p:sldId id="289" r:id="rId22"/>
    <p:sldId id="290" r:id="rId23"/>
    <p:sldId id="292" r:id="rId24"/>
    <p:sldId id="277" r:id="rId25"/>
    <p:sldId id="282" r:id="rId26"/>
    <p:sldId id="283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327"/>
    <a:srgbClr val="25C326"/>
    <a:srgbClr val="C22425"/>
    <a:srgbClr val="F5AA2D"/>
    <a:srgbClr val="FFC411"/>
    <a:srgbClr val="013880"/>
    <a:srgbClr val="212F40"/>
    <a:srgbClr val="FFBD07"/>
    <a:srgbClr val="F16459"/>
    <a:srgbClr val="5E0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16623-3B84-3643-8A38-18BFBA9C97DB}" v="66" dt="2020-07-24T08:45:54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 autoAdjust="0"/>
    <p:restoredTop sz="96327"/>
  </p:normalViewPr>
  <p:slideViewPr>
    <p:cSldViewPr snapToGrid="0">
      <p:cViewPr varScale="1">
        <p:scale>
          <a:sx n="65" d="100"/>
          <a:sy n="65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ziq Fabroyir" userId="6604b886-8239-4738-ba8a-fd347ffa6e86" providerId="ADAL" clId="{2F916623-3B84-3643-8A38-18BFBA9C97DB}"/>
    <pc:docChg chg="undo custSel mod addSld modSld sldOrd modMainMaster">
      <pc:chgData name="Hadziq Fabroyir" userId="6604b886-8239-4738-ba8a-fd347ffa6e86" providerId="ADAL" clId="{2F916623-3B84-3643-8A38-18BFBA9C97DB}" dt="2020-07-24T08:43:37.005" v="250"/>
      <pc:docMkLst>
        <pc:docMk/>
      </pc:docMkLst>
      <pc:sldChg chg="addSp delSp modSp mod">
        <pc:chgData name="Hadziq Fabroyir" userId="6604b886-8239-4738-ba8a-fd347ffa6e86" providerId="ADAL" clId="{2F916623-3B84-3643-8A38-18BFBA9C97DB}" dt="2020-07-24T08:35:34.947" v="156" actId="18131"/>
        <pc:sldMkLst>
          <pc:docMk/>
          <pc:sldMk cId="2683872650" sldId="257"/>
        </pc:sldMkLst>
        <pc:spChg chg="add del">
          <ac:chgData name="Hadziq Fabroyir" userId="6604b886-8239-4738-ba8a-fd347ffa6e86" providerId="ADAL" clId="{2F916623-3B84-3643-8A38-18BFBA9C97DB}" dt="2020-07-24T08:33:08.293" v="146"/>
          <ac:spMkLst>
            <pc:docMk/>
            <pc:sldMk cId="2683872650" sldId="257"/>
            <ac:spMk id="3" creationId="{715D8209-FDE7-4162-BB3E-278C85ED45FB}"/>
          </ac:spMkLst>
        </pc:spChg>
        <pc:spChg chg="add del mod">
          <ac:chgData name="Hadziq Fabroyir" userId="6604b886-8239-4738-ba8a-fd347ffa6e86" providerId="ADAL" clId="{2F916623-3B84-3643-8A38-18BFBA9C97DB}" dt="2020-07-24T08:35:27.839" v="155"/>
          <ac:spMkLst>
            <pc:docMk/>
            <pc:sldMk cId="2683872650" sldId="257"/>
            <ac:spMk id="9" creationId="{14BFF606-ADE9-DA46-8981-AA09436EBF40}"/>
          </ac:spMkLst>
        </pc:spChg>
        <pc:picChg chg="add del mod">
          <ac:chgData name="Hadziq Fabroyir" userId="6604b886-8239-4738-ba8a-fd347ffa6e86" providerId="ADAL" clId="{2F916623-3B84-3643-8A38-18BFBA9C97DB}" dt="2020-07-24T08:31:32.053" v="128"/>
          <ac:picMkLst>
            <pc:docMk/>
            <pc:sldMk cId="2683872650" sldId="257"/>
            <ac:picMk id="6" creationId="{AFBA80B5-DA08-D249-A3D6-0542F7C19F5B}"/>
          </ac:picMkLst>
        </pc:picChg>
        <pc:picChg chg="add del mod modCrop">
          <ac:chgData name="Hadziq Fabroyir" userId="6604b886-8239-4738-ba8a-fd347ffa6e86" providerId="ADAL" clId="{2F916623-3B84-3643-8A38-18BFBA9C97DB}" dt="2020-07-24T08:34:43.376" v="154" actId="478"/>
          <ac:picMkLst>
            <pc:docMk/>
            <pc:sldMk cId="2683872650" sldId="257"/>
            <ac:picMk id="7" creationId="{E2ED0480-8D2A-0648-B310-BE4DCD45BB6D}"/>
          </ac:picMkLst>
        </pc:picChg>
        <pc:picChg chg="add mod modCrop">
          <ac:chgData name="Hadziq Fabroyir" userId="6604b886-8239-4738-ba8a-fd347ffa6e86" providerId="ADAL" clId="{2F916623-3B84-3643-8A38-18BFBA9C97DB}" dt="2020-07-24T08:35:34.947" v="156" actId="18131"/>
          <ac:picMkLst>
            <pc:docMk/>
            <pc:sldMk cId="2683872650" sldId="257"/>
            <ac:picMk id="10" creationId="{21FD0BC7-3523-7C49-92FB-95926B60F8F5}"/>
          </ac:picMkLst>
        </pc:picChg>
      </pc:sldChg>
      <pc:sldChg chg="addSp delSp modSp mod">
        <pc:chgData name="Hadziq Fabroyir" userId="6604b886-8239-4738-ba8a-fd347ffa6e86" providerId="ADAL" clId="{2F916623-3B84-3643-8A38-18BFBA9C97DB}" dt="2020-07-24T08:33:02.549" v="145"/>
        <pc:sldMkLst>
          <pc:docMk/>
          <pc:sldMk cId="1111059078" sldId="258"/>
        </pc:sldMkLst>
        <pc:spChg chg="add del mod">
          <ac:chgData name="Hadziq Fabroyir" userId="6604b886-8239-4738-ba8a-fd347ffa6e86" providerId="ADAL" clId="{2F916623-3B84-3643-8A38-18BFBA9C97DB}" dt="2020-07-24T08:33:02.549" v="145"/>
          <ac:spMkLst>
            <pc:docMk/>
            <pc:sldMk cId="1111059078" sldId="258"/>
            <ac:spMk id="2" creationId="{39C421F2-C2E6-4229-BCE8-1CFA03B30EB8}"/>
          </ac:spMkLst>
        </pc:spChg>
        <pc:picChg chg="add del mod">
          <ac:chgData name="Hadziq Fabroyir" userId="6604b886-8239-4738-ba8a-fd347ffa6e86" providerId="ADAL" clId="{2F916623-3B84-3643-8A38-18BFBA9C97DB}" dt="2020-07-24T08:31:37.767" v="130"/>
          <ac:picMkLst>
            <pc:docMk/>
            <pc:sldMk cId="1111059078" sldId="258"/>
            <ac:picMk id="6" creationId="{979A2D58-E05D-2B40-836A-2BDB57BD268C}"/>
          </ac:picMkLst>
        </pc:picChg>
        <pc:picChg chg="add del mod">
          <ac:chgData name="Hadziq Fabroyir" userId="6604b886-8239-4738-ba8a-fd347ffa6e86" providerId="ADAL" clId="{2F916623-3B84-3643-8A38-18BFBA9C97DB}" dt="2020-07-24T08:31:49.616" v="132"/>
          <ac:picMkLst>
            <pc:docMk/>
            <pc:sldMk cId="1111059078" sldId="258"/>
            <ac:picMk id="7" creationId="{12649B36-AFCE-BD4E-B5EA-45EFDF5FB390}"/>
          </ac:picMkLst>
        </pc:picChg>
        <pc:picChg chg="add del mod">
          <ac:chgData name="Hadziq Fabroyir" userId="6604b886-8239-4738-ba8a-fd347ffa6e86" providerId="ADAL" clId="{2F916623-3B84-3643-8A38-18BFBA9C97DB}" dt="2020-07-24T08:32:25.790" v="140"/>
          <ac:picMkLst>
            <pc:docMk/>
            <pc:sldMk cId="1111059078" sldId="258"/>
            <ac:picMk id="8" creationId="{F42A8AE1-B8FE-6C42-8EA1-249F411A6A47}"/>
          </ac:picMkLst>
        </pc:picChg>
        <pc:picChg chg="add del mod">
          <ac:chgData name="Hadziq Fabroyir" userId="6604b886-8239-4738-ba8a-fd347ffa6e86" providerId="ADAL" clId="{2F916623-3B84-3643-8A38-18BFBA9C97DB}" dt="2020-07-24T08:33:02.549" v="145"/>
          <ac:picMkLst>
            <pc:docMk/>
            <pc:sldMk cId="1111059078" sldId="258"/>
            <ac:picMk id="9" creationId="{7FD41061-6882-084A-82EE-DA89D7B582A4}"/>
          </ac:picMkLst>
        </pc:picChg>
      </pc:sldChg>
      <pc:sldChg chg="addSp delSp modSp mod setBg">
        <pc:chgData name="Hadziq Fabroyir" userId="6604b886-8239-4738-ba8a-fd347ffa6e86" providerId="ADAL" clId="{2F916623-3B84-3643-8A38-18BFBA9C97DB}" dt="2020-07-24T08:34:37.017" v="153" actId="478"/>
        <pc:sldMkLst>
          <pc:docMk/>
          <pc:sldMk cId="3293772556" sldId="260"/>
        </pc:sldMkLst>
        <pc:spChg chg="del">
          <ac:chgData name="Hadziq Fabroyir" userId="6604b886-8239-4738-ba8a-fd347ffa6e86" providerId="ADAL" clId="{2F916623-3B84-3643-8A38-18BFBA9C97DB}" dt="2020-07-24T08:33:26.876" v="148"/>
          <ac:spMkLst>
            <pc:docMk/>
            <pc:sldMk cId="3293772556" sldId="260"/>
            <ac:spMk id="2" creationId="{30287B91-5734-4ADE-A920-286F7E83C236}"/>
          </ac:spMkLst>
        </pc:spChg>
        <pc:spChg chg="mod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3" creationId="{5114B901-605B-409B-8497-5E65F338D150}"/>
          </ac:spMkLst>
        </pc:spChg>
        <pc:spChg chg="ord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4" creationId="{49634062-0011-4CFD-94E1-BBB348A87033}"/>
          </ac:spMkLst>
        </pc:spChg>
        <pc:spChg chg="add del mod">
          <ac:chgData name="Hadziq Fabroyir" userId="6604b886-8239-4738-ba8a-fd347ffa6e86" providerId="ADAL" clId="{2F916623-3B84-3643-8A38-18BFBA9C97DB}" dt="2020-07-24T08:34:37.017" v="153" actId="478"/>
          <ac:spMkLst>
            <pc:docMk/>
            <pc:sldMk cId="3293772556" sldId="260"/>
            <ac:spMk id="7" creationId="{5D0E777D-746A-B54A-A499-A65FCCAD2D65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10" creationId="{07322A9E-F1EC-405E-8971-BA906EFFCCB8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12" creationId="{A5704422-1118-4FD1-95AD-29A064EB80D9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14" creationId="{A88B2AAA-B805-498E-A9E6-98B885855498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16" creationId="{9B8051E0-19D7-43E1-BFD9-E6DBFEB3A3F1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18" creationId="{4EDB2B02-86A2-46F5-A4BE-B7D9B10411D6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20" creationId="{43954639-FB5D-41F4-9560-6F6DFE778425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22" creationId="{E898931C-0323-41FA-A036-20F818B1FF81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24" creationId="{89AFE9DD-0792-4B98-B4EB-97ACA17E6AA8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26" creationId="{3981F5C4-9AE1-404E-AF44-A4E6DB374F9D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28" creationId="{763C1781-8726-4FAC-8C45-FF40376BE409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30" creationId="{301491B5-56C7-43DC-A3D9-861EECCA056A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32" creationId="{237E2353-22DF-46E0-A200-FB30F8F394E2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34" creationId="{DD6138DB-057B-45F7-A5F4-E7BFDA20D02C}"/>
          </ac:spMkLst>
        </pc:spChg>
        <pc:spChg chg="add del">
          <ac:chgData name="Hadziq Fabroyir" userId="6604b886-8239-4738-ba8a-fd347ffa6e86" providerId="ADAL" clId="{2F916623-3B84-3643-8A38-18BFBA9C97DB}" dt="2020-07-24T08:34:20.406" v="150" actId="26606"/>
          <ac:spMkLst>
            <pc:docMk/>
            <pc:sldMk cId="3293772556" sldId="260"/>
            <ac:spMk id="36" creationId="{79A54AB1-B64F-4843-BFAB-81CB74E66B65}"/>
          </ac:spMkLst>
        </pc:spChg>
        <pc:picChg chg="add del mod modCrop">
          <ac:chgData name="Hadziq Fabroyir" userId="6604b886-8239-4738-ba8a-fd347ffa6e86" providerId="ADAL" clId="{2F916623-3B84-3643-8A38-18BFBA9C97DB}" dt="2020-07-24T08:34:37.017" v="153" actId="478"/>
          <ac:picMkLst>
            <pc:docMk/>
            <pc:sldMk cId="3293772556" sldId="260"/>
            <ac:picMk id="5" creationId="{CB3D52AF-A406-044B-8753-A3062BB3E619}"/>
          </ac:picMkLst>
        </pc:picChg>
      </pc:sldChg>
      <pc:sldChg chg="addSp delSp modSp add mod ord">
        <pc:chgData name="Hadziq Fabroyir" userId="6604b886-8239-4738-ba8a-fd347ffa6e86" providerId="ADAL" clId="{2F916623-3B84-3643-8A38-18BFBA9C97DB}" dt="2020-07-24T08:43:37.005" v="250"/>
        <pc:sldMkLst>
          <pc:docMk/>
          <pc:sldMk cId="3286033788" sldId="267"/>
        </pc:sldMkLst>
        <pc:spChg chg="mod">
          <ac:chgData name="Hadziq Fabroyir" userId="6604b886-8239-4738-ba8a-fd347ffa6e86" providerId="ADAL" clId="{2F916623-3B84-3643-8A38-18BFBA9C97DB}" dt="2020-07-24T08:38:20.779" v="218" actId="20577"/>
          <ac:spMkLst>
            <pc:docMk/>
            <pc:sldMk cId="3286033788" sldId="267"/>
            <ac:spMk id="2" creationId="{419D27D3-2DA3-8A4F-8161-1B5F883ED759}"/>
          </ac:spMkLst>
        </pc:spChg>
        <pc:spChg chg="del">
          <ac:chgData name="Hadziq Fabroyir" userId="6604b886-8239-4738-ba8a-fd347ffa6e86" providerId="ADAL" clId="{2F916623-3B84-3643-8A38-18BFBA9C97DB}" dt="2020-07-24T08:37:01.845" v="206" actId="478"/>
          <ac:spMkLst>
            <pc:docMk/>
            <pc:sldMk cId="3286033788" sldId="267"/>
            <ac:spMk id="3" creationId="{99198790-1843-5146-B3F3-DD055F1C576A}"/>
          </ac:spMkLst>
        </pc:spChg>
        <pc:grpChg chg="add mod">
          <ac:chgData name="Hadziq Fabroyir" userId="6604b886-8239-4738-ba8a-fd347ffa6e86" providerId="ADAL" clId="{2F916623-3B84-3643-8A38-18BFBA9C97DB}" dt="2020-07-24T08:43:14.485" v="249" actId="1076"/>
          <ac:grpSpMkLst>
            <pc:docMk/>
            <pc:sldMk cId="3286033788" sldId="267"/>
            <ac:grpSpMk id="13" creationId="{418F1338-30D7-4543-8F8B-F2B86720680E}"/>
          </ac:grpSpMkLst>
        </pc:grpChg>
        <pc:picChg chg="add mod">
          <ac:chgData name="Hadziq Fabroyir" userId="6604b886-8239-4738-ba8a-fd347ffa6e86" providerId="ADAL" clId="{2F916623-3B84-3643-8A38-18BFBA9C97DB}" dt="2020-07-24T08:43:14.485" v="249" actId="1076"/>
          <ac:picMkLst>
            <pc:docMk/>
            <pc:sldMk cId="3286033788" sldId="267"/>
            <ac:picMk id="4" creationId="{31F48C42-D02C-6941-9163-CCF805420268}"/>
          </ac:picMkLst>
        </pc:picChg>
        <pc:picChg chg="add mod">
          <ac:chgData name="Hadziq Fabroyir" userId="6604b886-8239-4738-ba8a-fd347ffa6e86" providerId="ADAL" clId="{2F916623-3B84-3643-8A38-18BFBA9C97DB}" dt="2020-07-24T08:43:14.485" v="249" actId="1076"/>
          <ac:picMkLst>
            <pc:docMk/>
            <pc:sldMk cId="3286033788" sldId="267"/>
            <ac:picMk id="5" creationId="{C2EC7575-FB10-6F4B-BB24-16E734033998}"/>
          </ac:picMkLst>
        </pc:picChg>
        <pc:picChg chg="add mod">
          <ac:chgData name="Hadziq Fabroyir" userId="6604b886-8239-4738-ba8a-fd347ffa6e86" providerId="ADAL" clId="{2F916623-3B84-3643-8A38-18BFBA9C97DB}" dt="2020-07-24T08:43:14.485" v="249" actId="1076"/>
          <ac:picMkLst>
            <pc:docMk/>
            <pc:sldMk cId="3286033788" sldId="267"/>
            <ac:picMk id="6" creationId="{9C7B9DA5-9121-DE4C-A547-37E29044C31F}"/>
          </ac:picMkLst>
        </pc:picChg>
        <pc:picChg chg="add mod">
          <ac:chgData name="Hadziq Fabroyir" userId="6604b886-8239-4738-ba8a-fd347ffa6e86" providerId="ADAL" clId="{2F916623-3B84-3643-8A38-18BFBA9C97DB}" dt="2020-07-24T08:43:14.485" v="249" actId="1076"/>
          <ac:picMkLst>
            <pc:docMk/>
            <pc:sldMk cId="3286033788" sldId="267"/>
            <ac:picMk id="7" creationId="{5B2BF8E1-CBE1-7E43-A766-FC71092DD192}"/>
          </ac:picMkLst>
        </pc:picChg>
        <pc:picChg chg="add mod">
          <ac:chgData name="Hadziq Fabroyir" userId="6604b886-8239-4738-ba8a-fd347ffa6e86" providerId="ADAL" clId="{2F916623-3B84-3643-8A38-18BFBA9C97DB}" dt="2020-07-24T08:43:14.485" v="249" actId="1076"/>
          <ac:picMkLst>
            <pc:docMk/>
            <pc:sldMk cId="3286033788" sldId="267"/>
            <ac:picMk id="8" creationId="{FBDB0633-8A2A-0A41-84C3-CA07409FE009}"/>
          </ac:picMkLst>
        </pc:picChg>
        <pc:picChg chg="add mod">
          <ac:chgData name="Hadziq Fabroyir" userId="6604b886-8239-4738-ba8a-fd347ffa6e86" providerId="ADAL" clId="{2F916623-3B84-3643-8A38-18BFBA9C97DB}" dt="2020-07-24T08:43:14.485" v="249" actId="1076"/>
          <ac:picMkLst>
            <pc:docMk/>
            <pc:sldMk cId="3286033788" sldId="267"/>
            <ac:picMk id="9" creationId="{B6930511-FFFD-4942-B351-1FDF9D3BDE2E}"/>
          </ac:picMkLst>
        </pc:picChg>
        <pc:picChg chg="add mod">
          <ac:chgData name="Hadziq Fabroyir" userId="6604b886-8239-4738-ba8a-fd347ffa6e86" providerId="ADAL" clId="{2F916623-3B84-3643-8A38-18BFBA9C97DB}" dt="2020-07-24T08:41:52.063" v="237" actId="164"/>
          <ac:picMkLst>
            <pc:docMk/>
            <pc:sldMk cId="3286033788" sldId="267"/>
            <ac:picMk id="10" creationId="{DCA2C5F3-9A47-9045-8970-BC6B4E798DC5}"/>
          </ac:picMkLst>
        </pc:picChg>
        <pc:picChg chg="add del mod">
          <ac:chgData name="Hadziq Fabroyir" userId="6604b886-8239-4738-ba8a-fd347ffa6e86" providerId="ADAL" clId="{2F916623-3B84-3643-8A38-18BFBA9C97DB}" dt="2020-07-24T08:41:01.352" v="232"/>
          <ac:picMkLst>
            <pc:docMk/>
            <pc:sldMk cId="3286033788" sldId="267"/>
            <ac:picMk id="11" creationId="{6F276601-716D-C04E-B390-E824F0646FA4}"/>
          </ac:picMkLst>
        </pc:picChg>
        <pc:picChg chg="add mod modCrop">
          <ac:chgData name="Hadziq Fabroyir" userId="6604b886-8239-4738-ba8a-fd347ffa6e86" providerId="ADAL" clId="{2F916623-3B84-3643-8A38-18BFBA9C97DB}" dt="2020-07-24T08:41:52.063" v="237" actId="164"/>
          <ac:picMkLst>
            <pc:docMk/>
            <pc:sldMk cId="3286033788" sldId="267"/>
            <ac:picMk id="12" creationId="{3D14D895-7766-C94E-B2A7-485F9B4E9EA6}"/>
          </ac:picMkLst>
        </pc:picChg>
        <pc:picChg chg="add mod">
          <ac:chgData name="Hadziq Fabroyir" userId="6604b886-8239-4738-ba8a-fd347ffa6e86" providerId="ADAL" clId="{2F916623-3B84-3643-8A38-18BFBA9C97DB}" dt="2020-07-24T08:43:14.485" v="249" actId="1076"/>
          <ac:picMkLst>
            <pc:docMk/>
            <pc:sldMk cId="3286033788" sldId="267"/>
            <ac:picMk id="15" creationId="{041B0903-32CD-D84B-B3D1-C934A8B40682}"/>
          </ac:picMkLst>
        </pc:picChg>
      </pc:sldChg>
      <pc:sldMasterChg chg="modSldLayout">
        <pc:chgData name="Hadziq Fabroyir" userId="6604b886-8239-4738-ba8a-fd347ffa6e86" providerId="ADAL" clId="{2F916623-3B84-3643-8A38-18BFBA9C97DB}" dt="2020-07-24T08:32:19.999" v="138" actId="166"/>
        <pc:sldMasterMkLst>
          <pc:docMk/>
          <pc:sldMasterMk cId="1205298499" sldId="2147483660"/>
        </pc:sldMasterMkLst>
        <pc:sldLayoutChg chg="addSp delSp modSp mod">
          <pc:chgData name="Hadziq Fabroyir" userId="6604b886-8239-4738-ba8a-fd347ffa6e86" providerId="ADAL" clId="{2F916623-3B84-3643-8A38-18BFBA9C97DB}" dt="2020-07-24T08:20:26.047" v="6" actId="1076"/>
          <pc:sldLayoutMkLst>
            <pc:docMk/>
            <pc:sldMasterMk cId="1205298499" sldId="2147483660"/>
            <pc:sldLayoutMk cId="3294950158" sldId="2147483661"/>
          </pc:sldLayoutMkLst>
          <pc:picChg chg="add mod">
            <ac:chgData name="Hadziq Fabroyir" userId="6604b886-8239-4738-ba8a-fd347ffa6e86" providerId="ADAL" clId="{2F916623-3B84-3643-8A38-18BFBA9C97DB}" dt="2020-07-24T08:20:26.047" v="6" actId="1076"/>
            <ac:picMkLst>
              <pc:docMk/>
              <pc:sldMasterMk cId="1205298499" sldId="2147483660"/>
              <pc:sldLayoutMk cId="3294950158" sldId="2147483661"/>
              <ac:picMk id="4" creationId="{9ECF272B-410A-B741-8766-79D5B337637C}"/>
            </ac:picMkLst>
          </pc:picChg>
          <pc:picChg chg="del">
            <ac:chgData name="Hadziq Fabroyir" userId="6604b886-8239-4738-ba8a-fd347ffa6e86" providerId="ADAL" clId="{2F916623-3B84-3643-8A38-18BFBA9C97DB}" dt="2020-07-24T08:20:22.200" v="4" actId="478"/>
            <ac:picMkLst>
              <pc:docMk/>
              <pc:sldMasterMk cId="1205298499" sldId="2147483660"/>
              <pc:sldLayoutMk cId="3294950158" sldId="2147483661"/>
              <ac:picMk id="6" creationId="{1C4B13A8-291C-BE40-AFA4-C3439F4B3C2D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32:00.031" v="133" actId="167"/>
          <pc:sldLayoutMkLst>
            <pc:docMk/>
            <pc:sldMasterMk cId="1205298499" sldId="2147483660"/>
            <pc:sldLayoutMk cId="219837613" sldId="2147483662"/>
          </pc:sldLayoutMkLst>
          <pc:spChg chg="mod">
            <ac:chgData name="Hadziq Fabroyir" userId="6604b886-8239-4738-ba8a-fd347ffa6e86" providerId="ADAL" clId="{2F916623-3B84-3643-8A38-18BFBA9C97DB}" dt="2020-07-24T08:25:20.876" v="59" actId="20577"/>
            <ac:spMkLst>
              <pc:docMk/>
              <pc:sldMasterMk cId="1205298499" sldId="2147483660"/>
              <pc:sldLayoutMk cId="219837613" sldId="2147483662"/>
              <ac:spMk id="10" creationId="{3DE4872E-54F1-40DE-B75B-2271A2086E84}"/>
            </ac:spMkLst>
          </pc:spChg>
          <pc:spChg chg="mod">
            <ac:chgData name="Hadziq Fabroyir" userId="6604b886-8239-4738-ba8a-fd347ffa6e86" providerId="ADAL" clId="{2F916623-3B84-3643-8A38-18BFBA9C97DB}" dt="2020-07-24T08:25:54.076" v="93" actId="20577"/>
            <ac:spMkLst>
              <pc:docMk/>
              <pc:sldMasterMk cId="1205298499" sldId="2147483660"/>
              <pc:sldLayoutMk cId="219837613" sldId="2147483662"/>
              <ac:spMk id="14" creationId="{4DE48A80-06D7-42A8-A378-36CE964F4407}"/>
            </ac:spMkLst>
          </pc:spChg>
          <pc:spChg chg="mod">
            <ac:chgData name="Hadziq Fabroyir" userId="6604b886-8239-4738-ba8a-fd347ffa6e86" providerId="ADAL" clId="{2F916623-3B84-3643-8A38-18BFBA9C97DB}" dt="2020-07-24T08:32:00.031" v="133" actId="167"/>
            <ac:spMkLst>
              <pc:docMk/>
              <pc:sldMasterMk cId="1205298499" sldId="2147483660"/>
              <pc:sldLayoutMk cId="219837613" sldId="2147483662"/>
              <ac:spMk id="31" creationId="{183FE01A-C16D-4304-BBF8-91AC23E2ABF4}"/>
            </ac:spMkLst>
          </pc:spChg>
          <pc:picChg chg="add del mod">
            <ac:chgData name="Hadziq Fabroyir" userId="6604b886-8239-4738-ba8a-fd347ffa6e86" providerId="ADAL" clId="{2F916623-3B84-3643-8A38-18BFBA9C97DB}" dt="2020-07-24T08:31:16.909" v="122" actId="21"/>
            <ac:picMkLst>
              <pc:docMk/>
              <pc:sldMasterMk cId="1205298499" sldId="2147483660"/>
              <pc:sldLayoutMk cId="219837613" sldId="2147483662"/>
              <ac:picMk id="2" creationId="{A740B531-EF77-134D-85FD-6FF4CDF8AB41}"/>
            </ac:picMkLst>
          </pc:picChg>
          <pc:picChg chg="del">
            <ac:chgData name="Hadziq Fabroyir" userId="6604b886-8239-4738-ba8a-fd347ffa6e86" providerId="ADAL" clId="{2F916623-3B84-3643-8A38-18BFBA9C97DB}" dt="2020-07-24T08:20:32.719" v="7" actId="478"/>
            <ac:picMkLst>
              <pc:docMk/>
              <pc:sldMasterMk cId="1205298499" sldId="2147483660"/>
              <pc:sldLayoutMk cId="219837613" sldId="2147483662"/>
              <ac:picMk id="3" creationId="{BD5D095F-4E4E-AA4B-900A-CCA7F11D6913}"/>
            </ac:picMkLst>
          </pc:picChg>
          <pc:picChg chg="mod">
            <ac:chgData name="Hadziq Fabroyir" userId="6604b886-8239-4738-ba8a-fd347ffa6e86" providerId="ADAL" clId="{2F916623-3B84-3643-8A38-18BFBA9C97DB}" dt="2020-07-24T08:21:02.342" v="14" actId="1038"/>
            <ac:picMkLst>
              <pc:docMk/>
              <pc:sldMasterMk cId="1205298499" sldId="2147483660"/>
              <pc:sldLayoutMk cId="219837613" sldId="2147483662"/>
              <ac:picMk id="5" creationId="{67DB4BB1-1433-FD43-A5FA-705BCEB7F1E8}"/>
            </ac:picMkLst>
          </pc:picChg>
          <pc:picChg chg="mod modCrop">
            <ac:chgData name="Hadziq Fabroyir" userId="6604b886-8239-4738-ba8a-fd347ffa6e86" providerId="ADAL" clId="{2F916623-3B84-3643-8A38-18BFBA9C97DB}" dt="2020-07-24T08:23:43.898" v="29" actId="1076"/>
            <ac:picMkLst>
              <pc:docMk/>
              <pc:sldMasterMk cId="1205298499" sldId="2147483660"/>
              <pc:sldLayoutMk cId="219837613" sldId="2147483662"/>
              <ac:picMk id="8" creationId="{37F6413B-756A-4D9A-ADF9-6BF04A13A40D}"/>
            </ac:picMkLst>
          </pc:picChg>
          <pc:picChg chg="add del mod">
            <ac:chgData name="Hadziq Fabroyir" userId="6604b886-8239-4738-ba8a-fd347ffa6e86" providerId="ADAL" clId="{2F916623-3B84-3643-8A38-18BFBA9C97DB}" dt="2020-07-24T08:31:18.885" v="124" actId="21"/>
            <ac:picMkLst>
              <pc:docMk/>
              <pc:sldMasterMk cId="1205298499" sldId="2147483660"/>
              <pc:sldLayoutMk cId="219837613" sldId="2147483662"/>
              <ac:picMk id="19" creationId="{818CF08A-82F4-C541-B1C4-5BE6FE51B241}"/>
            </ac:picMkLst>
          </pc:picChg>
          <pc:picChg chg="add del mod">
            <ac:chgData name="Hadziq Fabroyir" userId="6604b886-8239-4738-ba8a-fd347ffa6e86" providerId="ADAL" clId="{2F916623-3B84-3643-8A38-18BFBA9C97DB}" dt="2020-07-24T08:31:20.712" v="126"/>
            <ac:picMkLst>
              <pc:docMk/>
              <pc:sldMasterMk cId="1205298499" sldId="2147483660"/>
              <pc:sldLayoutMk cId="219837613" sldId="2147483662"/>
              <ac:picMk id="20" creationId="{D288AC36-5170-C046-98AC-7AAC0FE43957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32:03.844" v="134" actId="167"/>
          <pc:sldLayoutMkLst>
            <pc:docMk/>
            <pc:sldMasterMk cId="1205298499" sldId="2147483660"/>
            <pc:sldLayoutMk cId="1015641148" sldId="2147483663"/>
          </pc:sldLayoutMkLst>
          <pc:spChg chg="mod">
            <ac:chgData name="Hadziq Fabroyir" userId="6604b886-8239-4738-ba8a-fd347ffa6e86" providerId="ADAL" clId="{2F916623-3B84-3643-8A38-18BFBA9C97DB}" dt="2020-07-24T08:32:03.844" v="134" actId="167"/>
            <ac:spMkLst>
              <pc:docMk/>
              <pc:sldMasterMk cId="1205298499" sldId="2147483660"/>
              <pc:sldLayoutMk cId="1015641148" sldId="2147483663"/>
              <ac:spMk id="3" creationId="{55D4D8C0-14DA-438F-AD8A-1FB3E00D6197}"/>
            </ac:spMkLst>
          </pc:spChg>
          <pc:spChg chg="mod">
            <ac:chgData name="Hadziq Fabroyir" userId="6604b886-8239-4738-ba8a-fd347ffa6e86" providerId="ADAL" clId="{2F916623-3B84-3643-8A38-18BFBA9C97DB}" dt="2020-07-24T08:26:58.598" v="120"/>
            <ac:spMkLst>
              <pc:docMk/>
              <pc:sldMasterMk cId="1205298499" sldId="2147483660"/>
              <pc:sldLayoutMk cId="1015641148" sldId="2147483663"/>
              <ac:spMk id="12" creationId="{3BA97899-7B96-49E8-8B4A-3E676448073E}"/>
            </ac:spMkLst>
          </pc:spChg>
          <pc:spChg chg="mod">
            <ac:chgData name="Hadziq Fabroyir" userId="6604b886-8239-4738-ba8a-fd347ffa6e86" providerId="ADAL" clId="{2F916623-3B84-3643-8A38-18BFBA9C97DB}" dt="2020-07-24T08:26:12.334" v="94"/>
            <ac:spMkLst>
              <pc:docMk/>
              <pc:sldMasterMk cId="1205298499" sldId="2147483660"/>
              <pc:sldLayoutMk cId="1015641148" sldId="2147483663"/>
              <ac:spMk id="16" creationId="{BFB58B8E-6567-415A-B0A6-2A096D428D91}"/>
            </ac:spMkLst>
          </pc:spChg>
          <pc:picChg chg="del">
            <ac:chgData name="Hadziq Fabroyir" userId="6604b886-8239-4738-ba8a-fd347ffa6e86" providerId="ADAL" clId="{2F916623-3B84-3643-8A38-18BFBA9C97DB}" dt="2020-07-24T08:23:59.660" v="30" actId="478"/>
            <ac:picMkLst>
              <pc:docMk/>
              <pc:sldMasterMk cId="1205298499" sldId="2147483660"/>
              <pc:sldLayoutMk cId="1015641148" sldId="2147483663"/>
              <ac:picMk id="17" creationId="{6F546F78-D217-1B4B-A52B-EBFA08CA0A68}"/>
            </ac:picMkLst>
          </pc:picChg>
          <pc:picChg chg="del">
            <ac:chgData name="Hadziq Fabroyir" userId="6604b886-8239-4738-ba8a-fd347ffa6e86" providerId="ADAL" clId="{2F916623-3B84-3643-8A38-18BFBA9C97DB}" dt="2020-07-24T08:23:59.660" v="30" actId="478"/>
            <ac:picMkLst>
              <pc:docMk/>
              <pc:sldMasterMk cId="1205298499" sldId="2147483660"/>
              <pc:sldLayoutMk cId="1015641148" sldId="2147483663"/>
              <ac:picMk id="18" creationId="{A447AFD3-C995-144C-91B4-96AB10A178AD}"/>
            </ac:picMkLst>
          </pc:picChg>
          <pc:picChg chg="del">
            <ac:chgData name="Hadziq Fabroyir" userId="6604b886-8239-4738-ba8a-fd347ffa6e86" providerId="ADAL" clId="{2F916623-3B84-3643-8A38-18BFBA9C97DB}" dt="2020-07-24T08:23:59.660" v="30" actId="478"/>
            <ac:picMkLst>
              <pc:docMk/>
              <pc:sldMasterMk cId="1205298499" sldId="2147483660"/>
              <pc:sldLayoutMk cId="1015641148" sldId="2147483663"/>
              <ac:picMk id="19" creationId="{7517C078-F889-F547-888A-5267222E5A71}"/>
            </ac:picMkLst>
          </pc:picChg>
          <pc:picChg chg="del">
            <ac:chgData name="Hadziq Fabroyir" userId="6604b886-8239-4738-ba8a-fd347ffa6e86" providerId="ADAL" clId="{2F916623-3B84-3643-8A38-18BFBA9C97DB}" dt="2020-07-24T08:23:59.660" v="30" actId="478"/>
            <ac:picMkLst>
              <pc:docMk/>
              <pc:sldMasterMk cId="1205298499" sldId="2147483660"/>
              <pc:sldLayoutMk cId="1015641148" sldId="2147483663"/>
              <ac:picMk id="20" creationId="{79BB25D1-27AA-AB4D-9BF2-8584DDF0F4DA}"/>
            </ac:picMkLst>
          </pc:picChg>
          <pc:picChg chg="add mod">
            <ac:chgData name="Hadziq Fabroyir" userId="6604b886-8239-4738-ba8a-fd347ffa6e86" providerId="ADAL" clId="{2F916623-3B84-3643-8A38-18BFBA9C97DB}" dt="2020-07-24T08:23:59.985" v="31"/>
            <ac:picMkLst>
              <pc:docMk/>
              <pc:sldMasterMk cId="1205298499" sldId="2147483660"/>
              <pc:sldLayoutMk cId="1015641148" sldId="2147483663"/>
              <ac:picMk id="21" creationId="{05D79180-B425-8946-BBE7-F6D7C6421FFF}"/>
            </ac:picMkLst>
          </pc:picChg>
          <pc:picChg chg="add mod">
            <ac:chgData name="Hadziq Fabroyir" userId="6604b886-8239-4738-ba8a-fd347ffa6e86" providerId="ADAL" clId="{2F916623-3B84-3643-8A38-18BFBA9C97DB}" dt="2020-07-24T08:23:59.985" v="31"/>
            <ac:picMkLst>
              <pc:docMk/>
              <pc:sldMasterMk cId="1205298499" sldId="2147483660"/>
              <pc:sldLayoutMk cId="1015641148" sldId="2147483663"/>
              <ac:picMk id="22" creationId="{6588B406-C3F3-5243-AFB6-E286918488A4}"/>
            </ac:picMkLst>
          </pc:picChg>
          <pc:picChg chg="add mod">
            <ac:chgData name="Hadziq Fabroyir" userId="6604b886-8239-4738-ba8a-fd347ffa6e86" providerId="ADAL" clId="{2F916623-3B84-3643-8A38-18BFBA9C97DB}" dt="2020-07-24T08:23:59.985" v="31"/>
            <ac:picMkLst>
              <pc:docMk/>
              <pc:sldMasterMk cId="1205298499" sldId="2147483660"/>
              <pc:sldLayoutMk cId="1015641148" sldId="2147483663"/>
              <ac:picMk id="23" creationId="{5C560BAB-EBAD-1E45-929B-CA3A5C5AF5AA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32:05.874" v="135" actId="167"/>
          <pc:sldLayoutMkLst>
            <pc:docMk/>
            <pc:sldMasterMk cId="1205298499" sldId="2147483660"/>
            <pc:sldLayoutMk cId="840300783" sldId="2147483664"/>
          </pc:sldLayoutMkLst>
          <pc:spChg chg="mod">
            <ac:chgData name="Hadziq Fabroyir" userId="6604b886-8239-4738-ba8a-fd347ffa6e86" providerId="ADAL" clId="{2F916623-3B84-3643-8A38-18BFBA9C97DB}" dt="2020-07-24T08:26:56.158" v="119"/>
            <ac:spMkLst>
              <pc:docMk/>
              <pc:sldMasterMk cId="1205298499" sldId="2147483660"/>
              <pc:sldLayoutMk cId="840300783" sldId="2147483664"/>
              <ac:spMk id="10" creationId="{D9B877EF-E45D-46C1-A912-F477A2BE22D1}"/>
            </ac:spMkLst>
          </pc:spChg>
          <pc:spChg chg="mod">
            <ac:chgData name="Hadziq Fabroyir" userId="6604b886-8239-4738-ba8a-fd347ffa6e86" providerId="ADAL" clId="{2F916623-3B84-3643-8A38-18BFBA9C97DB}" dt="2020-07-24T08:26:15.077" v="95"/>
            <ac:spMkLst>
              <pc:docMk/>
              <pc:sldMasterMk cId="1205298499" sldId="2147483660"/>
              <pc:sldLayoutMk cId="840300783" sldId="2147483664"/>
              <ac:spMk id="18" creationId="{30226E9B-7897-4A32-A7F4-893BCDAC5AB1}"/>
            </ac:spMkLst>
          </pc:spChg>
          <pc:spChg chg="mod">
            <ac:chgData name="Hadziq Fabroyir" userId="6604b886-8239-4738-ba8a-fd347ffa6e86" providerId="ADAL" clId="{2F916623-3B84-3643-8A38-18BFBA9C97DB}" dt="2020-07-24T08:32:05.874" v="135" actId="167"/>
            <ac:spMkLst>
              <pc:docMk/>
              <pc:sldMasterMk cId="1205298499" sldId="2147483660"/>
              <pc:sldLayoutMk cId="840300783" sldId="2147483664"/>
              <ac:spMk id="26" creationId="{DA4087B9-EE8C-4C93-87BF-5774A660B267}"/>
            </ac:spMkLst>
          </pc:spChg>
          <pc:picChg chg="del">
            <ac:chgData name="Hadziq Fabroyir" userId="6604b886-8239-4738-ba8a-fd347ffa6e86" providerId="ADAL" clId="{2F916623-3B84-3643-8A38-18BFBA9C97DB}" dt="2020-07-24T08:24:02.619" v="32" actId="478"/>
            <ac:picMkLst>
              <pc:docMk/>
              <pc:sldMasterMk cId="1205298499" sldId="2147483660"/>
              <pc:sldLayoutMk cId="840300783" sldId="2147483664"/>
              <ac:picMk id="15" creationId="{5FBC3D03-3C10-A74D-96FE-16558F30D02D}"/>
            </ac:picMkLst>
          </pc:picChg>
          <pc:picChg chg="del">
            <ac:chgData name="Hadziq Fabroyir" userId="6604b886-8239-4738-ba8a-fd347ffa6e86" providerId="ADAL" clId="{2F916623-3B84-3643-8A38-18BFBA9C97DB}" dt="2020-07-24T08:24:02.619" v="32" actId="478"/>
            <ac:picMkLst>
              <pc:docMk/>
              <pc:sldMasterMk cId="1205298499" sldId="2147483660"/>
              <pc:sldLayoutMk cId="840300783" sldId="2147483664"/>
              <ac:picMk id="16" creationId="{506A4A45-7F73-854D-91F3-A9A7CAA07269}"/>
            </ac:picMkLst>
          </pc:picChg>
          <pc:picChg chg="del">
            <ac:chgData name="Hadziq Fabroyir" userId="6604b886-8239-4738-ba8a-fd347ffa6e86" providerId="ADAL" clId="{2F916623-3B84-3643-8A38-18BFBA9C97DB}" dt="2020-07-24T08:24:02.619" v="32" actId="478"/>
            <ac:picMkLst>
              <pc:docMk/>
              <pc:sldMasterMk cId="1205298499" sldId="2147483660"/>
              <pc:sldLayoutMk cId="840300783" sldId="2147483664"/>
              <ac:picMk id="19" creationId="{0DBCF207-5691-F148-9A83-5C579DE60275}"/>
            </ac:picMkLst>
          </pc:picChg>
          <pc:picChg chg="add mod">
            <ac:chgData name="Hadziq Fabroyir" userId="6604b886-8239-4738-ba8a-fd347ffa6e86" providerId="ADAL" clId="{2F916623-3B84-3643-8A38-18BFBA9C97DB}" dt="2020-07-24T08:24:02.884" v="33"/>
            <ac:picMkLst>
              <pc:docMk/>
              <pc:sldMasterMk cId="1205298499" sldId="2147483660"/>
              <pc:sldLayoutMk cId="840300783" sldId="2147483664"/>
              <ac:picMk id="20" creationId="{B876F57A-3A3C-6342-A031-FEAC7029C5C2}"/>
            </ac:picMkLst>
          </pc:picChg>
          <pc:picChg chg="del">
            <ac:chgData name="Hadziq Fabroyir" userId="6604b886-8239-4738-ba8a-fd347ffa6e86" providerId="ADAL" clId="{2F916623-3B84-3643-8A38-18BFBA9C97DB}" dt="2020-07-24T08:24:02.619" v="32" actId="478"/>
            <ac:picMkLst>
              <pc:docMk/>
              <pc:sldMasterMk cId="1205298499" sldId="2147483660"/>
              <pc:sldLayoutMk cId="840300783" sldId="2147483664"/>
              <ac:picMk id="21" creationId="{A3A1B91C-34CD-D94F-B982-B22EED7D5563}"/>
            </ac:picMkLst>
          </pc:picChg>
          <pc:picChg chg="add mod">
            <ac:chgData name="Hadziq Fabroyir" userId="6604b886-8239-4738-ba8a-fd347ffa6e86" providerId="ADAL" clId="{2F916623-3B84-3643-8A38-18BFBA9C97DB}" dt="2020-07-24T08:24:02.884" v="33"/>
            <ac:picMkLst>
              <pc:docMk/>
              <pc:sldMasterMk cId="1205298499" sldId="2147483660"/>
              <pc:sldLayoutMk cId="840300783" sldId="2147483664"/>
              <ac:picMk id="22" creationId="{69403CA0-03CC-2749-BC04-851E11224F4E}"/>
            </ac:picMkLst>
          </pc:picChg>
          <pc:picChg chg="add mod">
            <ac:chgData name="Hadziq Fabroyir" userId="6604b886-8239-4738-ba8a-fd347ffa6e86" providerId="ADAL" clId="{2F916623-3B84-3643-8A38-18BFBA9C97DB}" dt="2020-07-24T08:24:02.884" v="33"/>
            <ac:picMkLst>
              <pc:docMk/>
              <pc:sldMasterMk cId="1205298499" sldId="2147483660"/>
              <pc:sldLayoutMk cId="840300783" sldId="2147483664"/>
              <ac:picMk id="23" creationId="{3F6CCAFE-B294-A34D-858A-0801B1A3A2C6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32:07.635" v="136" actId="167"/>
          <pc:sldLayoutMkLst>
            <pc:docMk/>
            <pc:sldMasterMk cId="1205298499" sldId="2147483660"/>
            <pc:sldLayoutMk cId="3500972773" sldId="2147483665"/>
          </pc:sldLayoutMkLst>
          <pc:spChg chg="mod">
            <ac:chgData name="Hadziq Fabroyir" userId="6604b886-8239-4738-ba8a-fd347ffa6e86" providerId="ADAL" clId="{2F916623-3B84-3643-8A38-18BFBA9C97DB}" dt="2020-07-24T08:32:07.635" v="136" actId="167"/>
            <ac:spMkLst>
              <pc:docMk/>
              <pc:sldMasterMk cId="1205298499" sldId="2147483660"/>
              <pc:sldLayoutMk cId="3500972773" sldId="2147483665"/>
              <ac:spMk id="3" creationId="{6C4D5143-DB6D-423C-AF02-BF5035113282}"/>
            </ac:spMkLst>
          </pc:spChg>
          <pc:spChg chg="mod">
            <ac:chgData name="Hadziq Fabroyir" userId="6604b886-8239-4738-ba8a-fd347ffa6e86" providerId="ADAL" clId="{2F916623-3B84-3643-8A38-18BFBA9C97DB}" dt="2020-07-24T08:26:54.021" v="118"/>
            <ac:spMkLst>
              <pc:docMk/>
              <pc:sldMasterMk cId="1205298499" sldId="2147483660"/>
              <pc:sldLayoutMk cId="3500972773" sldId="2147483665"/>
              <ac:spMk id="9" creationId="{7F739B29-CCCF-48CA-A099-1C471103FB03}"/>
            </ac:spMkLst>
          </pc:spChg>
          <pc:spChg chg="mod">
            <ac:chgData name="Hadziq Fabroyir" userId="6604b886-8239-4738-ba8a-fd347ffa6e86" providerId="ADAL" clId="{2F916623-3B84-3643-8A38-18BFBA9C97DB}" dt="2020-07-24T08:26:17.575" v="96"/>
            <ac:spMkLst>
              <pc:docMk/>
              <pc:sldMasterMk cId="1205298499" sldId="2147483660"/>
              <pc:sldLayoutMk cId="3500972773" sldId="2147483665"/>
              <ac:spMk id="17" creationId="{3B649384-3EA3-4DA9-BB72-5B8B72B15172}"/>
            </ac:spMkLst>
          </pc:spChg>
          <pc:picChg chg="del">
            <ac:chgData name="Hadziq Fabroyir" userId="6604b886-8239-4738-ba8a-fd347ffa6e86" providerId="ADAL" clId="{2F916623-3B84-3643-8A38-18BFBA9C97DB}" dt="2020-07-24T08:24:05.702" v="34" actId="478"/>
            <ac:picMkLst>
              <pc:docMk/>
              <pc:sldMasterMk cId="1205298499" sldId="2147483660"/>
              <pc:sldLayoutMk cId="3500972773" sldId="2147483665"/>
              <ac:picMk id="16" creationId="{89E75F9C-1640-364D-AD79-E662B38A2ECD}"/>
            </ac:picMkLst>
          </pc:picChg>
          <pc:picChg chg="del">
            <ac:chgData name="Hadziq Fabroyir" userId="6604b886-8239-4738-ba8a-fd347ffa6e86" providerId="ADAL" clId="{2F916623-3B84-3643-8A38-18BFBA9C97DB}" dt="2020-07-24T08:24:05.702" v="34" actId="478"/>
            <ac:picMkLst>
              <pc:docMk/>
              <pc:sldMasterMk cId="1205298499" sldId="2147483660"/>
              <pc:sldLayoutMk cId="3500972773" sldId="2147483665"/>
              <ac:picMk id="18" creationId="{95A84B11-3152-DC47-BD46-0B06CCFB3258}"/>
            </ac:picMkLst>
          </pc:picChg>
          <pc:picChg chg="del">
            <ac:chgData name="Hadziq Fabroyir" userId="6604b886-8239-4738-ba8a-fd347ffa6e86" providerId="ADAL" clId="{2F916623-3B84-3643-8A38-18BFBA9C97DB}" dt="2020-07-24T08:24:05.702" v="34" actId="478"/>
            <ac:picMkLst>
              <pc:docMk/>
              <pc:sldMasterMk cId="1205298499" sldId="2147483660"/>
              <pc:sldLayoutMk cId="3500972773" sldId="2147483665"/>
              <ac:picMk id="19" creationId="{74454355-9D9B-6B4E-B8C7-FFB1B17E8464}"/>
            </ac:picMkLst>
          </pc:picChg>
          <pc:picChg chg="add mod">
            <ac:chgData name="Hadziq Fabroyir" userId="6604b886-8239-4738-ba8a-fd347ffa6e86" providerId="ADAL" clId="{2F916623-3B84-3643-8A38-18BFBA9C97DB}" dt="2020-07-24T08:24:05.991" v="35"/>
            <ac:picMkLst>
              <pc:docMk/>
              <pc:sldMasterMk cId="1205298499" sldId="2147483660"/>
              <pc:sldLayoutMk cId="3500972773" sldId="2147483665"/>
              <ac:picMk id="20" creationId="{21085013-70E1-8C4F-929C-E9949CBEF9FF}"/>
            </ac:picMkLst>
          </pc:picChg>
          <pc:picChg chg="del">
            <ac:chgData name="Hadziq Fabroyir" userId="6604b886-8239-4738-ba8a-fd347ffa6e86" providerId="ADAL" clId="{2F916623-3B84-3643-8A38-18BFBA9C97DB}" dt="2020-07-24T08:24:05.702" v="34" actId="478"/>
            <ac:picMkLst>
              <pc:docMk/>
              <pc:sldMasterMk cId="1205298499" sldId="2147483660"/>
              <pc:sldLayoutMk cId="3500972773" sldId="2147483665"/>
              <ac:picMk id="21" creationId="{B5E1288A-94AC-F44C-B7E8-B1DC484C6BA7}"/>
            </ac:picMkLst>
          </pc:picChg>
          <pc:picChg chg="add mod">
            <ac:chgData name="Hadziq Fabroyir" userId="6604b886-8239-4738-ba8a-fd347ffa6e86" providerId="ADAL" clId="{2F916623-3B84-3643-8A38-18BFBA9C97DB}" dt="2020-07-24T08:24:05.991" v="35"/>
            <ac:picMkLst>
              <pc:docMk/>
              <pc:sldMasterMk cId="1205298499" sldId="2147483660"/>
              <pc:sldLayoutMk cId="3500972773" sldId="2147483665"/>
              <ac:picMk id="22" creationId="{028A8B7A-4221-4144-9EA2-AE2641BFE116}"/>
            </ac:picMkLst>
          </pc:picChg>
          <pc:picChg chg="add mod">
            <ac:chgData name="Hadziq Fabroyir" userId="6604b886-8239-4738-ba8a-fd347ffa6e86" providerId="ADAL" clId="{2F916623-3B84-3643-8A38-18BFBA9C97DB}" dt="2020-07-24T08:24:05.991" v="35"/>
            <ac:picMkLst>
              <pc:docMk/>
              <pc:sldMasterMk cId="1205298499" sldId="2147483660"/>
              <pc:sldLayoutMk cId="3500972773" sldId="2147483665"/>
              <ac:picMk id="23" creationId="{CF054B14-75E5-A644-AAE7-AC4E5A66EB2D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26:51.448" v="117"/>
          <pc:sldLayoutMkLst>
            <pc:docMk/>
            <pc:sldMasterMk cId="1205298499" sldId="2147483660"/>
            <pc:sldLayoutMk cId="902311706" sldId="2147483666"/>
          </pc:sldLayoutMkLst>
          <pc:spChg chg="mod">
            <ac:chgData name="Hadziq Fabroyir" userId="6604b886-8239-4738-ba8a-fd347ffa6e86" providerId="ADAL" clId="{2F916623-3B84-3643-8A38-18BFBA9C97DB}" dt="2020-07-24T08:26:51.448" v="117"/>
            <ac:spMkLst>
              <pc:docMk/>
              <pc:sldMasterMk cId="1205298499" sldId="2147483660"/>
              <pc:sldLayoutMk cId="902311706" sldId="2147483666"/>
              <ac:spMk id="8" creationId="{07B8EC49-CEC1-4253-A789-503481FE5E83}"/>
            </ac:spMkLst>
          </pc:spChg>
          <pc:spChg chg="mod">
            <ac:chgData name="Hadziq Fabroyir" userId="6604b886-8239-4738-ba8a-fd347ffa6e86" providerId="ADAL" clId="{2F916623-3B84-3643-8A38-18BFBA9C97DB}" dt="2020-07-24T08:26:19.946" v="97"/>
            <ac:spMkLst>
              <pc:docMk/>
              <pc:sldMasterMk cId="1205298499" sldId="2147483660"/>
              <pc:sldLayoutMk cId="902311706" sldId="2147483666"/>
              <ac:spMk id="12" creationId="{DFDBC0FF-0356-472A-988C-C51707B739E0}"/>
            </ac:spMkLst>
          </pc:spChg>
          <pc:picChg chg="del">
            <ac:chgData name="Hadziq Fabroyir" userId="6604b886-8239-4738-ba8a-fd347ffa6e86" providerId="ADAL" clId="{2F916623-3B84-3643-8A38-18BFBA9C97DB}" dt="2020-07-24T08:24:08.582" v="36" actId="478"/>
            <ac:picMkLst>
              <pc:docMk/>
              <pc:sldMasterMk cId="1205298499" sldId="2147483660"/>
              <pc:sldLayoutMk cId="902311706" sldId="2147483666"/>
              <ac:picMk id="16" creationId="{81DBD882-2E1D-EE43-90A2-19FC07CF67A9}"/>
            </ac:picMkLst>
          </pc:picChg>
          <pc:picChg chg="del">
            <ac:chgData name="Hadziq Fabroyir" userId="6604b886-8239-4738-ba8a-fd347ffa6e86" providerId="ADAL" clId="{2F916623-3B84-3643-8A38-18BFBA9C97DB}" dt="2020-07-24T08:24:08.582" v="36" actId="478"/>
            <ac:picMkLst>
              <pc:docMk/>
              <pc:sldMasterMk cId="1205298499" sldId="2147483660"/>
              <pc:sldLayoutMk cId="902311706" sldId="2147483666"/>
              <ac:picMk id="18" creationId="{DE3F8075-1524-6345-845C-1A7BEA9C8B9B}"/>
            </ac:picMkLst>
          </pc:picChg>
          <pc:picChg chg="add mod">
            <ac:chgData name="Hadziq Fabroyir" userId="6604b886-8239-4738-ba8a-fd347ffa6e86" providerId="ADAL" clId="{2F916623-3B84-3643-8A38-18BFBA9C97DB}" dt="2020-07-24T08:24:08.807" v="37"/>
            <ac:picMkLst>
              <pc:docMk/>
              <pc:sldMasterMk cId="1205298499" sldId="2147483660"/>
              <pc:sldLayoutMk cId="902311706" sldId="2147483666"/>
              <ac:picMk id="19" creationId="{D85FFCFC-F014-CA4E-8A85-8F195167F3E2}"/>
            </ac:picMkLst>
          </pc:picChg>
          <pc:picChg chg="del">
            <ac:chgData name="Hadziq Fabroyir" userId="6604b886-8239-4738-ba8a-fd347ffa6e86" providerId="ADAL" clId="{2F916623-3B84-3643-8A38-18BFBA9C97DB}" dt="2020-07-24T08:24:08.582" v="36" actId="478"/>
            <ac:picMkLst>
              <pc:docMk/>
              <pc:sldMasterMk cId="1205298499" sldId="2147483660"/>
              <pc:sldLayoutMk cId="902311706" sldId="2147483666"/>
              <ac:picMk id="20" creationId="{3CD802B1-B642-5745-BA98-C84FA77CD764}"/>
            </ac:picMkLst>
          </pc:picChg>
          <pc:picChg chg="add mod">
            <ac:chgData name="Hadziq Fabroyir" userId="6604b886-8239-4738-ba8a-fd347ffa6e86" providerId="ADAL" clId="{2F916623-3B84-3643-8A38-18BFBA9C97DB}" dt="2020-07-24T08:24:08.807" v="37"/>
            <ac:picMkLst>
              <pc:docMk/>
              <pc:sldMasterMk cId="1205298499" sldId="2147483660"/>
              <pc:sldLayoutMk cId="902311706" sldId="2147483666"/>
              <ac:picMk id="21" creationId="{4F219B24-AFA1-3C4D-9EFA-710E46C4558E}"/>
            </ac:picMkLst>
          </pc:picChg>
          <pc:picChg chg="del">
            <ac:chgData name="Hadziq Fabroyir" userId="6604b886-8239-4738-ba8a-fd347ffa6e86" providerId="ADAL" clId="{2F916623-3B84-3643-8A38-18BFBA9C97DB}" dt="2020-07-24T08:24:08.582" v="36" actId="478"/>
            <ac:picMkLst>
              <pc:docMk/>
              <pc:sldMasterMk cId="1205298499" sldId="2147483660"/>
              <pc:sldLayoutMk cId="902311706" sldId="2147483666"/>
              <ac:picMk id="22" creationId="{C529442B-A592-CB4F-82F2-874BC99587E7}"/>
            </ac:picMkLst>
          </pc:picChg>
          <pc:picChg chg="add mod">
            <ac:chgData name="Hadziq Fabroyir" userId="6604b886-8239-4738-ba8a-fd347ffa6e86" providerId="ADAL" clId="{2F916623-3B84-3643-8A38-18BFBA9C97DB}" dt="2020-07-24T08:24:08.807" v="37"/>
            <ac:picMkLst>
              <pc:docMk/>
              <pc:sldMasterMk cId="1205298499" sldId="2147483660"/>
              <pc:sldLayoutMk cId="902311706" sldId="2147483666"/>
              <ac:picMk id="23" creationId="{08246678-AD75-B54D-BA22-69EE1107C5C3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26:49.239" v="116"/>
          <pc:sldLayoutMkLst>
            <pc:docMk/>
            <pc:sldMasterMk cId="1205298499" sldId="2147483660"/>
            <pc:sldLayoutMk cId="1596654128" sldId="2147483667"/>
          </pc:sldLayoutMkLst>
          <pc:spChg chg="mod">
            <ac:chgData name="Hadziq Fabroyir" userId="6604b886-8239-4738-ba8a-fd347ffa6e86" providerId="ADAL" clId="{2F916623-3B84-3643-8A38-18BFBA9C97DB}" dt="2020-07-24T08:26:49.239" v="116"/>
            <ac:spMkLst>
              <pc:docMk/>
              <pc:sldMasterMk cId="1205298499" sldId="2147483660"/>
              <pc:sldLayoutMk cId="1596654128" sldId="2147483667"/>
              <ac:spMk id="8" creationId="{60A0DAF7-09A3-4E40-B784-CF8B92B2C3F3}"/>
            </ac:spMkLst>
          </pc:spChg>
          <pc:spChg chg="mod">
            <ac:chgData name="Hadziq Fabroyir" userId="6604b886-8239-4738-ba8a-fd347ffa6e86" providerId="ADAL" clId="{2F916623-3B84-3643-8A38-18BFBA9C97DB}" dt="2020-07-24T08:26:22.684" v="98"/>
            <ac:spMkLst>
              <pc:docMk/>
              <pc:sldMasterMk cId="1205298499" sldId="2147483660"/>
              <pc:sldLayoutMk cId="1596654128" sldId="2147483667"/>
              <ac:spMk id="12" creationId="{3A59C25F-E193-4077-99C0-7259407947CE}"/>
            </ac:spMkLst>
          </pc:spChg>
          <pc:picChg chg="del">
            <ac:chgData name="Hadziq Fabroyir" userId="6604b886-8239-4738-ba8a-fd347ffa6e86" providerId="ADAL" clId="{2F916623-3B84-3643-8A38-18BFBA9C97DB}" dt="2020-07-24T08:24:11.788" v="38" actId="478"/>
            <ac:picMkLst>
              <pc:docMk/>
              <pc:sldMasterMk cId="1205298499" sldId="2147483660"/>
              <pc:sldLayoutMk cId="1596654128" sldId="2147483667"/>
              <ac:picMk id="15" creationId="{A4BBD357-B9E0-7E45-82BF-4DF81FDB2CCB}"/>
            </ac:picMkLst>
          </pc:picChg>
          <pc:picChg chg="del">
            <ac:chgData name="Hadziq Fabroyir" userId="6604b886-8239-4738-ba8a-fd347ffa6e86" providerId="ADAL" clId="{2F916623-3B84-3643-8A38-18BFBA9C97DB}" dt="2020-07-24T08:24:11.788" v="38" actId="478"/>
            <ac:picMkLst>
              <pc:docMk/>
              <pc:sldMasterMk cId="1205298499" sldId="2147483660"/>
              <pc:sldLayoutMk cId="1596654128" sldId="2147483667"/>
              <ac:picMk id="18" creationId="{4CB5DB0E-F6D3-E044-8949-2840A4416E79}"/>
            </ac:picMkLst>
          </pc:picChg>
          <pc:picChg chg="add mod">
            <ac:chgData name="Hadziq Fabroyir" userId="6604b886-8239-4738-ba8a-fd347ffa6e86" providerId="ADAL" clId="{2F916623-3B84-3643-8A38-18BFBA9C97DB}" dt="2020-07-24T08:24:11.993" v="39"/>
            <ac:picMkLst>
              <pc:docMk/>
              <pc:sldMasterMk cId="1205298499" sldId="2147483660"/>
              <pc:sldLayoutMk cId="1596654128" sldId="2147483667"/>
              <ac:picMk id="19" creationId="{D137C646-CE52-3348-924B-75F64F8DA290}"/>
            </ac:picMkLst>
          </pc:picChg>
          <pc:picChg chg="del">
            <ac:chgData name="Hadziq Fabroyir" userId="6604b886-8239-4738-ba8a-fd347ffa6e86" providerId="ADAL" clId="{2F916623-3B84-3643-8A38-18BFBA9C97DB}" dt="2020-07-24T08:24:11.788" v="38" actId="478"/>
            <ac:picMkLst>
              <pc:docMk/>
              <pc:sldMasterMk cId="1205298499" sldId="2147483660"/>
              <pc:sldLayoutMk cId="1596654128" sldId="2147483667"/>
              <ac:picMk id="20" creationId="{B3F3AB66-E797-0D4A-A736-64E9EC2399EB}"/>
            </ac:picMkLst>
          </pc:picChg>
          <pc:picChg chg="add mod">
            <ac:chgData name="Hadziq Fabroyir" userId="6604b886-8239-4738-ba8a-fd347ffa6e86" providerId="ADAL" clId="{2F916623-3B84-3643-8A38-18BFBA9C97DB}" dt="2020-07-24T08:24:11.993" v="39"/>
            <ac:picMkLst>
              <pc:docMk/>
              <pc:sldMasterMk cId="1205298499" sldId="2147483660"/>
              <pc:sldLayoutMk cId="1596654128" sldId="2147483667"/>
              <ac:picMk id="21" creationId="{0B73139B-D1BA-954F-9DD6-B5B5052FE023}"/>
            </ac:picMkLst>
          </pc:picChg>
          <pc:picChg chg="del">
            <ac:chgData name="Hadziq Fabroyir" userId="6604b886-8239-4738-ba8a-fd347ffa6e86" providerId="ADAL" clId="{2F916623-3B84-3643-8A38-18BFBA9C97DB}" dt="2020-07-24T08:24:11.788" v="38" actId="478"/>
            <ac:picMkLst>
              <pc:docMk/>
              <pc:sldMasterMk cId="1205298499" sldId="2147483660"/>
              <pc:sldLayoutMk cId="1596654128" sldId="2147483667"/>
              <ac:picMk id="22" creationId="{0455F045-1187-AC4F-AD73-5F0EC52E1688}"/>
            </ac:picMkLst>
          </pc:picChg>
          <pc:picChg chg="add mod">
            <ac:chgData name="Hadziq Fabroyir" userId="6604b886-8239-4738-ba8a-fd347ffa6e86" providerId="ADAL" clId="{2F916623-3B84-3643-8A38-18BFBA9C97DB}" dt="2020-07-24T08:24:11.993" v="39"/>
            <ac:picMkLst>
              <pc:docMk/>
              <pc:sldMasterMk cId="1205298499" sldId="2147483660"/>
              <pc:sldLayoutMk cId="1596654128" sldId="2147483667"/>
              <ac:picMk id="23" creationId="{71E63709-491B-DD4D-B889-7F993C34E16F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26:47.293" v="115"/>
          <pc:sldLayoutMkLst>
            <pc:docMk/>
            <pc:sldMasterMk cId="1205298499" sldId="2147483660"/>
            <pc:sldLayoutMk cId="3656944081" sldId="2147483668"/>
          </pc:sldLayoutMkLst>
          <pc:spChg chg="mod">
            <ac:chgData name="Hadziq Fabroyir" userId="6604b886-8239-4738-ba8a-fd347ffa6e86" providerId="ADAL" clId="{2F916623-3B84-3643-8A38-18BFBA9C97DB}" dt="2020-07-24T08:26:47.293" v="115"/>
            <ac:spMkLst>
              <pc:docMk/>
              <pc:sldMasterMk cId="1205298499" sldId="2147483660"/>
              <pc:sldLayoutMk cId="3656944081" sldId="2147483668"/>
              <ac:spMk id="8" creationId="{0410C2B4-5EE9-4999-85E7-E3DB9ECDEDFF}"/>
            </ac:spMkLst>
          </pc:spChg>
          <pc:spChg chg="mod">
            <ac:chgData name="Hadziq Fabroyir" userId="6604b886-8239-4738-ba8a-fd347ffa6e86" providerId="ADAL" clId="{2F916623-3B84-3643-8A38-18BFBA9C97DB}" dt="2020-07-24T08:26:26.254" v="99"/>
            <ac:spMkLst>
              <pc:docMk/>
              <pc:sldMasterMk cId="1205298499" sldId="2147483660"/>
              <pc:sldLayoutMk cId="3656944081" sldId="2147483668"/>
              <ac:spMk id="12" creationId="{517187E2-C86F-4CFF-A219-B50C36961A5A}"/>
            </ac:spMkLst>
          </pc:spChg>
          <pc:picChg chg="del">
            <ac:chgData name="Hadziq Fabroyir" userId="6604b886-8239-4738-ba8a-fd347ffa6e86" providerId="ADAL" clId="{2F916623-3B84-3643-8A38-18BFBA9C97DB}" dt="2020-07-24T08:24:15.163" v="40" actId="478"/>
            <ac:picMkLst>
              <pc:docMk/>
              <pc:sldMasterMk cId="1205298499" sldId="2147483660"/>
              <pc:sldLayoutMk cId="3656944081" sldId="2147483668"/>
              <ac:picMk id="14" creationId="{4F091FB9-9A49-9543-98CF-E7E01E80AF19}"/>
            </ac:picMkLst>
          </pc:picChg>
          <pc:picChg chg="del">
            <ac:chgData name="Hadziq Fabroyir" userId="6604b886-8239-4738-ba8a-fd347ffa6e86" providerId="ADAL" clId="{2F916623-3B84-3643-8A38-18BFBA9C97DB}" dt="2020-07-24T08:24:15.163" v="40" actId="478"/>
            <ac:picMkLst>
              <pc:docMk/>
              <pc:sldMasterMk cId="1205298499" sldId="2147483660"/>
              <pc:sldLayoutMk cId="3656944081" sldId="2147483668"/>
              <ac:picMk id="15" creationId="{A1CAC3AE-3D0B-1845-8C7D-C75F80CA7E4A}"/>
            </ac:picMkLst>
          </pc:picChg>
          <pc:picChg chg="del">
            <ac:chgData name="Hadziq Fabroyir" userId="6604b886-8239-4738-ba8a-fd347ffa6e86" providerId="ADAL" clId="{2F916623-3B84-3643-8A38-18BFBA9C97DB}" dt="2020-07-24T08:24:15.163" v="40" actId="478"/>
            <ac:picMkLst>
              <pc:docMk/>
              <pc:sldMasterMk cId="1205298499" sldId="2147483660"/>
              <pc:sldLayoutMk cId="3656944081" sldId="2147483668"/>
              <ac:picMk id="18" creationId="{8CF985BB-44BE-B341-8A90-7FB0C38A8556}"/>
            </ac:picMkLst>
          </pc:picChg>
          <pc:picChg chg="add mod">
            <ac:chgData name="Hadziq Fabroyir" userId="6604b886-8239-4738-ba8a-fd347ffa6e86" providerId="ADAL" clId="{2F916623-3B84-3643-8A38-18BFBA9C97DB}" dt="2020-07-24T08:24:15.367" v="41"/>
            <ac:picMkLst>
              <pc:docMk/>
              <pc:sldMasterMk cId="1205298499" sldId="2147483660"/>
              <pc:sldLayoutMk cId="3656944081" sldId="2147483668"/>
              <ac:picMk id="19" creationId="{3A57031C-4761-A749-8CB6-45F700C4EEAC}"/>
            </ac:picMkLst>
          </pc:picChg>
          <pc:picChg chg="del">
            <ac:chgData name="Hadziq Fabroyir" userId="6604b886-8239-4738-ba8a-fd347ffa6e86" providerId="ADAL" clId="{2F916623-3B84-3643-8A38-18BFBA9C97DB}" dt="2020-07-24T08:24:15.163" v="40" actId="478"/>
            <ac:picMkLst>
              <pc:docMk/>
              <pc:sldMasterMk cId="1205298499" sldId="2147483660"/>
              <pc:sldLayoutMk cId="3656944081" sldId="2147483668"/>
              <ac:picMk id="20" creationId="{83853BD3-B7B5-974E-991F-AC78B45B8BBB}"/>
            </ac:picMkLst>
          </pc:picChg>
          <pc:picChg chg="add mod">
            <ac:chgData name="Hadziq Fabroyir" userId="6604b886-8239-4738-ba8a-fd347ffa6e86" providerId="ADAL" clId="{2F916623-3B84-3643-8A38-18BFBA9C97DB}" dt="2020-07-24T08:24:15.367" v="41"/>
            <ac:picMkLst>
              <pc:docMk/>
              <pc:sldMasterMk cId="1205298499" sldId="2147483660"/>
              <pc:sldLayoutMk cId="3656944081" sldId="2147483668"/>
              <ac:picMk id="21" creationId="{06CF1C9E-F3A6-6649-AED4-8E194F750CAD}"/>
            </ac:picMkLst>
          </pc:picChg>
          <pc:picChg chg="add mod">
            <ac:chgData name="Hadziq Fabroyir" userId="6604b886-8239-4738-ba8a-fd347ffa6e86" providerId="ADAL" clId="{2F916623-3B84-3643-8A38-18BFBA9C97DB}" dt="2020-07-24T08:24:15.367" v="41"/>
            <ac:picMkLst>
              <pc:docMk/>
              <pc:sldMasterMk cId="1205298499" sldId="2147483660"/>
              <pc:sldLayoutMk cId="3656944081" sldId="2147483668"/>
              <ac:picMk id="22" creationId="{C309CA87-8A5A-B04E-BF3E-D934673A2C48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26:45.329" v="114"/>
          <pc:sldLayoutMkLst>
            <pc:docMk/>
            <pc:sldMasterMk cId="1205298499" sldId="2147483660"/>
            <pc:sldLayoutMk cId="394652220" sldId="2147483669"/>
          </pc:sldLayoutMkLst>
          <pc:spChg chg="mod">
            <ac:chgData name="Hadziq Fabroyir" userId="6604b886-8239-4738-ba8a-fd347ffa6e86" providerId="ADAL" clId="{2F916623-3B84-3643-8A38-18BFBA9C97DB}" dt="2020-07-24T08:26:45.329" v="114"/>
            <ac:spMkLst>
              <pc:docMk/>
              <pc:sldMasterMk cId="1205298499" sldId="2147483660"/>
              <pc:sldLayoutMk cId="394652220" sldId="2147483669"/>
              <ac:spMk id="11" creationId="{122EC492-3CAC-426C-9EB4-CEEF0E59CA94}"/>
            </ac:spMkLst>
          </pc:spChg>
          <pc:spChg chg="mod">
            <ac:chgData name="Hadziq Fabroyir" userId="6604b886-8239-4738-ba8a-fd347ffa6e86" providerId="ADAL" clId="{2F916623-3B84-3643-8A38-18BFBA9C97DB}" dt="2020-07-24T08:26:28.380" v="100"/>
            <ac:spMkLst>
              <pc:docMk/>
              <pc:sldMasterMk cId="1205298499" sldId="2147483660"/>
              <pc:sldLayoutMk cId="394652220" sldId="2147483669"/>
              <ac:spMk id="15" creationId="{2F095FA0-DCCD-4262-928D-53B2B208D1B9}"/>
            </ac:spMkLst>
          </pc:spChg>
          <pc:picChg chg="del">
            <ac:chgData name="Hadziq Fabroyir" userId="6604b886-8239-4738-ba8a-fd347ffa6e86" providerId="ADAL" clId="{2F916623-3B84-3643-8A38-18BFBA9C97DB}" dt="2020-07-24T08:24:18.369" v="42" actId="478"/>
            <ac:picMkLst>
              <pc:docMk/>
              <pc:sldMasterMk cId="1205298499" sldId="2147483660"/>
              <pc:sldLayoutMk cId="394652220" sldId="2147483669"/>
              <ac:picMk id="17" creationId="{F45AE4CA-BAD9-084A-AB89-9FA2F5434CCD}"/>
            </ac:picMkLst>
          </pc:picChg>
          <pc:picChg chg="del">
            <ac:chgData name="Hadziq Fabroyir" userId="6604b886-8239-4738-ba8a-fd347ffa6e86" providerId="ADAL" clId="{2F916623-3B84-3643-8A38-18BFBA9C97DB}" dt="2020-07-24T08:24:18.369" v="42" actId="478"/>
            <ac:picMkLst>
              <pc:docMk/>
              <pc:sldMasterMk cId="1205298499" sldId="2147483660"/>
              <pc:sldLayoutMk cId="394652220" sldId="2147483669"/>
              <ac:picMk id="18" creationId="{5A220648-E669-EE46-A7C9-01ED56525561}"/>
            </ac:picMkLst>
          </pc:picChg>
          <pc:picChg chg="del">
            <ac:chgData name="Hadziq Fabroyir" userId="6604b886-8239-4738-ba8a-fd347ffa6e86" providerId="ADAL" clId="{2F916623-3B84-3643-8A38-18BFBA9C97DB}" dt="2020-07-24T08:24:18.369" v="42" actId="478"/>
            <ac:picMkLst>
              <pc:docMk/>
              <pc:sldMasterMk cId="1205298499" sldId="2147483660"/>
              <pc:sldLayoutMk cId="394652220" sldId="2147483669"/>
              <ac:picMk id="20" creationId="{C5389E0A-B983-AC4A-A18E-031FA894A6DA}"/>
            </ac:picMkLst>
          </pc:picChg>
          <pc:picChg chg="add mod">
            <ac:chgData name="Hadziq Fabroyir" userId="6604b886-8239-4738-ba8a-fd347ffa6e86" providerId="ADAL" clId="{2F916623-3B84-3643-8A38-18BFBA9C97DB}" dt="2020-07-24T08:24:18.585" v="43"/>
            <ac:picMkLst>
              <pc:docMk/>
              <pc:sldMasterMk cId="1205298499" sldId="2147483660"/>
              <pc:sldLayoutMk cId="394652220" sldId="2147483669"/>
              <ac:picMk id="21" creationId="{6075235D-A4FC-4249-AA16-83E505C9BFCC}"/>
            </ac:picMkLst>
          </pc:picChg>
          <pc:picChg chg="del">
            <ac:chgData name="Hadziq Fabroyir" userId="6604b886-8239-4738-ba8a-fd347ffa6e86" providerId="ADAL" clId="{2F916623-3B84-3643-8A38-18BFBA9C97DB}" dt="2020-07-24T08:24:18.369" v="42" actId="478"/>
            <ac:picMkLst>
              <pc:docMk/>
              <pc:sldMasterMk cId="1205298499" sldId="2147483660"/>
              <pc:sldLayoutMk cId="394652220" sldId="2147483669"/>
              <ac:picMk id="22" creationId="{0A88CE21-0581-C740-A581-09F80682412A}"/>
            </ac:picMkLst>
          </pc:picChg>
          <pc:picChg chg="add mod">
            <ac:chgData name="Hadziq Fabroyir" userId="6604b886-8239-4738-ba8a-fd347ffa6e86" providerId="ADAL" clId="{2F916623-3B84-3643-8A38-18BFBA9C97DB}" dt="2020-07-24T08:24:18.585" v="43"/>
            <ac:picMkLst>
              <pc:docMk/>
              <pc:sldMasterMk cId="1205298499" sldId="2147483660"/>
              <pc:sldLayoutMk cId="394652220" sldId="2147483669"/>
              <ac:picMk id="23" creationId="{FD1FA716-CEF5-6340-83C2-478DC7A91BA4}"/>
            </ac:picMkLst>
          </pc:picChg>
          <pc:picChg chg="add mod">
            <ac:chgData name="Hadziq Fabroyir" userId="6604b886-8239-4738-ba8a-fd347ffa6e86" providerId="ADAL" clId="{2F916623-3B84-3643-8A38-18BFBA9C97DB}" dt="2020-07-24T08:24:18.585" v="43"/>
            <ac:picMkLst>
              <pc:docMk/>
              <pc:sldMasterMk cId="1205298499" sldId="2147483660"/>
              <pc:sldLayoutMk cId="394652220" sldId="2147483669"/>
              <ac:picMk id="24" creationId="{1A60346B-B6DA-DD40-A37E-88BA0520AF2E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32:19.999" v="138" actId="166"/>
          <pc:sldLayoutMkLst>
            <pc:docMk/>
            <pc:sldMasterMk cId="1205298499" sldId="2147483660"/>
            <pc:sldLayoutMk cId="1184501292" sldId="2147483670"/>
          </pc:sldLayoutMkLst>
          <pc:spChg chg="mod">
            <ac:chgData name="Hadziq Fabroyir" userId="6604b886-8239-4738-ba8a-fd347ffa6e86" providerId="ADAL" clId="{2F916623-3B84-3643-8A38-18BFBA9C97DB}" dt="2020-07-24T08:32:19.999" v="138" actId="166"/>
            <ac:spMkLst>
              <pc:docMk/>
              <pc:sldMasterMk cId="1205298499" sldId="2147483660"/>
              <pc:sldLayoutMk cId="1184501292" sldId="2147483670"/>
              <ac:spMk id="3" creationId="{37A8C22E-446E-44E7-B620-984F898160C3}"/>
            </ac:spMkLst>
          </pc:spChg>
          <pc:spChg chg="mod">
            <ac:chgData name="Hadziq Fabroyir" userId="6604b886-8239-4738-ba8a-fd347ffa6e86" providerId="ADAL" clId="{2F916623-3B84-3643-8A38-18BFBA9C97DB}" dt="2020-07-24T08:26:42.352" v="113" actId="20577"/>
            <ac:spMkLst>
              <pc:docMk/>
              <pc:sldMasterMk cId="1205298499" sldId="2147483660"/>
              <pc:sldLayoutMk cId="1184501292" sldId="2147483670"/>
              <ac:spMk id="11" creationId="{122EC492-3CAC-426C-9EB4-CEEF0E59CA94}"/>
            </ac:spMkLst>
          </pc:spChg>
          <pc:spChg chg="mod">
            <ac:chgData name="Hadziq Fabroyir" userId="6604b886-8239-4738-ba8a-fd347ffa6e86" providerId="ADAL" clId="{2F916623-3B84-3643-8A38-18BFBA9C97DB}" dt="2020-07-24T08:26:31.430" v="101"/>
            <ac:spMkLst>
              <pc:docMk/>
              <pc:sldMasterMk cId="1205298499" sldId="2147483660"/>
              <pc:sldLayoutMk cId="1184501292" sldId="2147483670"/>
              <ac:spMk id="15" creationId="{2F095FA0-DCCD-4262-928D-53B2B208D1B9}"/>
            </ac:spMkLst>
          </pc:spChg>
          <pc:picChg chg="del">
            <ac:chgData name="Hadziq Fabroyir" userId="6604b886-8239-4738-ba8a-fd347ffa6e86" providerId="ADAL" clId="{2F916623-3B84-3643-8A38-18BFBA9C97DB}" dt="2020-07-24T08:24:21.598" v="44" actId="478"/>
            <ac:picMkLst>
              <pc:docMk/>
              <pc:sldMasterMk cId="1205298499" sldId="2147483660"/>
              <pc:sldLayoutMk cId="1184501292" sldId="2147483670"/>
              <ac:picMk id="18" creationId="{07D0A5B2-5F41-0C43-B8DB-6BBC1935094C}"/>
            </ac:picMkLst>
          </pc:picChg>
          <pc:picChg chg="del">
            <ac:chgData name="Hadziq Fabroyir" userId="6604b886-8239-4738-ba8a-fd347ffa6e86" providerId="ADAL" clId="{2F916623-3B84-3643-8A38-18BFBA9C97DB}" dt="2020-07-24T08:24:21.598" v="44" actId="478"/>
            <ac:picMkLst>
              <pc:docMk/>
              <pc:sldMasterMk cId="1205298499" sldId="2147483660"/>
              <pc:sldLayoutMk cId="1184501292" sldId="2147483670"/>
              <ac:picMk id="20" creationId="{AB9A316D-2836-AD44-BF09-76E492C20381}"/>
            </ac:picMkLst>
          </pc:picChg>
          <pc:picChg chg="add mod">
            <ac:chgData name="Hadziq Fabroyir" userId="6604b886-8239-4738-ba8a-fd347ffa6e86" providerId="ADAL" clId="{2F916623-3B84-3643-8A38-18BFBA9C97DB}" dt="2020-07-24T08:24:21.841" v="45"/>
            <ac:picMkLst>
              <pc:docMk/>
              <pc:sldMasterMk cId="1205298499" sldId="2147483660"/>
              <pc:sldLayoutMk cId="1184501292" sldId="2147483670"/>
              <ac:picMk id="21" creationId="{FA507561-D8E6-E147-A93F-9E4028E79CC6}"/>
            </ac:picMkLst>
          </pc:picChg>
          <pc:picChg chg="del">
            <ac:chgData name="Hadziq Fabroyir" userId="6604b886-8239-4738-ba8a-fd347ffa6e86" providerId="ADAL" clId="{2F916623-3B84-3643-8A38-18BFBA9C97DB}" dt="2020-07-24T08:24:21.598" v="44" actId="478"/>
            <ac:picMkLst>
              <pc:docMk/>
              <pc:sldMasterMk cId="1205298499" sldId="2147483660"/>
              <pc:sldLayoutMk cId="1184501292" sldId="2147483670"/>
              <ac:picMk id="22" creationId="{E205BA14-1D51-5F4B-8486-A113E8124348}"/>
            </ac:picMkLst>
          </pc:picChg>
          <pc:picChg chg="add mod">
            <ac:chgData name="Hadziq Fabroyir" userId="6604b886-8239-4738-ba8a-fd347ffa6e86" providerId="ADAL" clId="{2F916623-3B84-3643-8A38-18BFBA9C97DB}" dt="2020-07-24T08:24:21.841" v="45"/>
            <ac:picMkLst>
              <pc:docMk/>
              <pc:sldMasterMk cId="1205298499" sldId="2147483660"/>
              <pc:sldLayoutMk cId="1184501292" sldId="2147483670"/>
              <ac:picMk id="23" creationId="{06DE55D1-4C0C-914F-B640-F44C7412FAD7}"/>
            </ac:picMkLst>
          </pc:picChg>
          <pc:picChg chg="del">
            <ac:chgData name="Hadziq Fabroyir" userId="6604b886-8239-4738-ba8a-fd347ffa6e86" providerId="ADAL" clId="{2F916623-3B84-3643-8A38-18BFBA9C97DB}" dt="2020-07-24T08:24:21.598" v="44" actId="478"/>
            <ac:picMkLst>
              <pc:docMk/>
              <pc:sldMasterMk cId="1205298499" sldId="2147483660"/>
              <pc:sldLayoutMk cId="1184501292" sldId="2147483670"/>
              <ac:picMk id="24" creationId="{3DC463ED-947A-EB49-9874-4DC2FEA80F31}"/>
            </ac:picMkLst>
          </pc:picChg>
          <pc:picChg chg="add mod">
            <ac:chgData name="Hadziq Fabroyir" userId="6604b886-8239-4738-ba8a-fd347ffa6e86" providerId="ADAL" clId="{2F916623-3B84-3643-8A38-18BFBA9C97DB}" dt="2020-07-24T08:24:21.841" v="45"/>
            <ac:picMkLst>
              <pc:docMk/>
              <pc:sldMasterMk cId="1205298499" sldId="2147483660"/>
              <pc:sldLayoutMk cId="1184501292" sldId="2147483670"/>
              <ac:picMk id="25" creationId="{6F6460B0-BAD6-644D-A276-3248218CE134}"/>
            </ac:picMkLst>
          </pc:picChg>
        </pc:sldLayoutChg>
        <pc:sldLayoutChg chg="addSp delSp modSp mod">
          <pc:chgData name="Hadziq Fabroyir" userId="6604b886-8239-4738-ba8a-fd347ffa6e86" providerId="ADAL" clId="{2F916623-3B84-3643-8A38-18BFBA9C97DB}" dt="2020-07-24T08:32:12.427" v="137" actId="167"/>
          <pc:sldLayoutMkLst>
            <pc:docMk/>
            <pc:sldMasterMk cId="1205298499" sldId="2147483660"/>
            <pc:sldLayoutMk cId="747457683" sldId="2147483671"/>
          </pc:sldLayoutMkLst>
          <pc:picChg chg="del">
            <ac:chgData name="Hadziq Fabroyir" userId="6604b886-8239-4738-ba8a-fd347ffa6e86" providerId="ADAL" clId="{2F916623-3B84-3643-8A38-18BFBA9C97DB}" dt="2020-07-24T08:24:25.300" v="46" actId="478"/>
            <ac:picMkLst>
              <pc:docMk/>
              <pc:sldMasterMk cId="1205298499" sldId="2147483660"/>
              <pc:sldLayoutMk cId="747457683" sldId="2147483671"/>
              <ac:picMk id="9" creationId="{9A01ADE8-69A4-4F49-B33A-7A4FAFE3A9E0}"/>
            </ac:picMkLst>
          </pc:picChg>
          <pc:picChg chg="del">
            <ac:chgData name="Hadziq Fabroyir" userId="6604b886-8239-4738-ba8a-fd347ffa6e86" providerId="ADAL" clId="{2F916623-3B84-3643-8A38-18BFBA9C97DB}" dt="2020-07-24T08:24:25.300" v="46" actId="478"/>
            <ac:picMkLst>
              <pc:docMk/>
              <pc:sldMasterMk cId="1205298499" sldId="2147483660"/>
              <pc:sldLayoutMk cId="747457683" sldId="2147483671"/>
              <ac:picMk id="10" creationId="{D5E63013-F02E-D74E-821B-7387AF9D3164}"/>
            </ac:picMkLst>
          </pc:picChg>
          <pc:picChg chg="del">
            <ac:chgData name="Hadziq Fabroyir" userId="6604b886-8239-4738-ba8a-fd347ffa6e86" providerId="ADAL" clId="{2F916623-3B84-3643-8A38-18BFBA9C97DB}" dt="2020-07-24T08:24:25.300" v="46" actId="478"/>
            <ac:picMkLst>
              <pc:docMk/>
              <pc:sldMasterMk cId="1205298499" sldId="2147483660"/>
              <pc:sldLayoutMk cId="747457683" sldId="2147483671"/>
              <ac:picMk id="11" creationId="{A39C1942-3016-814A-B642-4842CCCB7802}"/>
            </ac:picMkLst>
          </pc:picChg>
          <pc:picChg chg="del">
            <ac:chgData name="Hadziq Fabroyir" userId="6604b886-8239-4738-ba8a-fd347ffa6e86" providerId="ADAL" clId="{2F916623-3B84-3643-8A38-18BFBA9C97DB}" dt="2020-07-24T08:24:25.300" v="46" actId="478"/>
            <ac:picMkLst>
              <pc:docMk/>
              <pc:sldMasterMk cId="1205298499" sldId="2147483660"/>
              <pc:sldLayoutMk cId="747457683" sldId="2147483671"/>
              <ac:picMk id="12" creationId="{3C29DE10-580D-8142-80A5-2B72AD737722}"/>
            </ac:picMkLst>
          </pc:picChg>
          <pc:picChg chg="add mod">
            <ac:chgData name="Hadziq Fabroyir" userId="6604b886-8239-4738-ba8a-fd347ffa6e86" providerId="ADAL" clId="{2F916623-3B84-3643-8A38-18BFBA9C97DB}" dt="2020-07-24T08:24:25.515" v="47"/>
            <ac:picMkLst>
              <pc:docMk/>
              <pc:sldMasterMk cId="1205298499" sldId="2147483660"/>
              <pc:sldLayoutMk cId="747457683" sldId="2147483671"/>
              <ac:picMk id="13" creationId="{36257542-48D7-274A-9F91-C944EEC243F4}"/>
            </ac:picMkLst>
          </pc:picChg>
          <pc:picChg chg="add mod">
            <ac:chgData name="Hadziq Fabroyir" userId="6604b886-8239-4738-ba8a-fd347ffa6e86" providerId="ADAL" clId="{2F916623-3B84-3643-8A38-18BFBA9C97DB}" dt="2020-07-24T08:24:25.515" v="47"/>
            <ac:picMkLst>
              <pc:docMk/>
              <pc:sldMasterMk cId="1205298499" sldId="2147483660"/>
              <pc:sldLayoutMk cId="747457683" sldId="2147483671"/>
              <ac:picMk id="14" creationId="{E79DBA76-9E10-DE45-B7EB-88C6B5EB03B2}"/>
            </ac:picMkLst>
          </pc:picChg>
          <pc:picChg chg="add mod">
            <ac:chgData name="Hadziq Fabroyir" userId="6604b886-8239-4738-ba8a-fd347ffa6e86" providerId="ADAL" clId="{2F916623-3B84-3643-8A38-18BFBA9C97DB}" dt="2020-07-24T08:24:25.515" v="47"/>
            <ac:picMkLst>
              <pc:docMk/>
              <pc:sldMasterMk cId="1205298499" sldId="2147483660"/>
              <pc:sldLayoutMk cId="747457683" sldId="2147483671"/>
              <ac:picMk id="15" creationId="{9C2A4B1A-8D79-C54D-ADB2-41E3C9AD72BB}"/>
            </ac:picMkLst>
          </pc:picChg>
          <pc:picChg chg="mod">
            <ac:chgData name="Hadziq Fabroyir" userId="6604b886-8239-4738-ba8a-fd347ffa6e86" providerId="ADAL" clId="{2F916623-3B84-3643-8A38-18BFBA9C97DB}" dt="2020-07-24T08:32:12.427" v="137" actId="167"/>
            <ac:picMkLst>
              <pc:docMk/>
              <pc:sldMasterMk cId="1205298499" sldId="2147483660"/>
              <pc:sldLayoutMk cId="747457683" sldId="2147483671"/>
              <ac:picMk id="31" creationId="{FB3DC51D-B9E1-474D-ABE6-7C809DCB8372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353D2-FBFD-40C2-927D-ED192232532F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F8537F46-D9D5-4DEA-A9C4-02E4B5F6B076}">
      <dgm:prSet phldrT="[Text]"/>
      <dgm:spPr/>
      <dgm:t>
        <a:bodyPr/>
        <a:lstStyle/>
        <a:p>
          <a:r>
            <a:rPr lang="en-US" dirty="0" err="1" smtClean="0"/>
            <a:t>Pengetahuan</a:t>
          </a:r>
          <a:endParaRPr lang="en-US" dirty="0"/>
        </a:p>
      </dgm:t>
    </dgm:pt>
    <dgm:pt modelId="{11EF1BA1-7B02-4C54-8CF4-F3E675CDB875}" type="parTrans" cxnId="{EB134003-B1FC-4D88-9B59-7EF0EF96B373}">
      <dgm:prSet/>
      <dgm:spPr/>
      <dgm:t>
        <a:bodyPr/>
        <a:lstStyle/>
        <a:p>
          <a:endParaRPr lang="en-US"/>
        </a:p>
      </dgm:t>
    </dgm:pt>
    <dgm:pt modelId="{BCC6C62E-859D-4399-A128-36115125B9B9}" type="sibTrans" cxnId="{EB134003-B1FC-4D88-9B59-7EF0EF96B373}">
      <dgm:prSet/>
      <dgm:spPr/>
      <dgm:t>
        <a:bodyPr/>
        <a:lstStyle/>
        <a:p>
          <a:endParaRPr lang="en-US"/>
        </a:p>
      </dgm:t>
    </dgm:pt>
    <dgm:pt modelId="{4A704E71-2B42-4690-9B94-516A381F8FCB}">
      <dgm:prSet phldrT="[Text]"/>
      <dgm:spPr/>
      <dgm:t>
        <a:bodyPr/>
        <a:lstStyle/>
        <a:p>
          <a:r>
            <a:rPr lang="en-US" dirty="0" err="1" smtClean="0"/>
            <a:t>Informasi</a:t>
          </a:r>
          <a:endParaRPr lang="en-US" dirty="0"/>
        </a:p>
      </dgm:t>
    </dgm:pt>
    <dgm:pt modelId="{7D333192-4461-4EFC-A723-C13493CAAC9D}" type="parTrans" cxnId="{8086573D-80E9-47D3-9644-A6EF84941066}">
      <dgm:prSet/>
      <dgm:spPr/>
      <dgm:t>
        <a:bodyPr/>
        <a:lstStyle/>
        <a:p>
          <a:endParaRPr lang="en-US"/>
        </a:p>
      </dgm:t>
    </dgm:pt>
    <dgm:pt modelId="{174F72CC-3B6E-4051-B338-7D4ED091D15E}" type="sibTrans" cxnId="{8086573D-80E9-47D3-9644-A6EF84941066}">
      <dgm:prSet/>
      <dgm:spPr/>
      <dgm:t>
        <a:bodyPr/>
        <a:lstStyle/>
        <a:p>
          <a:endParaRPr lang="en-US"/>
        </a:p>
      </dgm:t>
    </dgm:pt>
    <dgm:pt modelId="{CE4DC445-31C9-43F1-BADD-75FB5AC69DF8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8378B077-0EC2-44B8-83D7-EB2E3EC92DF6}" type="parTrans" cxnId="{3DC8C214-E81E-45F9-BC4A-2AE2DDCA7264}">
      <dgm:prSet/>
      <dgm:spPr/>
      <dgm:t>
        <a:bodyPr/>
        <a:lstStyle/>
        <a:p>
          <a:endParaRPr lang="en-US"/>
        </a:p>
      </dgm:t>
    </dgm:pt>
    <dgm:pt modelId="{E6152190-55A8-41F7-8E8B-A545B140B9FE}" type="sibTrans" cxnId="{3DC8C214-E81E-45F9-BC4A-2AE2DDCA7264}">
      <dgm:prSet/>
      <dgm:spPr/>
      <dgm:t>
        <a:bodyPr/>
        <a:lstStyle/>
        <a:p>
          <a:endParaRPr lang="en-US"/>
        </a:p>
      </dgm:t>
    </dgm:pt>
    <dgm:pt modelId="{DFCD1ECD-4607-40A3-8280-2441F6167AD8}">
      <dgm:prSet phldrT="[Text]"/>
      <dgm:spPr/>
      <dgm:t>
        <a:bodyPr/>
        <a:lstStyle/>
        <a:p>
          <a:r>
            <a:rPr lang="en-US" dirty="0" err="1" smtClean="0"/>
            <a:t>Pemahaman</a:t>
          </a:r>
          <a:endParaRPr lang="en-US" dirty="0"/>
        </a:p>
      </dgm:t>
    </dgm:pt>
    <dgm:pt modelId="{BE01FD8F-6553-4C0E-90A4-81EC51C20D3B}" type="parTrans" cxnId="{1C411F44-CEE4-4E77-A269-CF225B6B33E5}">
      <dgm:prSet/>
      <dgm:spPr/>
      <dgm:t>
        <a:bodyPr/>
        <a:lstStyle/>
        <a:p>
          <a:endParaRPr lang="en-US"/>
        </a:p>
      </dgm:t>
    </dgm:pt>
    <dgm:pt modelId="{40FCA97C-16A5-4C7C-B6D1-77E63714BFC7}" type="sibTrans" cxnId="{1C411F44-CEE4-4E77-A269-CF225B6B33E5}">
      <dgm:prSet/>
      <dgm:spPr/>
      <dgm:t>
        <a:bodyPr/>
        <a:lstStyle/>
        <a:p>
          <a:endParaRPr lang="en-US"/>
        </a:p>
      </dgm:t>
    </dgm:pt>
    <dgm:pt modelId="{7C8BB7D1-E761-4BF5-865A-5B9A07C3B73D}">
      <dgm:prSet phldrT="[Text]"/>
      <dgm:spPr/>
      <dgm:t>
        <a:bodyPr/>
        <a:lstStyle/>
        <a:p>
          <a:r>
            <a:rPr lang="en-US" dirty="0" err="1" smtClean="0"/>
            <a:t>Pengalaman</a:t>
          </a:r>
          <a:endParaRPr lang="en-US" dirty="0"/>
        </a:p>
      </dgm:t>
    </dgm:pt>
    <dgm:pt modelId="{09654D5D-2322-436B-9DA9-7E22FD7B69C7}" type="parTrans" cxnId="{12F4D95B-F763-4607-BA20-23E79DB06826}">
      <dgm:prSet/>
      <dgm:spPr/>
      <dgm:t>
        <a:bodyPr/>
        <a:lstStyle/>
        <a:p>
          <a:endParaRPr lang="en-US"/>
        </a:p>
      </dgm:t>
    </dgm:pt>
    <dgm:pt modelId="{F45BCECC-FF4C-46CC-B6DF-8799FF145FEC}" type="sibTrans" cxnId="{12F4D95B-F763-4607-BA20-23E79DB06826}">
      <dgm:prSet/>
      <dgm:spPr/>
      <dgm:t>
        <a:bodyPr/>
        <a:lstStyle/>
        <a:p>
          <a:endParaRPr lang="en-US"/>
        </a:p>
      </dgm:t>
    </dgm:pt>
    <dgm:pt modelId="{A961DB02-65FB-49B1-A1E2-EEEBD7422035}">
      <dgm:prSet phldrT="[Text]"/>
      <dgm:spPr/>
      <dgm:t>
        <a:bodyPr/>
        <a:lstStyle/>
        <a:p>
          <a:r>
            <a:rPr lang="en-US" dirty="0" err="1" smtClean="0"/>
            <a:t>Intuisi</a:t>
          </a:r>
          <a:endParaRPr lang="en-US" dirty="0"/>
        </a:p>
      </dgm:t>
    </dgm:pt>
    <dgm:pt modelId="{71B89280-E1E5-4792-AB3F-60EA3C7AEE66}" type="parTrans" cxnId="{9D5B4AE2-8DEA-4347-98DD-12550C72A36E}">
      <dgm:prSet/>
      <dgm:spPr/>
      <dgm:t>
        <a:bodyPr/>
        <a:lstStyle/>
        <a:p>
          <a:endParaRPr lang="en-US"/>
        </a:p>
      </dgm:t>
    </dgm:pt>
    <dgm:pt modelId="{F59A7C80-F8D1-4581-8C97-FFE3840816FF}" type="sibTrans" cxnId="{9D5B4AE2-8DEA-4347-98DD-12550C72A36E}">
      <dgm:prSet/>
      <dgm:spPr/>
      <dgm:t>
        <a:bodyPr/>
        <a:lstStyle/>
        <a:p>
          <a:endParaRPr lang="en-US"/>
        </a:p>
      </dgm:t>
    </dgm:pt>
    <dgm:pt modelId="{812F8C98-A664-4DC0-89D1-8A4F6EE9468E}">
      <dgm:prSet phldrT="[Text]"/>
      <dgm:spPr/>
      <dgm:t>
        <a:bodyPr/>
        <a:lstStyle/>
        <a:p>
          <a:r>
            <a:rPr lang="en-US" dirty="0" err="1" smtClean="0"/>
            <a:t>Kontekstual</a:t>
          </a:r>
          <a:endParaRPr lang="en-US" dirty="0"/>
        </a:p>
      </dgm:t>
    </dgm:pt>
    <dgm:pt modelId="{5FB0561E-C626-40F6-B03A-E79772A42FFB}" type="parTrans" cxnId="{4EC47DE8-ECD8-4F4F-AE8B-87C6A628F96A}">
      <dgm:prSet/>
      <dgm:spPr/>
      <dgm:t>
        <a:bodyPr/>
        <a:lstStyle/>
        <a:p>
          <a:endParaRPr lang="en-US"/>
        </a:p>
      </dgm:t>
    </dgm:pt>
    <dgm:pt modelId="{0DEAC12F-9394-4D4A-911C-00CD84D4D41E}" type="sibTrans" cxnId="{4EC47DE8-ECD8-4F4F-AE8B-87C6A628F96A}">
      <dgm:prSet/>
      <dgm:spPr/>
      <dgm:t>
        <a:bodyPr/>
        <a:lstStyle/>
        <a:p>
          <a:endParaRPr lang="en-US"/>
        </a:p>
      </dgm:t>
    </dgm:pt>
    <dgm:pt modelId="{32836A77-ED42-40EE-B2B5-67CB80114E1F}">
      <dgm:prSet phldrT="[Text]"/>
      <dgm:spPr/>
      <dgm:t>
        <a:bodyPr/>
        <a:lstStyle/>
        <a:p>
          <a:r>
            <a:rPr lang="en-US" dirty="0" err="1" smtClean="0"/>
            <a:t>Kategorisasi</a:t>
          </a:r>
          <a:endParaRPr lang="en-US" dirty="0"/>
        </a:p>
      </dgm:t>
    </dgm:pt>
    <dgm:pt modelId="{5329AC6C-0B0C-49F6-B506-8470403F94D5}" type="parTrans" cxnId="{48A45BDE-1CC8-4ABC-B40B-17D0A5B7DDD9}">
      <dgm:prSet/>
      <dgm:spPr/>
      <dgm:t>
        <a:bodyPr/>
        <a:lstStyle/>
        <a:p>
          <a:endParaRPr lang="en-US"/>
        </a:p>
      </dgm:t>
    </dgm:pt>
    <dgm:pt modelId="{35F89D4B-6D13-47D1-BD85-D4E60910B058}" type="sibTrans" cxnId="{48A45BDE-1CC8-4ABC-B40B-17D0A5B7DDD9}">
      <dgm:prSet/>
      <dgm:spPr/>
      <dgm:t>
        <a:bodyPr/>
        <a:lstStyle/>
        <a:p>
          <a:endParaRPr lang="en-US"/>
        </a:p>
      </dgm:t>
    </dgm:pt>
    <dgm:pt modelId="{DA87DC9F-92F4-4F7E-89FF-DB6072111027}">
      <dgm:prSet phldrT="[Text]"/>
      <dgm:spPr/>
      <dgm:t>
        <a:bodyPr/>
        <a:lstStyle/>
        <a:p>
          <a:r>
            <a:rPr lang="en-US" dirty="0" err="1" smtClean="0"/>
            <a:t>Ringkasan</a:t>
          </a:r>
          <a:r>
            <a:rPr lang="en-US" dirty="0" smtClean="0"/>
            <a:t> data</a:t>
          </a:r>
          <a:endParaRPr lang="en-US" dirty="0"/>
        </a:p>
      </dgm:t>
    </dgm:pt>
    <dgm:pt modelId="{1DFF8A15-D06A-4A42-815C-4D26D055C576}" type="parTrans" cxnId="{31BD2F62-D80C-41C8-B491-4240249890D8}">
      <dgm:prSet/>
      <dgm:spPr/>
      <dgm:t>
        <a:bodyPr/>
        <a:lstStyle/>
        <a:p>
          <a:endParaRPr lang="en-US"/>
        </a:p>
      </dgm:t>
    </dgm:pt>
    <dgm:pt modelId="{81833B7B-F353-4EDA-A65F-8AB6003CD4BD}" type="sibTrans" cxnId="{31BD2F62-D80C-41C8-B491-4240249890D8}">
      <dgm:prSet/>
      <dgm:spPr/>
      <dgm:t>
        <a:bodyPr/>
        <a:lstStyle/>
        <a:p>
          <a:endParaRPr lang="en-US"/>
        </a:p>
      </dgm:t>
    </dgm:pt>
    <dgm:pt modelId="{A0EF5E50-2763-4A03-84C8-EFA13CEA6ED9}">
      <dgm:prSet phldrT="[Text]"/>
      <dgm:spPr/>
      <dgm:t>
        <a:bodyPr/>
        <a:lstStyle/>
        <a:p>
          <a:r>
            <a:rPr lang="en-US" dirty="0" err="1" smtClean="0"/>
            <a:t>Perhitungan</a:t>
          </a:r>
          <a:endParaRPr lang="en-US" dirty="0"/>
        </a:p>
      </dgm:t>
    </dgm:pt>
    <dgm:pt modelId="{35B43A7D-8DE4-40F0-9E17-F72BE66A3CE8}" type="parTrans" cxnId="{3E370064-0C76-4B73-8658-D61A153D0DD1}">
      <dgm:prSet/>
      <dgm:spPr/>
      <dgm:t>
        <a:bodyPr/>
        <a:lstStyle/>
        <a:p>
          <a:endParaRPr lang="en-US"/>
        </a:p>
      </dgm:t>
    </dgm:pt>
    <dgm:pt modelId="{E4A7FECB-EE63-44CC-A229-48ADF8D04160}" type="sibTrans" cxnId="{3E370064-0C76-4B73-8658-D61A153D0DD1}">
      <dgm:prSet/>
      <dgm:spPr/>
      <dgm:t>
        <a:bodyPr/>
        <a:lstStyle/>
        <a:p>
          <a:endParaRPr lang="en-US"/>
        </a:p>
      </dgm:t>
    </dgm:pt>
    <dgm:pt modelId="{0EB2F290-5F8E-44E2-96A5-94676F7D38C4}">
      <dgm:prSet phldrT="[Text]"/>
      <dgm:spPr/>
      <dgm:t>
        <a:bodyPr/>
        <a:lstStyle/>
        <a:p>
          <a:r>
            <a:rPr lang="en-US" dirty="0" err="1" smtClean="0"/>
            <a:t>Fakta</a:t>
          </a:r>
          <a:endParaRPr lang="en-US" dirty="0"/>
        </a:p>
      </dgm:t>
    </dgm:pt>
    <dgm:pt modelId="{EDA33652-1827-42E0-81D9-BD62AE78B879}" type="parTrans" cxnId="{1ED13996-B8DB-4137-844C-7D82BF282330}">
      <dgm:prSet/>
      <dgm:spPr/>
      <dgm:t>
        <a:bodyPr/>
        <a:lstStyle/>
        <a:p>
          <a:endParaRPr lang="en-US"/>
        </a:p>
      </dgm:t>
    </dgm:pt>
    <dgm:pt modelId="{49F0E9BE-E27B-4432-939D-CB5AD8204B40}" type="sibTrans" cxnId="{1ED13996-B8DB-4137-844C-7D82BF282330}">
      <dgm:prSet/>
      <dgm:spPr/>
      <dgm:t>
        <a:bodyPr/>
        <a:lstStyle/>
        <a:p>
          <a:endParaRPr lang="en-US"/>
        </a:p>
      </dgm:t>
    </dgm:pt>
    <dgm:pt modelId="{367262A2-C888-403E-92C2-E3DBA8E02DA6}">
      <dgm:prSet phldrT="[Text]"/>
      <dgm:spPr/>
      <dgm:t>
        <a:bodyPr/>
        <a:lstStyle/>
        <a:p>
          <a:r>
            <a:rPr lang="en-US" dirty="0" err="1" smtClean="0"/>
            <a:t>Spesifik</a:t>
          </a:r>
          <a:endParaRPr lang="en-US" dirty="0"/>
        </a:p>
      </dgm:t>
    </dgm:pt>
    <dgm:pt modelId="{065E88C8-D4D6-493C-89DF-D2AE9CF92D28}" type="parTrans" cxnId="{C14493D1-0BA3-4078-9C8C-E478BAE77D07}">
      <dgm:prSet/>
      <dgm:spPr/>
      <dgm:t>
        <a:bodyPr/>
        <a:lstStyle/>
        <a:p>
          <a:endParaRPr lang="en-US"/>
        </a:p>
      </dgm:t>
    </dgm:pt>
    <dgm:pt modelId="{BBE577EF-60D3-4555-A12D-505D603D1FCD}" type="sibTrans" cxnId="{C14493D1-0BA3-4078-9C8C-E478BAE77D07}">
      <dgm:prSet/>
      <dgm:spPr/>
      <dgm:t>
        <a:bodyPr/>
        <a:lstStyle/>
        <a:p>
          <a:endParaRPr lang="en-US"/>
        </a:p>
      </dgm:t>
    </dgm:pt>
    <dgm:pt modelId="{F9F0C405-F78E-46FE-B60C-DCACDBB8BE58}" type="pres">
      <dgm:prSet presAssocID="{B09353D2-FBFD-40C2-927D-ED192232532F}" presName="Name0" presStyleCnt="0">
        <dgm:presLayoutVars>
          <dgm:dir/>
          <dgm:animLvl val="lvl"/>
          <dgm:resizeHandles val="exact"/>
        </dgm:presLayoutVars>
      </dgm:prSet>
      <dgm:spPr/>
    </dgm:pt>
    <dgm:pt modelId="{DF236007-30DA-459E-AA3E-46A70AD84BA9}" type="pres">
      <dgm:prSet presAssocID="{F8537F46-D9D5-4DEA-A9C4-02E4B5F6B076}" presName="Name8" presStyleCnt="0"/>
      <dgm:spPr/>
    </dgm:pt>
    <dgm:pt modelId="{89BDCD66-2810-4D58-AA4A-AB4870043B82}" type="pres">
      <dgm:prSet presAssocID="{F8537F46-D9D5-4DEA-A9C4-02E4B5F6B076}" presName="acctBkgd" presStyleLbl="alignAcc1" presStyleIdx="0" presStyleCnt="3"/>
      <dgm:spPr/>
      <dgm:t>
        <a:bodyPr/>
        <a:lstStyle/>
        <a:p>
          <a:endParaRPr lang="en-US"/>
        </a:p>
      </dgm:t>
    </dgm:pt>
    <dgm:pt modelId="{2FFAEE98-0759-45E0-A5DB-FB19A70A28D4}" type="pres">
      <dgm:prSet presAssocID="{F8537F46-D9D5-4DEA-A9C4-02E4B5F6B076}" presName="acctTx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78A3A-DB16-40EA-B1D3-EDF146271075}" type="pres">
      <dgm:prSet presAssocID="{F8537F46-D9D5-4DEA-A9C4-02E4B5F6B076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76C78-3855-43E3-A66A-2576CD67AC23}" type="pres">
      <dgm:prSet presAssocID="{F8537F46-D9D5-4DEA-A9C4-02E4B5F6B07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148DF-EABE-4E8C-A258-9B1B307E96C7}" type="pres">
      <dgm:prSet presAssocID="{4A704E71-2B42-4690-9B94-516A381F8FCB}" presName="Name8" presStyleCnt="0"/>
      <dgm:spPr/>
    </dgm:pt>
    <dgm:pt modelId="{AFE0A546-29E2-4AC0-84F5-2A724B97D828}" type="pres">
      <dgm:prSet presAssocID="{4A704E71-2B42-4690-9B94-516A381F8FCB}" presName="acctBkgd" presStyleLbl="alignAcc1" presStyleIdx="1" presStyleCnt="3"/>
      <dgm:spPr/>
      <dgm:t>
        <a:bodyPr/>
        <a:lstStyle/>
        <a:p>
          <a:endParaRPr lang="en-US"/>
        </a:p>
      </dgm:t>
    </dgm:pt>
    <dgm:pt modelId="{6DE43BA7-45A5-4BD3-AC13-99A45E387FBA}" type="pres">
      <dgm:prSet presAssocID="{4A704E71-2B42-4690-9B94-516A381F8FCB}" presName="acctTx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58384-DFED-4F59-BCC0-A729F3377A5B}" type="pres">
      <dgm:prSet presAssocID="{4A704E71-2B42-4690-9B94-516A381F8FCB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03B36-8272-4920-860B-21CFC27D5B37}" type="pres">
      <dgm:prSet presAssocID="{4A704E71-2B42-4690-9B94-516A381F8F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C00C5-C7E5-4EEE-9AC2-81CB4EFCAB56}" type="pres">
      <dgm:prSet presAssocID="{CE4DC445-31C9-43F1-BADD-75FB5AC69DF8}" presName="Name8" presStyleCnt="0"/>
      <dgm:spPr/>
    </dgm:pt>
    <dgm:pt modelId="{C5A8A3A1-3524-461A-AD87-2CC74C8884BC}" type="pres">
      <dgm:prSet presAssocID="{CE4DC445-31C9-43F1-BADD-75FB5AC69DF8}" presName="acctBkgd" presStyleLbl="alignAcc1" presStyleIdx="2" presStyleCnt="3"/>
      <dgm:spPr/>
      <dgm:t>
        <a:bodyPr/>
        <a:lstStyle/>
        <a:p>
          <a:endParaRPr lang="en-US"/>
        </a:p>
      </dgm:t>
    </dgm:pt>
    <dgm:pt modelId="{C788397B-40E3-4C6E-A017-5223E92B1556}" type="pres">
      <dgm:prSet presAssocID="{CE4DC445-31C9-43F1-BADD-75FB5AC69DF8}" presName="acct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13A78-8561-4F89-80F1-A2418D3B3B1C}" type="pres">
      <dgm:prSet presAssocID="{CE4DC445-31C9-43F1-BADD-75FB5AC69DF8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B3AA8-A152-4A90-B8FB-B5FF2FB2AB34}" type="pres">
      <dgm:prSet presAssocID="{CE4DC445-31C9-43F1-BADD-75FB5AC69D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9E381-0A59-4B01-934A-230B0C10B4A4}" type="presOf" srcId="{32836A77-ED42-40EE-B2B5-67CB80114E1F}" destId="{AFE0A546-29E2-4AC0-84F5-2A724B97D828}" srcOrd="0" destOrd="1" presId="urn:microsoft.com/office/officeart/2005/8/layout/pyramid1"/>
    <dgm:cxn modelId="{A6A8F163-36BF-4AC1-955B-C0479BBBDB01}" type="presOf" srcId="{DA87DC9F-92F4-4F7E-89FF-DB6072111027}" destId="{6DE43BA7-45A5-4BD3-AC13-99A45E387FBA}" srcOrd="1" destOrd="2" presId="urn:microsoft.com/office/officeart/2005/8/layout/pyramid1"/>
    <dgm:cxn modelId="{3DC8C214-E81E-45F9-BC4A-2AE2DDCA7264}" srcId="{B09353D2-FBFD-40C2-927D-ED192232532F}" destId="{CE4DC445-31C9-43F1-BADD-75FB5AC69DF8}" srcOrd="2" destOrd="0" parTransId="{8378B077-0EC2-44B8-83D7-EB2E3EC92DF6}" sibTransId="{E6152190-55A8-41F7-8E8B-A545B140B9FE}"/>
    <dgm:cxn modelId="{598571EC-7C66-488C-B773-F908D82AB2E6}" type="presOf" srcId="{32836A77-ED42-40EE-B2B5-67CB80114E1F}" destId="{6DE43BA7-45A5-4BD3-AC13-99A45E387FBA}" srcOrd="1" destOrd="1" presId="urn:microsoft.com/office/officeart/2005/8/layout/pyramid1"/>
    <dgm:cxn modelId="{9D5B4AE2-8DEA-4347-98DD-12550C72A36E}" srcId="{F8537F46-D9D5-4DEA-A9C4-02E4B5F6B076}" destId="{A961DB02-65FB-49B1-A1E2-EEEBD7422035}" srcOrd="2" destOrd="0" parTransId="{71B89280-E1E5-4792-AB3F-60EA3C7AEE66}" sibTransId="{F59A7C80-F8D1-4581-8C97-FFE3840816FF}"/>
    <dgm:cxn modelId="{D03066AB-537D-44E7-A346-C6C153C94807}" type="presOf" srcId="{A961DB02-65FB-49B1-A1E2-EEEBD7422035}" destId="{89BDCD66-2810-4D58-AA4A-AB4870043B82}" srcOrd="0" destOrd="2" presId="urn:microsoft.com/office/officeart/2005/8/layout/pyramid1"/>
    <dgm:cxn modelId="{1C411F44-CEE4-4E77-A269-CF225B6B33E5}" srcId="{F8537F46-D9D5-4DEA-A9C4-02E4B5F6B076}" destId="{DFCD1ECD-4607-40A3-8280-2441F6167AD8}" srcOrd="0" destOrd="0" parTransId="{BE01FD8F-6553-4C0E-90A4-81EC51C20D3B}" sibTransId="{40FCA97C-16A5-4C7C-B6D1-77E63714BFC7}"/>
    <dgm:cxn modelId="{870BD21F-38E3-4369-9684-4ECA3840F7DC}" type="presOf" srcId="{CE4DC445-31C9-43F1-BADD-75FB5AC69DF8}" destId="{7CE13A78-8561-4F89-80F1-A2418D3B3B1C}" srcOrd="0" destOrd="0" presId="urn:microsoft.com/office/officeart/2005/8/layout/pyramid1"/>
    <dgm:cxn modelId="{3E370064-0C76-4B73-8658-D61A153D0DD1}" srcId="{4A704E71-2B42-4690-9B94-516A381F8FCB}" destId="{A0EF5E50-2763-4A03-84C8-EFA13CEA6ED9}" srcOrd="3" destOrd="0" parTransId="{35B43A7D-8DE4-40F0-9E17-F72BE66A3CE8}" sibTransId="{E4A7FECB-EE63-44CC-A229-48ADF8D04160}"/>
    <dgm:cxn modelId="{07F7D7D8-B300-4268-BD6D-571A6C812107}" type="presOf" srcId="{DFCD1ECD-4607-40A3-8280-2441F6167AD8}" destId="{89BDCD66-2810-4D58-AA4A-AB4870043B82}" srcOrd="0" destOrd="0" presId="urn:microsoft.com/office/officeart/2005/8/layout/pyramid1"/>
    <dgm:cxn modelId="{66096EDB-DC2B-42E4-AA70-52C992BDC76D}" type="presOf" srcId="{0EB2F290-5F8E-44E2-96A5-94676F7D38C4}" destId="{C5A8A3A1-3524-461A-AD87-2CC74C8884BC}" srcOrd="0" destOrd="0" presId="urn:microsoft.com/office/officeart/2005/8/layout/pyramid1"/>
    <dgm:cxn modelId="{3564D117-071F-416E-80FB-3A8D1227E6B4}" type="presOf" srcId="{A0EF5E50-2763-4A03-84C8-EFA13CEA6ED9}" destId="{AFE0A546-29E2-4AC0-84F5-2A724B97D828}" srcOrd="0" destOrd="3" presId="urn:microsoft.com/office/officeart/2005/8/layout/pyramid1"/>
    <dgm:cxn modelId="{508BC894-1464-4627-B747-E70A4EDF22A9}" type="presOf" srcId="{367262A2-C888-403E-92C2-E3DBA8E02DA6}" destId="{C5A8A3A1-3524-461A-AD87-2CC74C8884BC}" srcOrd="0" destOrd="1" presId="urn:microsoft.com/office/officeart/2005/8/layout/pyramid1"/>
    <dgm:cxn modelId="{B15346D5-AB90-4418-B875-670F73FC41C8}" type="presOf" srcId="{7C8BB7D1-E761-4BF5-865A-5B9A07C3B73D}" destId="{2FFAEE98-0759-45E0-A5DB-FB19A70A28D4}" srcOrd="1" destOrd="1" presId="urn:microsoft.com/office/officeart/2005/8/layout/pyramid1"/>
    <dgm:cxn modelId="{7DB875C3-3A3F-4688-B363-0D517A6F6C98}" type="presOf" srcId="{F8537F46-D9D5-4DEA-A9C4-02E4B5F6B076}" destId="{EC378A3A-DB16-40EA-B1D3-EDF146271075}" srcOrd="0" destOrd="0" presId="urn:microsoft.com/office/officeart/2005/8/layout/pyramid1"/>
    <dgm:cxn modelId="{C14493D1-0BA3-4078-9C8C-E478BAE77D07}" srcId="{CE4DC445-31C9-43F1-BADD-75FB5AC69DF8}" destId="{367262A2-C888-403E-92C2-E3DBA8E02DA6}" srcOrd="1" destOrd="0" parTransId="{065E88C8-D4D6-493C-89DF-D2AE9CF92D28}" sibTransId="{BBE577EF-60D3-4555-A12D-505D603D1FCD}"/>
    <dgm:cxn modelId="{EB134003-B1FC-4D88-9B59-7EF0EF96B373}" srcId="{B09353D2-FBFD-40C2-927D-ED192232532F}" destId="{F8537F46-D9D5-4DEA-A9C4-02E4B5F6B076}" srcOrd="0" destOrd="0" parTransId="{11EF1BA1-7B02-4C54-8CF4-F3E675CDB875}" sibTransId="{BCC6C62E-859D-4399-A128-36115125B9B9}"/>
    <dgm:cxn modelId="{E6FE41FF-69D0-4DDC-9B30-D94DC25D1DE1}" type="presOf" srcId="{A961DB02-65FB-49B1-A1E2-EEEBD7422035}" destId="{2FFAEE98-0759-45E0-A5DB-FB19A70A28D4}" srcOrd="1" destOrd="2" presId="urn:microsoft.com/office/officeart/2005/8/layout/pyramid1"/>
    <dgm:cxn modelId="{7C9A7236-3D3B-4FE7-937D-E56EC85595D8}" type="presOf" srcId="{DFCD1ECD-4607-40A3-8280-2441F6167AD8}" destId="{2FFAEE98-0759-45E0-A5DB-FB19A70A28D4}" srcOrd="1" destOrd="0" presId="urn:microsoft.com/office/officeart/2005/8/layout/pyramid1"/>
    <dgm:cxn modelId="{5727143A-A344-4CCC-9BDB-212818709D87}" type="presOf" srcId="{B09353D2-FBFD-40C2-927D-ED192232532F}" destId="{F9F0C405-F78E-46FE-B60C-DCACDBB8BE58}" srcOrd="0" destOrd="0" presId="urn:microsoft.com/office/officeart/2005/8/layout/pyramid1"/>
    <dgm:cxn modelId="{E4C4354D-04DA-4CFC-8BFC-4B6BB7EA4E61}" type="presOf" srcId="{4A704E71-2B42-4690-9B94-516A381F8FCB}" destId="{EF758384-DFED-4F59-BCC0-A729F3377A5B}" srcOrd="0" destOrd="0" presId="urn:microsoft.com/office/officeart/2005/8/layout/pyramid1"/>
    <dgm:cxn modelId="{12F4D95B-F763-4607-BA20-23E79DB06826}" srcId="{F8537F46-D9D5-4DEA-A9C4-02E4B5F6B076}" destId="{7C8BB7D1-E761-4BF5-865A-5B9A07C3B73D}" srcOrd="1" destOrd="0" parTransId="{09654D5D-2322-436B-9DA9-7E22FD7B69C7}" sibTransId="{F45BCECC-FF4C-46CC-B6DF-8799FF145FEC}"/>
    <dgm:cxn modelId="{CD01DB2B-7DEC-41D6-B354-720B4C5A0CD0}" type="presOf" srcId="{0EB2F290-5F8E-44E2-96A5-94676F7D38C4}" destId="{C788397B-40E3-4C6E-A017-5223E92B1556}" srcOrd="1" destOrd="0" presId="urn:microsoft.com/office/officeart/2005/8/layout/pyramid1"/>
    <dgm:cxn modelId="{8086573D-80E9-47D3-9644-A6EF84941066}" srcId="{B09353D2-FBFD-40C2-927D-ED192232532F}" destId="{4A704E71-2B42-4690-9B94-516A381F8FCB}" srcOrd="1" destOrd="0" parTransId="{7D333192-4461-4EFC-A723-C13493CAAC9D}" sibTransId="{174F72CC-3B6E-4051-B338-7D4ED091D15E}"/>
    <dgm:cxn modelId="{89481170-5467-4B3D-B8E5-5A4DBD009B54}" type="presOf" srcId="{7C8BB7D1-E761-4BF5-865A-5B9A07C3B73D}" destId="{89BDCD66-2810-4D58-AA4A-AB4870043B82}" srcOrd="0" destOrd="1" presId="urn:microsoft.com/office/officeart/2005/8/layout/pyramid1"/>
    <dgm:cxn modelId="{112BBF68-1FAF-4222-9540-4AE72BD86447}" type="presOf" srcId="{812F8C98-A664-4DC0-89D1-8A4F6EE9468E}" destId="{AFE0A546-29E2-4AC0-84F5-2A724B97D828}" srcOrd="0" destOrd="0" presId="urn:microsoft.com/office/officeart/2005/8/layout/pyramid1"/>
    <dgm:cxn modelId="{31BD2F62-D80C-41C8-B491-4240249890D8}" srcId="{4A704E71-2B42-4690-9B94-516A381F8FCB}" destId="{DA87DC9F-92F4-4F7E-89FF-DB6072111027}" srcOrd="2" destOrd="0" parTransId="{1DFF8A15-D06A-4A42-815C-4D26D055C576}" sibTransId="{81833B7B-F353-4EDA-A65F-8AB6003CD4BD}"/>
    <dgm:cxn modelId="{73D686C1-553F-4578-B607-95650CE23EDC}" type="presOf" srcId="{F8537F46-D9D5-4DEA-A9C4-02E4B5F6B076}" destId="{71576C78-3855-43E3-A66A-2576CD67AC23}" srcOrd="1" destOrd="0" presId="urn:microsoft.com/office/officeart/2005/8/layout/pyramid1"/>
    <dgm:cxn modelId="{12701A79-24BE-4F84-96D9-3470068DCE3F}" type="presOf" srcId="{4A704E71-2B42-4690-9B94-516A381F8FCB}" destId="{88B03B36-8272-4920-860B-21CFC27D5B37}" srcOrd="1" destOrd="0" presId="urn:microsoft.com/office/officeart/2005/8/layout/pyramid1"/>
    <dgm:cxn modelId="{019BBB13-C355-425A-BD28-F65B030DE297}" type="presOf" srcId="{367262A2-C888-403E-92C2-E3DBA8E02DA6}" destId="{C788397B-40E3-4C6E-A017-5223E92B1556}" srcOrd="1" destOrd="1" presId="urn:microsoft.com/office/officeart/2005/8/layout/pyramid1"/>
    <dgm:cxn modelId="{DA4CB89A-1257-4AA8-8A8C-6EE533ADFD6F}" type="presOf" srcId="{CE4DC445-31C9-43F1-BADD-75FB5AC69DF8}" destId="{B9DB3AA8-A152-4A90-B8FB-B5FF2FB2AB34}" srcOrd="1" destOrd="0" presId="urn:microsoft.com/office/officeart/2005/8/layout/pyramid1"/>
    <dgm:cxn modelId="{571D0C1C-24BC-49EF-BF16-49A4C3E515DF}" type="presOf" srcId="{812F8C98-A664-4DC0-89D1-8A4F6EE9468E}" destId="{6DE43BA7-45A5-4BD3-AC13-99A45E387FBA}" srcOrd="1" destOrd="0" presId="urn:microsoft.com/office/officeart/2005/8/layout/pyramid1"/>
    <dgm:cxn modelId="{EC52F796-41C0-44C9-9D23-5E22611F0397}" type="presOf" srcId="{A0EF5E50-2763-4A03-84C8-EFA13CEA6ED9}" destId="{6DE43BA7-45A5-4BD3-AC13-99A45E387FBA}" srcOrd="1" destOrd="3" presId="urn:microsoft.com/office/officeart/2005/8/layout/pyramid1"/>
    <dgm:cxn modelId="{4EC47DE8-ECD8-4F4F-AE8B-87C6A628F96A}" srcId="{4A704E71-2B42-4690-9B94-516A381F8FCB}" destId="{812F8C98-A664-4DC0-89D1-8A4F6EE9468E}" srcOrd="0" destOrd="0" parTransId="{5FB0561E-C626-40F6-B03A-E79772A42FFB}" sibTransId="{0DEAC12F-9394-4D4A-911C-00CD84D4D41E}"/>
    <dgm:cxn modelId="{1ED13996-B8DB-4137-844C-7D82BF282330}" srcId="{CE4DC445-31C9-43F1-BADD-75FB5AC69DF8}" destId="{0EB2F290-5F8E-44E2-96A5-94676F7D38C4}" srcOrd="0" destOrd="0" parTransId="{EDA33652-1827-42E0-81D9-BD62AE78B879}" sibTransId="{49F0E9BE-E27B-4432-939D-CB5AD8204B40}"/>
    <dgm:cxn modelId="{A72E2672-0ACD-43F5-8A66-599D43DC8016}" type="presOf" srcId="{DA87DC9F-92F4-4F7E-89FF-DB6072111027}" destId="{AFE0A546-29E2-4AC0-84F5-2A724B97D828}" srcOrd="0" destOrd="2" presId="urn:microsoft.com/office/officeart/2005/8/layout/pyramid1"/>
    <dgm:cxn modelId="{48A45BDE-1CC8-4ABC-B40B-17D0A5B7DDD9}" srcId="{4A704E71-2B42-4690-9B94-516A381F8FCB}" destId="{32836A77-ED42-40EE-B2B5-67CB80114E1F}" srcOrd="1" destOrd="0" parTransId="{5329AC6C-0B0C-49F6-B506-8470403F94D5}" sibTransId="{35F89D4B-6D13-47D1-BD85-D4E60910B058}"/>
    <dgm:cxn modelId="{39F3BCE2-EB7F-4584-8072-1A38C4040FAC}" type="presParOf" srcId="{F9F0C405-F78E-46FE-B60C-DCACDBB8BE58}" destId="{DF236007-30DA-459E-AA3E-46A70AD84BA9}" srcOrd="0" destOrd="0" presId="urn:microsoft.com/office/officeart/2005/8/layout/pyramid1"/>
    <dgm:cxn modelId="{25560D8A-D86A-4C80-A74C-DB731A20B23B}" type="presParOf" srcId="{DF236007-30DA-459E-AA3E-46A70AD84BA9}" destId="{89BDCD66-2810-4D58-AA4A-AB4870043B82}" srcOrd="0" destOrd="0" presId="urn:microsoft.com/office/officeart/2005/8/layout/pyramid1"/>
    <dgm:cxn modelId="{EBAA275F-1857-4E54-A340-5130AE7C18DC}" type="presParOf" srcId="{DF236007-30DA-459E-AA3E-46A70AD84BA9}" destId="{2FFAEE98-0759-45E0-A5DB-FB19A70A28D4}" srcOrd="1" destOrd="0" presId="urn:microsoft.com/office/officeart/2005/8/layout/pyramid1"/>
    <dgm:cxn modelId="{FBCE77C7-B54A-4427-851A-220D3839D99C}" type="presParOf" srcId="{DF236007-30DA-459E-AA3E-46A70AD84BA9}" destId="{EC378A3A-DB16-40EA-B1D3-EDF146271075}" srcOrd="2" destOrd="0" presId="urn:microsoft.com/office/officeart/2005/8/layout/pyramid1"/>
    <dgm:cxn modelId="{9855190C-1FA8-475A-9DFA-BF728DC96A50}" type="presParOf" srcId="{DF236007-30DA-459E-AA3E-46A70AD84BA9}" destId="{71576C78-3855-43E3-A66A-2576CD67AC23}" srcOrd="3" destOrd="0" presId="urn:microsoft.com/office/officeart/2005/8/layout/pyramid1"/>
    <dgm:cxn modelId="{178B1688-B61A-4B4C-B3E5-7457BAAEA6E7}" type="presParOf" srcId="{F9F0C405-F78E-46FE-B60C-DCACDBB8BE58}" destId="{D05148DF-EABE-4E8C-A258-9B1B307E96C7}" srcOrd="1" destOrd="0" presId="urn:microsoft.com/office/officeart/2005/8/layout/pyramid1"/>
    <dgm:cxn modelId="{15FD9AF6-8614-4CE8-AA14-797FDD5BFC82}" type="presParOf" srcId="{D05148DF-EABE-4E8C-A258-9B1B307E96C7}" destId="{AFE0A546-29E2-4AC0-84F5-2A724B97D828}" srcOrd="0" destOrd="0" presId="urn:microsoft.com/office/officeart/2005/8/layout/pyramid1"/>
    <dgm:cxn modelId="{BEEF0807-AF6E-4CA9-88AE-C1A7BB7526F9}" type="presParOf" srcId="{D05148DF-EABE-4E8C-A258-9B1B307E96C7}" destId="{6DE43BA7-45A5-4BD3-AC13-99A45E387FBA}" srcOrd="1" destOrd="0" presId="urn:microsoft.com/office/officeart/2005/8/layout/pyramid1"/>
    <dgm:cxn modelId="{9FDE9307-787C-4D2C-8672-66FD7203BBAB}" type="presParOf" srcId="{D05148DF-EABE-4E8C-A258-9B1B307E96C7}" destId="{EF758384-DFED-4F59-BCC0-A729F3377A5B}" srcOrd="2" destOrd="0" presId="urn:microsoft.com/office/officeart/2005/8/layout/pyramid1"/>
    <dgm:cxn modelId="{C75CFF2A-B582-4441-89D4-CBE1EC1FE9F7}" type="presParOf" srcId="{D05148DF-EABE-4E8C-A258-9B1B307E96C7}" destId="{88B03B36-8272-4920-860B-21CFC27D5B37}" srcOrd="3" destOrd="0" presId="urn:microsoft.com/office/officeart/2005/8/layout/pyramid1"/>
    <dgm:cxn modelId="{917B36ED-B3E6-4BB5-93C7-F76EB03E4B70}" type="presParOf" srcId="{F9F0C405-F78E-46FE-B60C-DCACDBB8BE58}" destId="{2C8C00C5-C7E5-4EEE-9AC2-81CB4EFCAB56}" srcOrd="2" destOrd="0" presId="urn:microsoft.com/office/officeart/2005/8/layout/pyramid1"/>
    <dgm:cxn modelId="{074D93A5-D2BD-470C-AD5D-6C24EBFF2452}" type="presParOf" srcId="{2C8C00C5-C7E5-4EEE-9AC2-81CB4EFCAB56}" destId="{C5A8A3A1-3524-461A-AD87-2CC74C8884BC}" srcOrd="0" destOrd="0" presId="urn:microsoft.com/office/officeart/2005/8/layout/pyramid1"/>
    <dgm:cxn modelId="{5CFA228D-5EB4-46B2-9EAC-32CC5AA899C6}" type="presParOf" srcId="{2C8C00C5-C7E5-4EEE-9AC2-81CB4EFCAB56}" destId="{C788397B-40E3-4C6E-A017-5223E92B1556}" srcOrd="1" destOrd="0" presId="urn:microsoft.com/office/officeart/2005/8/layout/pyramid1"/>
    <dgm:cxn modelId="{F5C9A212-731D-43B6-B010-79B5D64B8C00}" type="presParOf" srcId="{2C8C00C5-C7E5-4EEE-9AC2-81CB4EFCAB56}" destId="{7CE13A78-8561-4F89-80F1-A2418D3B3B1C}" srcOrd="2" destOrd="0" presId="urn:microsoft.com/office/officeart/2005/8/layout/pyramid1"/>
    <dgm:cxn modelId="{AE955641-FF9E-4B92-B8A4-510B12EA1CA8}" type="presParOf" srcId="{2C8C00C5-C7E5-4EEE-9AC2-81CB4EFCAB56}" destId="{B9DB3AA8-A152-4A90-B8FB-B5FF2FB2AB34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DCD66-2810-4D58-AA4A-AB4870043B82}">
      <dsp:nvSpPr>
        <dsp:cNvPr id="0" name=""/>
        <dsp:cNvSpPr/>
      </dsp:nvSpPr>
      <dsp:spPr>
        <a:xfrm rot="10800000">
          <a:off x="3376808" y="0"/>
          <a:ext cx="6554982" cy="1782827"/>
        </a:xfrm>
        <a:prstGeom prst="nonIsoscelesTrapezoid">
          <a:avLst>
            <a:gd name="adj1" fmla="val 0"/>
            <a:gd name="adj2" fmla="val 63136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Pemahaman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Pengalaman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Intuisi</a:t>
          </a:r>
          <a:endParaRPr lang="en-US" sz="2500" kern="1200" dirty="0"/>
        </a:p>
      </dsp:txBody>
      <dsp:txXfrm rot="10800000">
        <a:off x="4502411" y="0"/>
        <a:ext cx="5429379" cy="1782827"/>
      </dsp:txXfrm>
    </dsp:sp>
    <dsp:sp modelId="{EC378A3A-DB16-40EA-B1D3-EDF146271075}">
      <dsp:nvSpPr>
        <dsp:cNvPr id="0" name=""/>
        <dsp:cNvSpPr/>
      </dsp:nvSpPr>
      <dsp:spPr>
        <a:xfrm>
          <a:off x="2251205" y="0"/>
          <a:ext cx="2251205" cy="1782827"/>
        </a:xfrm>
        <a:prstGeom prst="trapezoid">
          <a:avLst>
            <a:gd name="adj" fmla="val 631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Pengetahuan</a:t>
          </a:r>
          <a:endParaRPr lang="en-US" sz="3200" kern="1200" dirty="0"/>
        </a:p>
      </dsp:txBody>
      <dsp:txXfrm>
        <a:off x="2251205" y="0"/>
        <a:ext cx="2251205" cy="1782827"/>
      </dsp:txXfrm>
    </dsp:sp>
    <dsp:sp modelId="{AFE0A546-29E2-4AC0-84F5-2A724B97D828}">
      <dsp:nvSpPr>
        <dsp:cNvPr id="0" name=""/>
        <dsp:cNvSpPr/>
      </dsp:nvSpPr>
      <dsp:spPr>
        <a:xfrm rot="10800000">
          <a:off x="4502411" y="1782827"/>
          <a:ext cx="5429379" cy="1782827"/>
        </a:xfrm>
        <a:prstGeom prst="nonIsoscelesTrapezoid">
          <a:avLst>
            <a:gd name="adj1" fmla="val 0"/>
            <a:gd name="adj2" fmla="val 63136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Kontekstual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Kategorisasi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Ringkasan</a:t>
          </a:r>
          <a:r>
            <a:rPr lang="en-US" sz="2500" kern="1200" dirty="0" smtClean="0"/>
            <a:t> data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Perhitungan</a:t>
          </a:r>
          <a:endParaRPr lang="en-US" sz="2500" kern="1200" dirty="0"/>
        </a:p>
      </dsp:txBody>
      <dsp:txXfrm rot="10800000">
        <a:off x="5628014" y="1782827"/>
        <a:ext cx="4303776" cy="1782827"/>
      </dsp:txXfrm>
    </dsp:sp>
    <dsp:sp modelId="{EF758384-DFED-4F59-BCC0-A729F3377A5B}">
      <dsp:nvSpPr>
        <dsp:cNvPr id="0" name=""/>
        <dsp:cNvSpPr/>
      </dsp:nvSpPr>
      <dsp:spPr>
        <a:xfrm>
          <a:off x="1125602" y="1782827"/>
          <a:ext cx="4502411" cy="1782827"/>
        </a:xfrm>
        <a:prstGeom prst="trapezoid">
          <a:avLst>
            <a:gd name="adj" fmla="val 63136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Informasi</a:t>
          </a:r>
          <a:endParaRPr lang="en-US" sz="3200" kern="1200" dirty="0"/>
        </a:p>
      </dsp:txBody>
      <dsp:txXfrm>
        <a:off x="1913525" y="1782827"/>
        <a:ext cx="2926567" cy="1782827"/>
      </dsp:txXfrm>
    </dsp:sp>
    <dsp:sp modelId="{C5A8A3A1-3524-461A-AD87-2CC74C8884BC}">
      <dsp:nvSpPr>
        <dsp:cNvPr id="0" name=""/>
        <dsp:cNvSpPr/>
      </dsp:nvSpPr>
      <dsp:spPr>
        <a:xfrm rot="10800000">
          <a:off x="5628014" y="3565655"/>
          <a:ext cx="4303776" cy="1782827"/>
        </a:xfrm>
        <a:prstGeom prst="nonIsoscelesTrapezoid">
          <a:avLst>
            <a:gd name="adj1" fmla="val 0"/>
            <a:gd name="adj2" fmla="val 63136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Fakta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Spesifik</a:t>
          </a:r>
          <a:endParaRPr lang="en-US" sz="2500" kern="1200" dirty="0"/>
        </a:p>
      </dsp:txBody>
      <dsp:txXfrm rot="10800000">
        <a:off x="6753617" y="3565655"/>
        <a:ext cx="3178173" cy="1782827"/>
      </dsp:txXfrm>
    </dsp:sp>
    <dsp:sp modelId="{7CE13A78-8561-4F89-80F1-A2418D3B3B1C}">
      <dsp:nvSpPr>
        <dsp:cNvPr id="0" name=""/>
        <dsp:cNvSpPr/>
      </dsp:nvSpPr>
      <dsp:spPr>
        <a:xfrm>
          <a:off x="0" y="3565655"/>
          <a:ext cx="6753617" cy="1782827"/>
        </a:xfrm>
        <a:prstGeom prst="trapezoid">
          <a:avLst>
            <a:gd name="adj" fmla="val 63136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</a:t>
          </a:r>
          <a:endParaRPr lang="en-US" sz="3200" kern="1200" dirty="0"/>
        </a:p>
      </dsp:txBody>
      <dsp:txXfrm>
        <a:off x="1181883" y="3565655"/>
        <a:ext cx="4389851" cy="1782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8C63D-14F7-4922-B162-4C89D6C3B30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6D3A-3045-4744-82F7-331BF984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2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13DF62-42C2-4AD6-B410-DE10678E6A6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3A32B-226C-47F7-819E-6C4E010EAC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F59C-219B-480C-9792-6C4024394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38" y="4649053"/>
            <a:ext cx="10977562" cy="9167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SELAMAT DATANG</a:t>
            </a:r>
            <a:endParaRPr lang="id-ID" dirty="0"/>
          </a:p>
        </p:txBody>
      </p:sp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9ECF272B-410A-B741-8766-79D5B33763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139" y="851127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 userDrawn="1"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 userDrawn="1"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6356863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FA507561-D8E6-E147-A93F-9E4028E79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06DE55D1-4C0C-914F-B640-F44C7412FA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6460B0-BAD6-644D-A276-3248218CE1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C22E-446E-44E7-B620-984F898160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1363" y="1026377"/>
            <a:ext cx="4468812" cy="525218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450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id="{FB3DC51D-B9E1-474D-ABE6-7C809DCB8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562939-D568-438F-9A69-173ACCFD9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7052FC-4AE2-4999-B723-18750F3E49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9011" y="5075952"/>
            <a:ext cx="6313977" cy="937266"/>
          </a:xfrm>
          <a:solidFill>
            <a:srgbClr val="F5AA2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id-ID" sz="36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- TERIMA KASIH -</a:t>
            </a:r>
            <a:endParaRPr lang="id-ID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6257542-48D7-274A-9F91-C944EEC24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79DBA76-9E10-DE45-B7EB-88C6B5EB03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2A4B1A-8D79-C54D-ADB2-41E3C9AD72B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950967" y="784103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340467" y="2470100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340467" y="2885303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4593992" y="2470100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4593992" y="2885303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7847519" y="2470100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7847519" y="2885303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340467" y="4277167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340467" y="46923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4593992" y="4277167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4593992" y="46923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7847519" y="4277167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7847519" y="46923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09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233A-14F8-488B-B947-7AFC2F9FA57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EC1D-22C9-48DE-96C4-21589888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233A-14F8-488B-B947-7AFC2F9FA57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EC1D-22C9-48DE-96C4-21589888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233A-14F8-488B-B947-7AFC2F9FA57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EC1D-22C9-48DE-96C4-21589888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83FE01A-C16D-4304-BBF8-91AC23E2A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4757" y="1257300"/>
            <a:ext cx="4813993" cy="461803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CC91-B1A9-4CAC-9153-FF53B805C35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7F6413B-756A-4D9A-ADF9-6BF04A13A4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DE4872E-54F1-40DE-B75B-2271A2086E8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6729E-43AE-4D1D-BDAD-62CCA61A9B5E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A3D372-B362-4ED7-B017-939AD0992E6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883A5-FFBF-474F-B2DF-2FF25162B61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4DE48A80-06D7-42A8-A378-36CE964F4407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4E3E9-69A6-4EA3-9233-64F614A013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FBC8D6-43AE-4A53-98E4-C58720AC5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8677" y="1566263"/>
            <a:ext cx="6298566" cy="1925801"/>
          </a:xfrm>
        </p:spPr>
        <p:txBody>
          <a:bodyPr>
            <a:noAutofit/>
          </a:bodyPr>
          <a:lstStyle>
            <a:lvl1pPr>
              <a:defRPr sz="7200">
                <a:latin typeface="Raleway ExtraBold" pitchFamily="2" charset="0"/>
              </a:defRPr>
            </a:lvl1pPr>
          </a:lstStyle>
          <a:p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5EB8913-A408-44C6-BFC1-E30D26A4EE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984" y="4950373"/>
            <a:ext cx="6298566" cy="502671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0AC4B1E-AE62-4B19-A3F6-4336FFE0B0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984" y="5453044"/>
            <a:ext cx="6298566" cy="422293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Nama Dosen</a:t>
            </a:r>
            <a:endParaRPr lang="id-ID" dirty="0"/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7DB4BB1-1433-FD43-A5FA-705BCEB7F1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BF557-8A34-8848-B089-43AB7ACF01F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5" grpId="0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4D8C0-14DA-438F-AD8A-1FB3E00D61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47750"/>
            <a:ext cx="12192000" cy="538315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97165-C076-471D-9B90-249A341D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2DDCAA-521A-4B07-BDF0-1B6556DDA9A0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3BA97899-7B96-49E8-8B4A-3E676448073E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D3845-4B04-485C-B64A-5085EC54322E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382E03-D424-48ED-AC00-9D48009F589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AF0-314D-49EC-B4BE-4B8D59FD650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BFB58B8E-6567-415A-B0A6-2A096D428D91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1435" y="4017702"/>
            <a:ext cx="9215474" cy="1207785"/>
          </a:xfr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id-ID" sz="7200" b="1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2586B868-D2C7-4AE1-BEED-AB4E63B70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46717" y="5425696"/>
            <a:ext cx="6298566" cy="502671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1AE3649-90B8-4B35-8C53-152DF188A3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6717" y="5865303"/>
            <a:ext cx="6298566" cy="42611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 dirty="0"/>
              <a:t>Nama Dosen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05D79180-B425-8946-BBE7-F6D7C6421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588B406-C3F3-5243-AFB6-E286918488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560BAB-EBAD-1E45-929B-CA3A5C5AF5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uild="p">
        <p:tmplLst>
          <p:tmpl lvl="1">
            <p:tnLst>
              <p:par>
                <p:cTn presetID="22" presetClass="entr" presetSubtype="1" fill="hold" nodeType="after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A4087B9-EE8C-4C93-87BF-5774A660B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97550" y="0"/>
            <a:ext cx="5880468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7EB2A-34B9-4B38-8CE6-56F6912ACA7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9B877EF-E45D-46C1-A912-F477A2BE22D1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C10E8-2F8E-4A96-B4C0-024EB3DBB918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9F45BB-E4B3-4809-99B8-E8D32A05F863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33CA3C-7C69-437F-81DF-E6269C0F76E4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0FC1F-71B8-4C4F-87DA-5775FE41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050945"/>
            <a:ext cx="3699335" cy="135080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30226E9B-7897-4A32-A7F4-893BCDAC5AB1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5E7323F-C0E9-4E08-BA0F-687027D3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48" y="1094088"/>
            <a:ext cx="5438302" cy="2181723"/>
          </a:xfrm>
        </p:spPr>
        <p:txBody>
          <a:bodyPr anchor="b">
            <a:noAutofit/>
          </a:bodyPr>
          <a:lstStyle>
            <a:lvl1pPr>
              <a:defRPr sz="5400">
                <a:latin typeface="Raleway ExtraBold" pitchFamily="2" charset="0"/>
              </a:defRPr>
            </a:lvl1pPr>
          </a:lstStyle>
          <a:p>
            <a:r>
              <a:rPr lang="en-US" dirty="0"/>
              <a:t>SUB JUDUL PRESENTASI</a:t>
            </a:r>
            <a:endParaRPr lang="id-ID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81F815-62AC-4582-B439-1B726F6086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899" y="3957638"/>
            <a:ext cx="5090665" cy="866775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876F57A-3A3C-6342-A031-FEAC7029C5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9403CA0-03CC-2749-BC04-851E11224F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6CCAFE-B294-A34D-858A-0801B1A3A2C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D5143-DB6D-423C-AF02-BF5035113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17600"/>
            <a:ext cx="12192000" cy="3587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25291-E70B-4DA6-9263-504984549A60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F739B29-CCCF-48CA-A099-1C471103FB0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B1756-55AE-4D7F-9DF6-D312A7BE59F2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704114-5E05-4B41-9636-08B76418469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D21F-6694-4C1B-9D8E-5521A808A3B5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FBEB6-1437-4BAD-BEDB-286D97478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B649384-3EA3-4DA9-BB72-5B8B72B15172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F085595-F523-4E31-B402-D53CB5F09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98" y="4885438"/>
            <a:ext cx="8971030" cy="1351475"/>
          </a:xfrm>
        </p:spPr>
        <p:txBody>
          <a:bodyPr anchor="b">
            <a:noAutofit/>
          </a:bodyPr>
          <a:lstStyle>
            <a:lvl1pPr>
              <a:defRPr sz="4400">
                <a:latin typeface="Raleway ExtraBold" pitchFamily="2" charset="0"/>
              </a:defRPr>
            </a:lvl1pPr>
          </a:lstStyle>
          <a:p>
            <a:r>
              <a:rPr lang="en-US" dirty="0"/>
              <a:t>SUB JUDUL</a:t>
            </a:r>
            <a:br>
              <a:rPr lang="en-US" dirty="0"/>
            </a:br>
            <a:r>
              <a:rPr lang="en-US" dirty="0"/>
              <a:t>PRESENTASI</a:t>
            </a:r>
            <a:endParaRPr lang="id-ID" dirty="0"/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F38C3A68-0646-48B8-9716-A7D3DD9A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36750" y="5024665"/>
            <a:ext cx="2605253" cy="1092356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21085013-70E1-8C4F-929C-E9949CBEF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028A8B7A-4221-4144-9EA2-AE2641BFE11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054B14-75E5-A644-AAE7-AC4E5A66EB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85FFCFC-F014-CA4E-8A85-8F195167F3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FBC8CD-5786-4200-A2F1-6647A74E3DD9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0A0DAF7-09A3-4E40-B784-CF8B92B2C3F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A59D1-051B-4DEE-8C9B-99CD8BC843E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CA709-66E1-442C-A08C-F47871E5A9E1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76015-818A-413F-AC3A-1570D759516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A59C25F-E193-4077-99C0-7259407947CE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26642-18A1-4798-99E2-BA4A39C5A1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226077"/>
            <a:ext cx="3699335" cy="1350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19926F-09FA-4C6E-AF0D-4D9433F9858B}"/>
              </a:ext>
            </a:extLst>
          </p:cNvPr>
          <p:cNvSpPr/>
          <p:nvPr userDrawn="1"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1744C98C-F545-4365-B7DE-F7B87D149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2193448"/>
            <a:ext cx="3951427" cy="1235552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</a:t>
            </a:r>
            <a:br>
              <a:rPr lang="en-US" dirty="0"/>
            </a:br>
            <a:r>
              <a:rPr lang="en-US" dirty="0"/>
              <a:t>HALAMAN</a:t>
            </a:r>
            <a:endParaRPr lang="id-ID" dirty="0"/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C7AC78EC-71FC-4A1B-B53D-E3AE8BDBD94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27418" y="273603"/>
            <a:ext cx="7224654" cy="5901772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137C646-CE52-3348-924B-75F64F8DA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B73139B-D1BA-954F-9DD6-B5B5052FE0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E63709-491B-DD4D-B889-7F993C34E1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 userDrawn="1"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 userDrawn="1"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11483795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75235D-A4FC-4249-AA16-83E505C9BF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FD1FA716-CEF5-6340-83C2-478DC7A91B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346B-B6DA-DD40-A37E-88BA0520AF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39324-BF55-48FC-991A-B118EA2B6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SISTEM BASIS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676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Ramakrishnan, Raghu, </a:t>
            </a:r>
            <a:r>
              <a:rPr lang="en-US" dirty="0" err="1"/>
              <a:t>Gehrke</a:t>
            </a:r>
            <a:r>
              <a:rPr lang="en-US" dirty="0"/>
              <a:t>, Johannes. 2003. Database Management Systems, Third Edition. New York: The McGraw-Hill Companies, Inc.</a:t>
            </a:r>
          </a:p>
          <a:p>
            <a:r>
              <a:rPr lang="en-US" dirty="0"/>
              <a:t>Howe, David; Data analysis for Database Design, third Edition, Butterworth-Heineman, 2001</a:t>
            </a:r>
          </a:p>
          <a:p>
            <a:r>
              <a:rPr lang="en-US" dirty="0"/>
              <a:t>Fundamental of Database Systems, Fourth Edition, </a:t>
            </a:r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Navathe</a:t>
            </a:r>
            <a:r>
              <a:rPr lang="en-US" dirty="0"/>
              <a:t>, 2004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23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59AF3D-2303-4EE6-81D0-3DF07D7A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105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dan </a:t>
            </a:r>
            <a:r>
              <a:rPr lang="en-US" dirty="0" err="1"/>
              <a:t>Informasi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272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4" y="293809"/>
            <a:ext cx="4133850" cy="478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78" y="628833"/>
            <a:ext cx="5317451" cy="3501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95" y="411774"/>
            <a:ext cx="1609725" cy="3619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5385" y="5744308"/>
            <a:ext cx="6858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Mana</a:t>
            </a:r>
            <a:r>
              <a:rPr lang="en-US" sz="2000" dirty="0" smtClean="0"/>
              <a:t> yang DATA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73015" y="4372708"/>
            <a:ext cx="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79630" y="5225167"/>
            <a:ext cx="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7403" y="4234203"/>
            <a:ext cx="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159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62178" y="2180492"/>
            <a:ext cx="6302327" cy="196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APA PERBEDAANNYA???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890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85725" indent="-342900"/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Fakta </a:t>
            </a:r>
            <a:r>
              <a:rPr lang="en-US" sz="2600" dirty="0" err="1">
                <a:latin typeface="Raleway" panose="020B0503030101060003"/>
              </a:rPr>
              <a:t>dari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>
                <a:latin typeface="Raleway" panose="020B0503030101060003"/>
              </a:rPr>
              <a:t>objek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>
                <a:latin typeface="Raleway" panose="020B0503030101060003"/>
              </a:rPr>
              <a:t>atau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 smtClean="0">
                <a:latin typeface="Raleway" panose="020B0503030101060003"/>
              </a:rPr>
              <a:t>kejadian</a:t>
            </a:r>
            <a:endParaRPr lang="en-US" sz="2600" dirty="0">
              <a:latin typeface="Raleway" panose="020B0503030101060003"/>
            </a:endParaRPr>
          </a:p>
          <a:p>
            <a:pPr marL="85725" indent="-342900"/>
            <a:r>
              <a:rPr lang="en-US" sz="2600" dirty="0" err="1" smtClean="0">
                <a:latin typeface="Raleway" pitchFamily="2" charset="0"/>
              </a:rPr>
              <a:t>Rangkaian</a:t>
            </a:r>
            <a:r>
              <a:rPr lang="en-US" sz="2600" dirty="0" smtClean="0">
                <a:latin typeface="Raleway" pitchFamily="2" charset="0"/>
              </a:rPr>
              <a:t> </a:t>
            </a:r>
            <a:r>
              <a:rPr lang="en-US" sz="2600" dirty="0" err="1">
                <a:latin typeface="Raleway" pitchFamily="2" charset="0"/>
              </a:rPr>
              <a:t>fakta</a:t>
            </a:r>
            <a:r>
              <a:rPr lang="en-US" sz="2600" dirty="0">
                <a:latin typeface="Raleway" pitchFamily="2" charset="0"/>
              </a:rPr>
              <a:t> yang </a:t>
            </a:r>
            <a:r>
              <a:rPr lang="en-US" sz="2600" dirty="0" err="1">
                <a:latin typeface="Raleway" pitchFamily="2" charset="0"/>
              </a:rPr>
              <a:t>mewakili</a:t>
            </a:r>
            <a:r>
              <a:rPr lang="en-US" sz="2600" dirty="0">
                <a:latin typeface="Raleway" pitchFamily="2" charset="0"/>
              </a:rPr>
              <a:t> </a:t>
            </a:r>
            <a:r>
              <a:rPr lang="en-US" sz="2600" dirty="0" err="1">
                <a:latin typeface="Raleway" pitchFamily="2" charset="0"/>
              </a:rPr>
              <a:t>suatu</a:t>
            </a:r>
            <a:r>
              <a:rPr lang="en-US" sz="2600" dirty="0">
                <a:latin typeface="Raleway" pitchFamily="2" charset="0"/>
              </a:rPr>
              <a:t> </a:t>
            </a:r>
            <a:r>
              <a:rPr lang="en-US" sz="2600" dirty="0" err="1" smtClean="0">
                <a:latin typeface="Raleway" pitchFamily="2" charset="0"/>
              </a:rPr>
              <a:t>kejadian</a:t>
            </a:r>
            <a:endParaRPr lang="en-US" sz="2600" dirty="0" smtClean="0">
              <a:latin typeface="Raleway" pitchFamily="2" charset="0"/>
            </a:endParaRPr>
          </a:p>
          <a:p>
            <a:pPr marL="85725" indent="-342900"/>
            <a:r>
              <a:rPr lang="en-US" sz="2600" dirty="0" err="1" smtClean="0">
                <a:solidFill>
                  <a:srgbClr val="FF0000"/>
                </a:solidFill>
                <a:latin typeface="Raleway" pitchFamily="2" charset="0"/>
              </a:rPr>
              <a:t>Simbol</a:t>
            </a:r>
            <a:r>
              <a:rPr lang="en-US" sz="2600" dirty="0" smtClean="0">
                <a:latin typeface="Raleway" pitchFamily="2" charset="0"/>
              </a:rPr>
              <a:t> </a:t>
            </a:r>
            <a:r>
              <a:rPr lang="en-US" sz="2600" dirty="0">
                <a:latin typeface="Raleway" pitchFamily="2" charset="0"/>
              </a:rPr>
              <a:t>yang </a:t>
            </a:r>
            <a:r>
              <a:rPr lang="en-US" sz="2600" dirty="0" err="1" smtClean="0">
                <a:latin typeface="Raleway" pitchFamily="2" charset="0"/>
              </a:rPr>
              <a:t>terekam</a:t>
            </a:r>
            <a:endParaRPr lang="en-US" sz="2600" dirty="0" smtClean="0">
              <a:latin typeface="Raleway" pitchFamily="2" charset="0"/>
            </a:endParaRPr>
          </a:p>
          <a:p>
            <a:pPr marL="85725" indent="-342900"/>
            <a:r>
              <a:rPr lang="en-US" sz="2600" dirty="0" err="1" smtClean="0">
                <a:solidFill>
                  <a:srgbClr val="FF0000"/>
                </a:solidFill>
                <a:latin typeface="Raleway" pitchFamily="2" charset="0"/>
              </a:rPr>
              <a:t>Deskripsi</a:t>
            </a:r>
            <a:r>
              <a:rPr lang="en-US" sz="2600" dirty="0" smtClean="0">
                <a:latin typeface="Raleway" pitchFamily="2" charset="0"/>
              </a:rPr>
              <a:t> </a:t>
            </a:r>
            <a:r>
              <a:rPr lang="en-US" sz="2600" dirty="0" err="1">
                <a:latin typeface="Raleway" pitchFamily="2" charset="0"/>
              </a:rPr>
              <a:t>dunia</a:t>
            </a:r>
            <a:endParaRPr lang="en-US" sz="2600" dirty="0">
              <a:latin typeface="Raleway" pitchFamily="2" charset="0"/>
            </a:endParaRPr>
          </a:p>
          <a:p>
            <a:pPr marL="85725" indent="-342900"/>
            <a:endParaRPr lang="en-US" sz="2600" dirty="0">
              <a:latin typeface="Raleway" panose="020B0503030101060003"/>
            </a:endParaRPr>
          </a:p>
          <a:p>
            <a:pPr marL="85725" indent="-342900"/>
            <a:r>
              <a:rPr lang="en-US" sz="2600" dirty="0" err="1">
                <a:latin typeface="Raleway" panose="020B0503030101060003"/>
              </a:rPr>
              <a:t>Dinyatakan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>
                <a:latin typeface="Raleway" panose="020B0503030101060003"/>
              </a:rPr>
              <a:t>dalam</a:t>
            </a:r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Raleway" panose="020B0503030101060003"/>
              </a:rPr>
              <a:t>Simbol</a:t>
            </a:r>
            <a:r>
              <a:rPr lang="en-US" sz="2600" dirty="0">
                <a:latin typeface="Raleway" panose="020B0503030101060003"/>
              </a:rPr>
              <a:t> yang </a:t>
            </a:r>
            <a:r>
              <a:rPr lang="en-US" sz="2600" dirty="0" err="1">
                <a:latin typeface="Raleway" panose="020B0503030101060003"/>
              </a:rPr>
              <a:t>terekam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>
                <a:latin typeface="Raleway" panose="020B0503030101060003"/>
              </a:rPr>
              <a:t>dalam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>
                <a:latin typeface="Raleway" panose="020B0503030101060003"/>
              </a:rPr>
              <a:t>bentuk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Raleway" panose="020B0503030101060003"/>
              </a:rPr>
              <a:t>teks</a:t>
            </a:r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, </a:t>
            </a:r>
            <a:r>
              <a:rPr lang="en-US" sz="2600" dirty="0" err="1">
                <a:solidFill>
                  <a:srgbClr val="FF0000"/>
                </a:solidFill>
                <a:latin typeface="Raleway" panose="020B0503030101060003"/>
              </a:rPr>
              <a:t>angka</a:t>
            </a:r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,  	</a:t>
            </a:r>
            <a:r>
              <a:rPr lang="en-US" sz="2600" dirty="0" err="1">
                <a:solidFill>
                  <a:srgbClr val="FF0000"/>
                </a:solidFill>
                <a:latin typeface="Raleway" panose="020B0503030101060003"/>
              </a:rPr>
              <a:t>gambar</a:t>
            </a:r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, </a:t>
            </a:r>
            <a:r>
              <a:rPr lang="en-US" sz="2600" dirty="0" err="1">
                <a:solidFill>
                  <a:srgbClr val="FF0000"/>
                </a:solidFill>
                <a:latin typeface="Raleway" panose="020B0503030101060003"/>
              </a:rPr>
              <a:t>suara</a:t>
            </a:r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, video</a:t>
            </a:r>
          </a:p>
          <a:p>
            <a:pPr marL="85725" indent="-342900"/>
            <a:r>
              <a:rPr lang="en-US" sz="2600" dirty="0" err="1">
                <a:latin typeface="Raleway" panose="020B0503030101060003"/>
              </a:rPr>
              <a:t>Contoh</a:t>
            </a:r>
            <a:r>
              <a:rPr lang="en-US" sz="2600" dirty="0">
                <a:latin typeface="Raleway" panose="020B0503030101060003"/>
              </a:rPr>
              <a:t>: </a:t>
            </a:r>
          </a:p>
          <a:p>
            <a:pPr marL="542925" lvl="1" indent="-342900"/>
            <a:r>
              <a:rPr lang="en-US" sz="2600" dirty="0">
                <a:latin typeface="Raleway" panose="020B0503030101060003"/>
              </a:rPr>
              <a:t>Nama </a:t>
            </a:r>
            <a:r>
              <a:rPr lang="en-US" sz="2600" dirty="0" err="1">
                <a:latin typeface="Raleway" panose="020B0503030101060003"/>
              </a:rPr>
              <a:t>mahasiswa</a:t>
            </a:r>
            <a:r>
              <a:rPr lang="en-US" sz="2600" dirty="0">
                <a:latin typeface="Raleway" panose="020B0503030101060003"/>
              </a:rPr>
              <a:t>: Andi </a:t>
            </a:r>
            <a:r>
              <a:rPr lang="en-US" sz="2600" dirty="0" err="1">
                <a:latin typeface="Raleway" panose="020B0503030101060003"/>
              </a:rPr>
              <a:t>Prasetya</a:t>
            </a:r>
            <a:r>
              <a:rPr lang="en-US" sz="2600" dirty="0">
                <a:latin typeface="Raleway" panose="020B0503030101060003"/>
              </a:rPr>
              <a:t> </a:t>
            </a:r>
          </a:p>
          <a:p>
            <a:pPr marL="542925" lvl="1" indent="-342900"/>
            <a:r>
              <a:rPr lang="en-US" sz="2600" dirty="0" err="1">
                <a:latin typeface="Raleway" panose="020B0503030101060003"/>
              </a:rPr>
              <a:t>Tanggal</a:t>
            </a:r>
            <a:r>
              <a:rPr lang="en-US" sz="2600" dirty="0">
                <a:latin typeface="Raleway" panose="020B0503030101060003"/>
              </a:rPr>
              <a:t> </a:t>
            </a:r>
            <a:r>
              <a:rPr lang="en-US" sz="2600" dirty="0" err="1">
                <a:latin typeface="Raleway" panose="020B0503030101060003"/>
              </a:rPr>
              <a:t>lahir</a:t>
            </a:r>
            <a:r>
              <a:rPr lang="en-US" sz="2600" dirty="0">
                <a:latin typeface="Raleway" panose="020B0503030101060003"/>
              </a:rPr>
              <a:t>: 27 </a:t>
            </a:r>
            <a:r>
              <a:rPr lang="en-US" sz="2600" dirty="0" err="1">
                <a:latin typeface="Raleway" panose="020B0503030101060003"/>
              </a:rPr>
              <a:t>Juni</a:t>
            </a:r>
            <a:r>
              <a:rPr lang="en-US" sz="2600" dirty="0">
                <a:latin typeface="Raleway" panose="020B0503030101060003"/>
              </a:rPr>
              <a:t> 2002</a:t>
            </a:r>
          </a:p>
          <a:p>
            <a:pPr marL="542925" lvl="1" indent="-342900"/>
            <a:r>
              <a:rPr lang="en-US" sz="2600" dirty="0">
                <a:latin typeface="Raleway" panose="020B0503030101060003"/>
              </a:rPr>
              <a:t>Nilai Basis Data: A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900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Hasil </a:t>
            </a:r>
            <a:r>
              <a:rPr lang="en-US" dirty="0" err="1"/>
              <a:t>pemrosesan</a:t>
            </a:r>
            <a:r>
              <a:rPr lang="en-US" dirty="0"/>
              <a:t> data</a:t>
            </a:r>
          </a:p>
          <a:p>
            <a:r>
              <a:rPr lang="en-US" dirty="0"/>
              <a:t>Data yang </a:t>
            </a:r>
            <a:r>
              <a:rPr lang="en-US" dirty="0" err="1"/>
              <a:t>terkumpul</a:t>
            </a:r>
            <a:r>
              <a:rPr lang="en-US" dirty="0"/>
              <a:t>, </a:t>
            </a:r>
            <a:r>
              <a:rPr lang="en-US" dirty="0" err="1"/>
              <a:t>terproses</a:t>
            </a:r>
            <a:r>
              <a:rPr lang="en-US" dirty="0"/>
              <a:t> dan </a:t>
            </a:r>
            <a:r>
              <a:rPr lang="en-US" dirty="0" err="1"/>
              <a:t>bermakna</a:t>
            </a:r>
            <a:endParaRPr lang="en-US" dirty="0"/>
          </a:p>
          <a:p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data</a:t>
            </a:r>
          </a:p>
          <a:p>
            <a:r>
              <a:rPr lang="en-US" dirty="0"/>
              <a:t>Data yang </a:t>
            </a:r>
            <a:r>
              <a:rPr lang="en-US" dirty="0" err="1"/>
              <a:t>memiliki</a:t>
            </a:r>
            <a:r>
              <a:rPr lang="en-US" dirty="0"/>
              <a:t> arti</a:t>
            </a:r>
          </a:p>
          <a:p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konteks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Teknik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Surabaya </a:t>
            </a:r>
            <a:r>
              <a:rPr lang="en-US" dirty="0" err="1"/>
              <a:t>sebanyak</a:t>
            </a:r>
            <a:r>
              <a:rPr lang="en-US" dirty="0"/>
              <a:t> 57 orang</a:t>
            </a:r>
          </a:p>
          <a:p>
            <a:pPr lvl="1"/>
            <a:r>
              <a:rPr lang="en-US" dirty="0"/>
              <a:t>IPS Andi :3,6 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742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Surabaya </a:t>
            </a:r>
            <a:r>
              <a:rPr lang="en-US" dirty="0" err="1"/>
              <a:t>ada</a:t>
            </a:r>
            <a:r>
              <a:rPr lang="en-US" dirty="0"/>
              <a:t> 5 orang</a:t>
            </a:r>
          </a:p>
          <a:p>
            <a:endParaRPr lang="en-US" dirty="0"/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Kategorisasi</a:t>
            </a:r>
            <a:endParaRPr lang="en-US" dirty="0"/>
          </a:p>
          <a:p>
            <a:pPr lvl="2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orang,mahasiswa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orang</a:t>
            </a:r>
          </a:p>
          <a:p>
            <a:pPr lvl="1"/>
            <a:r>
              <a:rPr lang="en-US" dirty="0" err="1"/>
              <a:t>Ringkasan</a:t>
            </a:r>
            <a:r>
              <a:rPr lang="en-US" dirty="0"/>
              <a:t> data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2015 </a:t>
            </a:r>
            <a:r>
              <a:rPr lang="en-US" dirty="0" err="1"/>
              <a:t>ada</a:t>
            </a:r>
            <a:r>
              <a:rPr lang="en-US" dirty="0"/>
              <a:t> 5 orang</a:t>
            </a:r>
          </a:p>
          <a:p>
            <a:pPr lvl="1"/>
            <a:r>
              <a:rPr lang="en-US" dirty="0" err="1"/>
              <a:t>Perhitungan</a:t>
            </a:r>
            <a:endParaRPr lang="en-US" dirty="0"/>
          </a:p>
          <a:p>
            <a:pPr lvl="2"/>
            <a:r>
              <a:rPr lang="en-US" dirty="0" err="1"/>
              <a:t>Contoh</a:t>
            </a:r>
            <a:r>
              <a:rPr lang="en-US" dirty="0"/>
              <a:t>: Rata-rata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ortu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4.100.000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774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CFFED-03F8-4B7C-A88C-5428C21FD8DA}"/>
              </a:ext>
            </a:extLst>
          </p:cNvPr>
          <p:cNvSpPr/>
          <p:nvPr/>
        </p:nvSpPr>
        <p:spPr>
          <a:xfrm>
            <a:off x="1688122" y="2501230"/>
            <a:ext cx="1913207" cy="67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MENTAH</a:t>
            </a:r>
          </a:p>
        </p:txBody>
      </p:sp>
      <p:sp>
        <p:nvSpPr>
          <p:cNvPr id="7" name="Down Arrow 5">
            <a:extLst>
              <a:ext uri="{FF2B5EF4-FFF2-40B4-BE49-F238E27FC236}">
                <a16:creationId xmlns:a16="http://schemas.microsoft.com/office/drawing/2014/main" id="{99328DF6-3926-4D9C-B33D-00E679F6B3DB}"/>
              </a:ext>
            </a:extLst>
          </p:cNvPr>
          <p:cNvSpPr/>
          <p:nvPr/>
        </p:nvSpPr>
        <p:spPr>
          <a:xfrm>
            <a:off x="2433710" y="3303089"/>
            <a:ext cx="422031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E16DC-0A20-4631-A670-876EB6528CAE}"/>
              </a:ext>
            </a:extLst>
          </p:cNvPr>
          <p:cNvSpPr/>
          <p:nvPr/>
        </p:nvSpPr>
        <p:spPr>
          <a:xfrm>
            <a:off x="1688122" y="3879864"/>
            <a:ext cx="1913207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KONTEKS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7653E624-21BA-4427-BC9E-8514DD571A11}"/>
              </a:ext>
            </a:extLst>
          </p:cNvPr>
          <p:cNvSpPr/>
          <p:nvPr/>
        </p:nvSpPr>
        <p:spPr>
          <a:xfrm>
            <a:off x="2405574" y="4815366"/>
            <a:ext cx="478302" cy="40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A3722-1631-4DEA-B3A4-A82778A894A9}"/>
              </a:ext>
            </a:extLst>
          </p:cNvPr>
          <p:cNvSpPr/>
          <p:nvPr/>
        </p:nvSpPr>
        <p:spPr>
          <a:xfrm>
            <a:off x="1688122" y="5441378"/>
            <a:ext cx="202574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6FA43-5F6A-4040-8222-D9CB419B80F3}"/>
              </a:ext>
            </a:extLst>
          </p:cNvPr>
          <p:cNvSpPr txBox="1"/>
          <p:nvPr/>
        </p:nvSpPr>
        <p:spPr>
          <a:xfrm>
            <a:off x="2897945" y="4778356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E4D19-5936-49AE-B8E6-C260A7113A63}"/>
              </a:ext>
            </a:extLst>
          </p:cNvPr>
          <p:cNvSpPr/>
          <p:nvPr/>
        </p:nvSpPr>
        <p:spPr>
          <a:xfrm>
            <a:off x="5387926" y="2514406"/>
            <a:ext cx="3516924" cy="507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A, AB, A, B, BC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BC33E-0D4A-47CA-8CDC-43578E24B4BC}"/>
              </a:ext>
            </a:extLst>
          </p:cNvPr>
          <p:cNvSpPr/>
          <p:nvPr/>
        </p:nvSpPr>
        <p:spPr>
          <a:xfrm>
            <a:off x="5387926" y="3879864"/>
            <a:ext cx="3516924" cy="507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IPS </a:t>
            </a:r>
            <a:r>
              <a:rPr lang="en-US" dirty="0" err="1"/>
              <a:t>Andi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semester 3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21CF9-1E0E-4DA8-9283-1D155F4999A4}"/>
              </a:ext>
            </a:extLst>
          </p:cNvPr>
          <p:cNvSpPr/>
          <p:nvPr/>
        </p:nvSpPr>
        <p:spPr>
          <a:xfrm>
            <a:off x="5512190" y="5469514"/>
            <a:ext cx="3516924" cy="507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CA0E9-EBF6-425E-A798-28161F09C680}"/>
              </a:ext>
            </a:extLst>
          </p:cNvPr>
          <p:cNvSpPr txBox="1"/>
          <p:nvPr/>
        </p:nvSpPr>
        <p:spPr>
          <a:xfrm>
            <a:off x="6603547" y="2059383"/>
            <a:ext cx="108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CONTOH:</a:t>
            </a:r>
          </a:p>
        </p:txBody>
      </p:sp>
    </p:spTree>
    <p:extLst>
      <p:ext uri="{BB962C8B-B14F-4D97-AF65-F5344CB8AC3E}">
        <p14:creationId xmlns:p14="http://schemas.microsoft.com/office/powerpoint/2010/main" val="14133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58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3273" y="1182464"/>
            <a:ext cx="1913207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45877" y="2627760"/>
            <a:ext cx="2691618" cy="507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Perwalian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791" y="2067589"/>
            <a:ext cx="108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CONTOH:</a:t>
            </a:r>
            <a:endParaRPr lang="en-US" b="1" dirty="0"/>
          </a:p>
        </p:txBody>
      </p:sp>
      <p:sp>
        <p:nvSpPr>
          <p:cNvPr id="3" name="Flowchart: Manual Input 2"/>
          <p:cNvSpPr/>
          <p:nvPr/>
        </p:nvSpPr>
        <p:spPr>
          <a:xfrm>
            <a:off x="1097280" y="1064786"/>
            <a:ext cx="1913207" cy="75010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7329266" y="1190156"/>
            <a:ext cx="1500554" cy="8862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66" y="2495720"/>
            <a:ext cx="5317451" cy="350190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212123" y="1365991"/>
            <a:ext cx="867508" cy="44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264812" y="1365991"/>
            <a:ext cx="867508" cy="44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3273" y="7232794"/>
            <a:ext cx="549343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: </a:t>
            </a:r>
            <a:r>
              <a:rPr lang="en-US" dirty="0" err="1" smtClean="0"/>
              <a:t>Demsy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, </a:t>
            </a:r>
            <a:r>
              <a:rPr lang="en-US" dirty="0" err="1" smtClean="0"/>
              <a:t>Demsy</a:t>
            </a:r>
            <a:r>
              <a:rPr lang="en-US" dirty="0" smtClean="0"/>
              <a:t> </a:t>
            </a:r>
            <a:r>
              <a:rPr lang="en-US" dirty="0" err="1" smtClean="0"/>
              <a:t>cumlaude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79" y="2436921"/>
            <a:ext cx="187380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Adhatus</a:t>
            </a:r>
            <a:r>
              <a:rPr lang="en-US" dirty="0" smtClean="0"/>
              <a:t> </a:t>
            </a:r>
            <a:r>
              <a:rPr lang="en-US" dirty="0" err="1" smtClean="0"/>
              <a:t>Solichah</a:t>
            </a:r>
            <a:r>
              <a:rPr lang="en-US" dirty="0" smtClean="0"/>
              <a:t>. A (</a:t>
            </a:r>
            <a:r>
              <a:rPr lang="en-US" dirty="0" err="1" smtClean="0"/>
              <a:t>Licha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data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Surabaya </a:t>
            </a:r>
            <a:r>
              <a:rPr lang="en-US" dirty="0" err="1" smtClean="0"/>
              <a:t>ada</a:t>
            </a:r>
            <a:r>
              <a:rPr lang="en-US" dirty="0" smtClean="0"/>
              <a:t> 5 orang</a:t>
            </a:r>
          </a:p>
          <a:p>
            <a:endParaRPr lang="en-US" dirty="0"/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Kategorisasi</a:t>
            </a:r>
            <a:endParaRPr lang="en-US" b="1" dirty="0">
              <a:solidFill>
                <a:srgbClr val="FF0000"/>
              </a:solidFill>
            </a:endParaRPr>
          </a:p>
          <a:p>
            <a:pPr marL="384048" lvl="2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orang,mahasiswa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orang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Ringkasan</a:t>
            </a:r>
            <a:r>
              <a:rPr lang="en-US" b="1" dirty="0" smtClean="0">
                <a:solidFill>
                  <a:srgbClr val="FF0000"/>
                </a:solidFill>
              </a:rPr>
              <a:t> data</a:t>
            </a:r>
          </a:p>
          <a:p>
            <a:pPr marL="384048" lvl="2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angkatan</a:t>
            </a:r>
            <a:r>
              <a:rPr lang="en-US" dirty="0" smtClean="0"/>
              <a:t> 2015 </a:t>
            </a:r>
            <a:r>
              <a:rPr lang="en-US" dirty="0" err="1" smtClean="0"/>
              <a:t>ada</a:t>
            </a:r>
            <a:r>
              <a:rPr lang="en-US" dirty="0" smtClean="0"/>
              <a:t> 5 orang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Perhitungan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84048" lvl="2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Rata-rata </a:t>
            </a:r>
            <a:r>
              <a:rPr lang="en-US" dirty="0" err="1" smtClean="0"/>
              <a:t>penghasilan</a:t>
            </a:r>
            <a:r>
              <a:rPr lang="en-US" dirty="0" smtClean="0"/>
              <a:t> </a:t>
            </a:r>
            <a:r>
              <a:rPr lang="en-US" dirty="0" err="1" smtClean="0"/>
              <a:t>ortu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4.100.000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7" y="314738"/>
            <a:ext cx="10058400" cy="1450757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55077" y="2071345"/>
          <a:ext cx="10058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5115100001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Kusuma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SMAN</a:t>
                      </a:r>
                      <a:r>
                        <a:rPr lang="en-US" baseline="0" dirty="0" smtClean="0"/>
                        <a:t> 1 Surabaya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Suhartono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5.000.000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5115100001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Farida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Amalia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SMAN 2 </a:t>
                      </a:r>
                      <a:r>
                        <a:rPr lang="en-US" dirty="0" err="1" smtClean="0"/>
                        <a:t>Jombang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Ahmad </a:t>
                      </a:r>
                      <a:r>
                        <a:rPr lang="en-US" dirty="0" err="1" smtClean="0"/>
                        <a:t>Riswan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5115100001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Fitria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SMAN</a:t>
                      </a:r>
                      <a:r>
                        <a:rPr lang="en-US" baseline="0" dirty="0" smtClean="0"/>
                        <a:t> 1 Kediri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Katiman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5115100001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Hananto</a:t>
                      </a:r>
                      <a:r>
                        <a:rPr lang="en-US" baseline="0" dirty="0" smtClean="0"/>
                        <a:t> Budi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SMAN 5 Surabaya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Faisal Budi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10.000.000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5115100001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Nyoman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Puji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SMAN 1 Denpasar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err="1" smtClean="0"/>
                        <a:t>Gede</a:t>
                      </a:r>
                      <a:r>
                        <a:rPr lang="en-US" dirty="0" smtClean="0"/>
                        <a:t> Aryana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3.000.000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8972" y="4389120"/>
            <a:ext cx="9284677" cy="154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Dari </a:t>
            </a:r>
            <a:r>
              <a:rPr lang="en-US" sz="2800" dirty="0" err="1" smtClean="0"/>
              <a:t>tabel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: data,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16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716258" y="520505"/>
          <a:ext cx="9931791" cy="534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/>
          <p:cNvSpPr/>
          <p:nvPr/>
        </p:nvSpPr>
        <p:spPr>
          <a:xfrm>
            <a:off x="1097280" y="1079696"/>
            <a:ext cx="506437" cy="46986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6790" y="2866703"/>
            <a:ext cx="1716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  <a:ea typeface="Adobe Ming Std L" panose="02020300000000000000" pitchFamily="18" charset="-128"/>
                <a:cs typeface="Aharoni" panose="02010803020104030203" pitchFamily="2" charset="-79"/>
              </a:rPr>
              <a:t>N I L A I</a:t>
            </a:r>
            <a:endParaRPr lang="en-US" sz="2000" b="1" dirty="0">
              <a:latin typeface="Arial Black" panose="020B0A04020102020204" pitchFamily="34" charset="0"/>
              <a:ea typeface="Adobe Ming Std L" panose="02020300000000000000" pitchFamily="18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63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data,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  <a:p>
            <a:r>
              <a:rPr lang="en-US" dirty="0" smtClean="0"/>
              <a:t>2. Minimarket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Perpustakaan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Data dan </a:t>
            </a:r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asset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berharga</a:t>
            </a:r>
            <a:endParaRPr lang="en-US" dirty="0"/>
          </a:p>
          <a:p>
            <a:r>
              <a:rPr lang="en-US" dirty="0"/>
              <a:t>Data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444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Data dan </a:t>
            </a:r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6" y="2238375"/>
            <a:ext cx="3472620" cy="3937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BEECA-A8CF-4F21-9E1F-AC507C4795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31221"/>
            <a:ext cx="7003610" cy="3936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2C006-7163-4EAC-A81A-3EF9D8C9A0F9}"/>
              </a:ext>
            </a:extLst>
          </p:cNvPr>
          <p:cNvSpPr txBox="1"/>
          <p:nvPr/>
        </p:nvSpPr>
        <p:spPr>
          <a:xfrm>
            <a:off x="6787559" y="2255040"/>
            <a:ext cx="480009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</a:p>
          <a:p>
            <a:r>
              <a:rPr lang="en-US" dirty="0"/>
              <a:t>      (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prodi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jenjang</a:t>
            </a:r>
            <a:r>
              <a:rPr lang="en-US" dirty="0"/>
              <a:t>, </a:t>
            </a:r>
            <a:r>
              <a:rPr lang="en-US" dirty="0" err="1"/>
              <a:t>fakultas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13696-84D2-482B-8539-E5D5AA59943F}"/>
              </a:ext>
            </a:extLst>
          </p:cNvPr>
          <p:cNvSpPr txBox="1"/>
          <p:nvPr/>
        </p:nvSpPr>
        <p:spPr>
          <a:xfrm>
            <a:off x="7248327" y="3614690"/>
            <a:ext cx="3878562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camaba</a:t>
            </a:r>
            <a:r>
              <a:rPr lang="en-US" dirty="0"/>
              <a:t> per </a:t>
            </a:r>
            <a:r>
              <a:rPr lang="en-US" dirty="0" err="1"/>
              <a:t>fakultas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camaba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jenjang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6056AD-26BF-49FB-9BC7-FB60B3A3895C}"/>
              </a:ext>
            </a:extLst>
          </p:cNvPr>
          <p:cNvSpPr/>
          <p:nvPr/>
        </p:nvSpPr>
        <p:spPr>
          <a:xfrm rot="10800000">
            <a:off x="6714636" y="3915000"/>
            <a:ext cx="422030" cy="393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B7D9C-E0F4-4CBF-9872-DA51C42577C5}"/>
              </a:ext>
            </a:extLst>
          </p:cNvPr>
          <p:cNvSpPr txBox="1"/>
          <p:nvPr/>
        </p:nvSpPr>
        <p:spPr>
          <a:xfrm>
            <a:off x="6973701" y="4876898"/>
            <a:ext cx="5074723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</a:p>
          <a:p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Tinggi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</a:p>
          <a:p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,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10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Data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7AB40-27E0-43CE-8C34-6A8D1A7BD8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data</a:t>
            </a:r>
          </a:p>
          <a:p>
            <a:r>
              <a:rPr lang="en-US" dirty="0" err="1"/>
              <a:t>Mengelola</a:t>
            </a:r>
            <a:r>
              <a:rPr lang="en-US" dirty="0"/>
              <a:t> data</a:t>
            </a:r>
          </a:p>
          <a:p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pengorganisasian</a:t>
            </a:r>
            <a:r>
              <a:rPr lang="en-US" dirty="0"/>
              <a:t> data</a:t>
            </a:r>
          </a:p>
          <a:p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909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4A5EA0-7F77-44D8-AB9F-EF926289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911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950967" y="784103"/>
            <a:ext cx="10290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Online</a:t>
            </a:r>
            <a:endParaRPr dirty="0"/>
          </a:p>
        </p:txBody>
      </p:sp>
      <p:sp>
        <p:nvSpPr>
          <p:cNvPr id="835" name="Google Shape;835;p35"/>
          <p:cNvSpPr txBox="1">
            <a:spLocks noGrp="1"/>
          </p:cNvSpPr>
          <p:nvPr>
            <p:ph type="title" idx="2"/>
          </p:nvPr>
        </p:nvSpPr>
        <p:spPr>
          <a:xfrm>
            <a:off x="1340467" y="2470100"/>
            <a:ext cx="3004000" cy="5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ID</a:t>
            </a:r>
            <a:endParaRPr dirty="0"/>
          </a:p>
        </p:txBody>
      </p:sp>
      <p:sp>
        <p:nvSpPr>
          <p:cNvPr id="836" name="Google Shape;836;p35"/>
          <p:cNvSpPr txBox="1">
            <a:spLocks noGrp="1"/>
          </p:cNvSpPr>
          <p:nvPr>
            <p:ph type="subTitle" idx="1"/>
          </p:nvPr>
        </p:nvSpPr>
        <p:spPr>
          <a:xfrm>
            <a:off x="1085386" y="2885303"/>
            <a:ext cx="3746809" cy="8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 smtClean="0"/>
              <a:t>NRP - Nama</a:t>
            </a:r>
          </a:p>
        </p:txBody>
      </p:sp>
      <p:sp>
        <p:nvSpPr>
          <p:cNvPr id="837" name="Google Shape;837;p35"/>
          <p:cNvSpPr txBox="1">
            <a:spLocks noGrp="1"/>
          </p:cNvSpPr>
          <p:nvPr>
            <p:ph type="title" idx="3"/>
          </p:nvPr>
        </p:nvSpPr>
        <p:spPr>
          <a:xfrm>
            <a:off x="4593992" y="2470100"/>
            <a:ext cx="3004000" cy="5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Toleransi </a:t>
            </a:r>
            <a:endParaRPr dirty="0"/>
          </a:p>
        </p:txBody>
      </p:sp>
      <p:sp>
        <p:nvSpPr>
          <p:cNvPr id="838" name="Google Shape;838;p35"/>
          <p:cNvSpPr txBox="1">
            <a:spLocks noGrp="1"/>
          </p:cNvSpPr>
          <p:nvPr>
            <p:ph type="subTitle" idx="4"/>
          </p:nvPr>
        </p:nvSpPr>
        <p:spPr>
          <a:xfrm>
            <a:off x="4593992" y="2885303"/>
            <a:ext cx="3004000" cy="8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 smtClean="0"/>
              <a:t>15 </a:t>
            </a:r>
            <a:r>
              <a:rPr lang="en-US" dirty="0" err="1" smtClean="0"/>
              <a:t>menit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839" name="Google Shape;839;p35"/>
          <p:cNvSpPr txBox="1">
            <a:spLocks noGrp="1"/>
          </p:cNvSpPr>
          <p:nvPr>
            <p:ph type="title" idx="5"/>
          </p:nvPr>
        </p:nvSpPr>
        <p:spPr>
          <a:xfrm>
            <a:off x="7847519" y="2470100"/>
            <a:ext cx="3004000" cy="5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Kehadiran</a:t>
            </a:r>
            <a:endParaRPr dirty="0"/>
          </a:p>
        </p:txBody>
      </p:sp>
      <p:sp>
        <p:nvSpPr>
          <p:cNvPr id="840" name="Google Shape;840;p35"/>
          <p:cNvSpPr txBox="1">
            <a:spLocks noGrp="1"/>
          </p:cNvSpPr>
          <p:nvPr>
            <p:ph type="subTitle" idx="6"/>
          </p:nvPr>
        </p:nvSpPr>
        <p:spPr>
          <a:xfrm>
            <a:off x="7847519" y="2885303"/>
            <a:ext cx="3004000" cy="8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presensi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dirty="0"/>
          </a:p>
        </p:txBody>
      </p:sp>
      <p:sp>
        <p:nvSpPr>
          <p:cNvPr id="841" name="Google Shape;841;p35"/>
          <p:cNvSpPr txBox="1">
            <a:spLocks noGrp="1"/>
          </p:cNvSpPr>
          <p:nvPr>
            <p:ph type="title" idx="7"/>
          </p:nvPr>
        </p:nvSpPr>
        <p:spPr>
          <a:xfrm>
            <a:off x="1340467" y="4277167"/>
            <a:ext cx="3004000" cy="5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Audio</a:t>
            </a:r>
            <a:endParaRPr dirty="0"/>
          </a:p>
        </p:txBody>
      </p:sp>
      <p:sp>
        <p:nvSpPr>
          <p:cNvPr id="842" name="Google Shape;842;p35"/>
          <p:cNvSpPr txBox="1">
            <a:spLocks noGrp="1"/>
          </p:cNvSpPr>
          <p:nvPr>
            <p:ph type="subTitle" idx="8"/>
          </p:nvPr>
        </p:nvSpPr>
        <p:spPr>
          <a:xfrm>
            <a:off x="1340467" y="4692369"/>
            <a:ext cx="3004000" cy="8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 smtClean="0"/>
              <a:t>OFF</a:t>
            </a:r>
            <a:endParaRPr dirty="0"/>
          </a:p>
        </p:txBody>
      </p:sp>
      <p:sp>
        <p:nvSpPr>
          <p:cNvPr id="843" name="Google Shape;843;p35"/>
          <p:cNvSpPr txBox="1">
            <a:spLocks noGrp="1"/>
          </p:cNvSpPr>
          <p:nvPr>
            <p:ph type="title" idx="9"/>
          </p:nvPr>
        </p:nvSpPr>
        <p:spPr>
          <a:xfrm>
            <a:off x="4593992" y="4277167"/>
            <a:ext cx="3004000" cy="5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Video</a:t>
            </a:r>
            <a:endParaRPr dirty="0"/>
          </a:p>
        </p:txBody>
      </p:sp>
      <p:sp>
        <p:nvSpPr>
          <p:cNvPr id="844" name="Google Shape;844;p35"/>
          <p:cNvSpPr txBox="1">
            <a:spLocks noGrp="1"/>
          </p:cNvSpPr>
          <p:nvPr>
            <p:ph type="subTitle" idx="13"/>
          </p:nvPr>
        </p:nvSpPr>
        <p:spPr>
          <a:xfrm>
            <a:off x="4593992" y="4692369"/>
            <a:ext cx="3004000" cy="8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 smtClean="0"/>
              <a:t>On / Off</a:t>
            </a:r>
            <a:endParaRPr dirty="0"/>
          </a:p>
        </p:txBody>
      </p:sp>
      <p:sp>
        <p:nvSpPr>
          <p:cNvPr id="845" name="Google Shape;845;p35"/>
          <p:cNvSpPr txBox="1">
            <a:spLocks noGrp="1"/>
          </p:cNvSpPr>
          <p:nvPr>
            <p:ph type="title" idx="14"/>
          </p:nvPr>
        </p:nvSpPr>
        <p:spPr>
          <a:xfrm>
            <a:off x="7847519" y="4277167"/>
            <a:ext cx="3004000" cy="5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Foto Profil</a:t>
            </a:r>
            <a:endParaRPr dirty="0"/>
          </a:p>
        </p:txBody>
      </p:sp>
      <p:sp>
        <p:nvSpPr>
          <p:cNvPr id="846" name="Google Shape;846;p35"/>
          <p:cNvSpPr txBox="1">
            <a:spLocks noGrp="1"/>
          </p:cNvSpPr>
          <p:nvPr>
            <p:ph type="subTitle" idx="15"/>
          </p:nvPr>
        </p:nvSpPr>
        <p:spPr>
          <a:xfrm>
            <a:off x="7847519" y="4692369"/>
            <a:ext cx="3004000" cy="8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 smtClean="0"/>
              <a:t>Close up</a:t>
            </a:r>
            <a:endParaRPr dirty="0"/>
          </a:p>
        </p:txBody>
      </p:sp>
      <p:cxnSp>
        <p:nvCxnSpPr>
          <p:cNvPr id="847" name="Google Shape;847;p35"/>
          <p:cNvCxnSpPr/>
          <p:nvPr/>
        </p:nvCxnSpPr>
        <p:spPr>
          <a:xfrm rot="10800000">
            <a:off x="1598800" y="5943400"/>
            <a:ext cx="899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35"/>
          <p:cNvCxnSpPr/>
          <p:nvPr/>
        </p:nvCxnSpPr>
        <p:spPr>
          <a:xfrm rot="10800000">
            <a:off x="1598800" y="1746300"/>
            <a:ext cx="899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35"/>
          <p:cNvSpPr/>
          <p:nvPr/>
        </p:nvSpPr>
        <p:spPr>
          <a:xfrm>
            <a:off x="2727200" y="20478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0" name="Google Shape;850;p35"/>
          <p:cNvSpPr/>
          <p:nvPr/>
        </p:nvSpPr>
        <p:spPr>
          <a:xfrm>
            <a:off x="5980751" y="20478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1" name="Google Shape;851;p35"/>
          <p:cNvSpPr/>
          <p:nvPr/>
        </p:nvSpPr>
        <p:spPr>
          <a:xfrm>
            <a:off x="9234318" y="20478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2" name="Google Shape;852;p35"/>
          <p:cNvSpPr/>
          <p:nvPr/>
        </p:nvSpPr>
        <p:spPr>
          <a:xfrm>
            <a:off x="2727200" y="3932262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3" name="Google Shape;853;p35"/>
          <p:cNvSpPr/>
          <p:nvPr/>
        </p:nvSpPr>
        <p:spPr>
          <a:xfrm>
            <a:off x="5980751" y="3932262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4" name="Google Shape;854;p35"/>
          <p:cNvSpPr/>
          <p:nvPr/>
        </p:nvSpPr>
        <p:spPr>
          <a:xfrm>
            <a:off x="9234318" y="3932262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47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81"/>
    </mc:Choice>
    <mc:Fallback xmlns="">
      <p:transition spd="slow" advTm="13888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43F-C2B4-4F5C-82EB-699001BE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err="1">
                <a:latin typeface="Myriad Pro" panose="020B0503030403020204" pitchFamily="34" charset="0"/>
                <a:cs typeface="Myriad Arabic" panose="01010101010101010101" pitchFamily="50" charset="-78"/>
              </a:rPr>
              <a:t>Silabus</a:t>
            </a:r>
            <a:r>
              <a:rPr lang="en-US" sz="7200" b="1" dirty="0">
                <a:latin typeface="Myriad Pro" panose="020B0503030403020204" pitchFamily="34" charset="0"/>
                <a:cs typeface="Myriad Arabic" panose="01010101010101010101" pitchFamily="50" charset="-78"/>
              </a:rPr>
              <a:t> &amp; </a:t>
            </a:r>
            <a:r>
              <a:rPr lang="en-US" sz="7200" b="1" dirty="0" err="1">
                <a:latin typeface="Myriad Pro" panose="020B0503030403020204" pitchFamily="34" charset="0"/>
                <a:cs typeface="Myriad Arabic" panose="01010101010101010101" pitchFamily="50" charset="-78"/>
              </a:rPr>
              <a:t>Pengenalan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BE474-E3E5-49D8-BCE7-BCB985B77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Basis Data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E8F47-955D-4C0D-96FC-3ADECEA9D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Pengajar</a:t>
            </a:r>
            <a:r>
              <a:rPr lang="en-US" dirty="0"/>
              <a:t> SBD Semester </a:t>
            </a:r>
            <a:r>
              <a:rPr lang="en-US" dirty="0" err="1"/>
              <a:t>Gasal</a:t>
            </a:r>
            <a:r>
              <a:rPr lang="en-US" dirty="0"/>
              <a:t> 2020/2021</a:t>
            </a:r>
            <a:endParaRPr lang="id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1FD0BC7-3523-7C49-92FB-95926B60F8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757" y="1257300"/>
            <a:ext cx="4813993" cy="4618038"/>
          </a:xfrm>
        </p:spPr>
      </p:pic>
    </p:spTree>
    <p:extLst>
      <p:ext uri="{BB962C8B-B14F-4D97-AF65-F5344CB8AC3E}">
        <p14:creationId xmlns:p14="http://schemas.microsoft.com/office/powerpoint/2010/main" val="26838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C41-3886-49B9-8206-C6FBFFC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C43-3A98-4227-9B5D-B2FAD8B728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Evaluasi</a:t>
            </a:r>
            <a:endParaRPr lang="en-US" dirty="0"/>
          </a:p>
          <a:p>
            <a:r>
              <a:rPr lang="en-US" dirty="0" err="1"/>
              <a:t>Referensi</a:t>
            </a:r>
            <a:endParaRPr lang="en-US" dirty="0"/>
          </a:p>
          <a:p>
            <a:r>
              <a:rPr lang="en-US" dirty="0" err="1"/>
              <a:t>Materi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921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C41-3886-49B9-8206-C6FBFFC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C43-3A98-4227-9B5D-B2FAD8B728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3270" y="2363270"/>
            <a:ext cx="11579005" cy="1447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Kode Mata </a:t>
            </a:r>
            <a:r>
              <a:rPr lang="en-US" dirty="0" err="1"/>
              <a:t>Kuliah</a:t>
            </a:r>
            <a:r>
              <a:rPr lang="en-US" dirty="0"/>
              <a:t>	: IW184301</a:t>
            </a:r>
          </a:p>
          <a:p>
            <a:r>
              <a:rPr lang="en-US" dirty="0"/>
              <a:t>Nama Mata </a:t>
            </a:r>
            <a:r>
              <a:rPr lang="en-US" dirty="0" err="1"/>
              <a:t>Kuliah</a:t>
            </a:r>
            <a:r>
              <a:rPr lang="en-US" dirty="0"/>
              <a:t>	: </a:t>
            </a:r>
            <a:r>
              <a:rPr lang="en-US" dirty="0" err="1"/>
              <a:t>Sistem</a:t>
            </a:r>
            <a:r>
              <a:rPr lang="en-US" dirty="0"/>
              <a:t> Basis Data</a:t>
            </a:r>
          </a:p>
          <a:p>
            <a:r>
              <a:rPr lang="en-US" dirty="0" err="1"/>
              <a:t>Kredit</a:t>
            </a:r>
            <a:r>
              <a:rPr lang="en-US" dirty="0"/>
              <a:t>			: 4 SKS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3CF46-F291-48EB-9F4C-96C2607D391F}"/>
              </a:ext>
            </a:extLst>
          </p:cNvPr>
          <p:cNvSpPr txBox="1"/>
          <p:nvPr/>
        </p:nvSpPr>
        <p:spPr>
          <a:xfrm>
            <a:off x="273270" y="4016043"/>
            <a:ext cx="111309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ahasiswa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belajar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memodelkan data dan informasi dalam bentuk diagram konsep dan diagram fisik serta menerapkannya ke dalam basis data dalam suatu DBMS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DDL.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belajar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konsep aljabar relasional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DML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penerapannya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mengelola data dan informasi dalam basis data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belajar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 basis data untuk memanipulasi data dalam basis data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Perkuliahan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praktek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laboratorium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individual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kelompok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433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C41-3886-49B9-8206-C6FBFFC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C43-3A98-4227-9B5D-B2FAD8B728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5" y="2238375"/>
            <a:ext cx="11579005" cy="3557514"/>
          </a:xfrm>
        </p:spPr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b="1" dirty="0" err="1"/>
              <a:t>memodelkan</a:t>
            </a:r>
            <a:r>
              <a:rPr lang="en-US" b="1" dirty="0"/>
              <a:t> data dan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bentuk</a:t>
            </a:r>
            <a:r>
              <a:rPr lang="en-US" b="1" dirty="0"/>
              <a:t> diagram </a:t>
            </a:r>
            <a:r>
              <a:rPr lang="en-US" b="1" dirty="0" err="1"/>
              <a:t>konsep</a:t>
            </a:r>
            <a:r>
              <a:rPr lang="en-US" b="1" dirty="0"/>
              <a:t> dan diagram </a:t>
            </a:r>
            <a:r>
              <a:rPr lang="en-US" b="1" dirty="0" err="1"/>
              <a:t>fisik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menerapkannya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DBMS,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b="1" dirty="0" err="1"/>
              <a:t>secara</a:t>
            </a:r>
            <a:r>
              <a:rPr lang="en-US" b="1" dirty="0"/>
              <a:t> individual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b="1" dirty="0" err="1"/>
              <a:t>tim</a:t>
            </a:r>
            <a:endParaRPr lang="en-US" b="1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b="1" dirty="0" err="1"/>
              <a:t>menerapkan</a:t>
            </a:r>
            <a:r>
              <a:rPr lang="en-US" b="1" dirty="0"/>
              <a:t> </a:t>
            </a: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aljabar</a:t>
            </a:r>
            <a:r>
              <a:rPr lang="en-US" b="1" dirty="0"/>
              <a:t> </a:t>
            </a:r>
            <a:r>
              <a:rPr lang="en-US" b="1" dirty="0" err="1"/>
              <a:t>relasional</a:t>
            </a:r>
            <a:r>
              <a:rPr lang="en-US" b="1" dirty="0"/>
              <a:t>, DDL, dan DML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mengelola</a:t>
            </a:r>
            <a:r>
              <a:rPr lang="en-US" b="1" dirty="0"/>
              <a:t> data dan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basis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97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C41-3886-49B9-8206-C6FBFFC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C43-3A98-4227-9B5D-B2FAD8B728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5" y="2238375"/>
            <a:ext cx="5756275" cy="355751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b="0" i="0" dirty="0" err="1">
                <a:effectLst/>
                <a:latin typeface="Roboto"/>
              </a:rPr>
              <a:t>Pengenalan</a:t>
            </a:r>
            <a:r>
              <a:rPr lang="en-ID" b="0" i="0" dirty="0">
                <a:effectLst/>
                <a:latin typeface="Roboto"/>
              </a:rPr>
              <a:t> Awal (ERD ….. Query) dan </a:t>
            </a:r>
            <a:r>
              <a:rPr lang="en-ID" b="0" i="0" dirty="0" err="1">
                <a:effectLst/>
                <a:latin typeface="Roboto"/>
              </a:rPr>
              <a:t>Penjelasan</a:t>
            </a:r>
            <a:r>
              <a:rPr lang="en-ID" b="0" i="0" dirty="0">
                <a:effectLst/>
                <a:latin typeface="Roboto"/>
              </a:rPr>
              <a:t> Data, </a:t>
            </a:r>
            <a:r>
              <a:rPr lang="en-ID" b="0" i="0" dirty="0" err="1">
                <a:effectLst/>
                <a:latin typeface="Roboto"/>
              </a:rPr>
              <a:t>Informasi</a:t>
            </a:r>
            <a:r>
              <a:rPr lang="en-ID" b="0" i="0" dirty="0">
                <a:effectLst/>
                <a:latin typeface="Roboto"/>
              </a:rPr>
              <a:t>, </a:t>
            </a:r>
            <a:r>
              <a:rPr lang="en-ID" b="0" i="0" dirty="0" err="1">
                <a:effectLst/>
                <a:latin typeface="Roboto"/>
              </a:rPr>
              <a:t>Pengetahuan</a:t>
            </a:r>
            <a:r>
              <a:rPr lang="en-ID" b="0" i="0" dirty="0">
                <a:effectLst/>
                <a:latin typeface="Roboto"/>
              </a:rPr>
              <a:t>, </a:t>
            </a:r>
            <a:r>
              <a:rPr lang="en-ID" b="0" i="0" dirty="0" err="1">
                <a:effectLst/>
                <a:latin typeface="Roboto"/>
              </a:rPr>
              <a:t>Silabus</a:t>
            </a:r>
            <a:r>
              <a:rPr lang="en-ID" b="0" i="0" dirty="0">
                <a:effectLst/>
                <a:latin typeface="Roboto"/>
              </a:rPr>
              <a:t>, Target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effectLst/>
                <a:latin typeface="Roboto"/>
              </a:rPr>
              <a:t>Konsep Basis Data (Pengenalan Entitas, Atribut) </a:t>
            </a:r>
            <a:r>
              <a:rPr lang="pt-BR" b="1" i="0" dirty="0">
                <a:effectLst/>
                <a:latin typeface="Roboto"/>
              </a:rPr>
              <a:t>[Quiz1]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 err="1">
                <a:effectLst/>
                <a:latin typeface="Roboto"/>
              </a:rPr>
              <a:t>Perancangan</a:t>
            </a:r>
            <a:r>
              <a:rPr lang="en-ID" b="0" i="0" dirty="0">
                <a:effectLst/>
                <a:latin typeface="Roboto"/>
              </a:rPr>
              <a:t> </a:t>
            </a:r>
            <a:r>
              <a:rPr lang="en-ID" b="0" i="0" dirty="0" err="1">
                <a:effectLst/>
                <a:latin typeface="Roboto"/>
              </a:rPr>
              <a:t>Konseptual</a:t>
            </a:r>
            <a:r>
              <a:rPr lang="en-ID" b="0" i="0" dirty="0">
                <a:effectLst/>
                <a:latin typeface="Roboto"/>
              </a:rPr>
              <a:t> (ERD), CDM </a:t>
            </a:r>
            <a:r>
              <a:rPr lang="en-ID" b="1" i="0" dirty="0">
                <a:effectLst/>
                <a:latin typeface="Roboto"/>
              </a:rPr>
              <a:t>[Quiz2] 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i="0" dirty="0" err="1">
                <a:effectLst/>
                <a:latin typeface="Roboto"/>
              </a:rPr>
              <a:t>Praktikum</a:t>
            </a:r>
            <a:r>
              <a:rPr lang="en-ID" b="1" i="0" dirty="0">
                <a:effectLst/>
                <a:latin typeface="Roboto"/>
              </a:rPr>
              <a:t> I : ERD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effectLst/>
                <a:latin typeface="Roboto"/>
              </a:rPr>
              <a:t>Review CDM, </a:t>
            </a:r>
            <a:r>
              <a:rPr lang="en-ID" b="0" i="0" dirty="0" err="1">
                <a:effectLst/>
                <a:latin typeface="Roboto"/>
              </a:rPr>
              <a:t>Penjelasan</a:t>
            </a:r>
            <a:r>
              <a:rPr lang="en-ID" b="0" i="0" dirty="0">
                <a:effectLst/>
                <a:latin typeface="Roboto"/>
              </a:rPr>
              <a:t> PDM </a:t>
            </a:r>
            <a:r>
              <a:rPr lang="en-ID" b="1" i="0" dirty="0">
                <a:effectLst/>
                <a:latin typeface="Roboto"/>
              </a:rPr>
              <a:t>[Quiz3]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effectLst/>
                <a:latin typeface="Roboto"/>
              </a:rPr>
              <a:t>Normalisasi</a:t>
            </a:r>
            <a:r>
              <a:rPr lang="en-US" b="0" i="0" dirty="0">
                <a:effectLst/>
                <a:latin typeface="Roboto"/>
              </a:rPr>
              <a:t> dan Latihan Take Home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 err="1">
                <a:effectLst/>
                <a:latin typeface="Roboto"/>
              </a:rPr>
              <a:t>Pembahasan</a:t>
            </a:r>
            <a:r>
              <a:rPr lang="en-ID" b="0" i="0" dirty="0">
                <a:effectLst/>
                <a:latin typeface="Roboto"/>
              </a:rPr>
              <a:t> </a:t>
            </a:r>
            <a:r>
              <a:rPr lang="en-ID" b="0" i="0" dirty="0" err="1">
                <a:effectLst/>
                <a:latin typeface="Roboto"/>
              </a:rPr>
              <a:t>Normalisasi</a:t>
            </a:r>
            <a:r>
              <a:rPr lang="en-ID" b="0" i="0" dirty="0">
                <a:effectLst/>
                <a:latin typeface="Roboto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i="0" dirty="0" err="1">
                <a:effectLst/>
                <a:latin typeface="Roboto"/>
              </a:rPr>
              <a:t>Praktikum</a:t>
            </a:r>
            <a:r>
              <a:rPr lang="en-ID" b="1" i="0" dirty="0">
                <a:effectLst/>
                <a:latin typeface="Roboto"/>
              </a:rPr>
              <a:t> II : CDM dan PDM</a:t>
            </a:r>
            <a:endParaRPr lang="en-US" b="1" dirty="0"/>
          </a:p>
          <a:p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832D29-4BF0-45CA-A206-4816C640682B}"/>
              </a:ext>
            </a:extLst>
          </p:cNvPr>
          <p:cNvSpPr txBox="1">
            <a:spLocks/>
          </p:cNvSpPr>
          <p:nvPr/>
        </p:nvSpPr>
        <p:spPr>
          <a:xfrm>
            <a:off x="6162455" y="2209507"/>
            <a:ext cx="5756275" cy="3557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8. DDL (Data Definition Language) + </a:t>
            </a:r>
            <a:r>
              <a:rPr lang="en-US" b="0" i="0" dirty="0" err="1">
                <a:effectLst/>
                <a:latin typeface="Roboto"/>
              </a:rPr>
              <a:t>Tugas</a:t>
            </a:r>
            <a:r>
              <a:rPr lang="en-US" b="0" i="0" dirty="0">
                <a:effectLst/>
                <a:latin typeface="Roboto"/>
              </a:rPr>
              <a:t> Latihan + </a:t>
            </a:r>
            <a:r>
              <a:rPr lang="en-US" b="0" i="0" dirty="0" err="1">
                <a:effectLst/>
                <a:latin typeface="Roboto"/>
              </a:rPr>
              <a:t>Pembahasan</a:t>
            </a:r>
            <a:endParaRPr lang="en-US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US" dirty="0">
                <a:latin typeface="Roboto"/>
              </a:rPr>
              <a:t>9. </a:t>
            </a:r>
            <a:r>
              <a:rPr lang="en-ID" b="0" i="0" dirty="0">
                <a:effectLst/>
                <a:latin typeface="Roboto"/>
              </a:rPr>
              <a:t>DML (Data Manipulation Language) + </a:t>
            </a:r>
            <a:r>
              <a:rPr lang="en-ID" b="0" i="0" dirty="0" err="1">
                <a:effectLst/>
                <a:latin typeface="Roboto"/>
              </a:rPr>
              <a:t>Tugas</a:t>
            </a:r>
            <a:r>
              <a:rPr lang="en-ID" b="0" i="0" dirty="0">
                <a:effectLst/>
                <a:latin typeface="Roboto"/>
              </a:rPr>
              <a:t> Latihan + </a:t>
            </a:r>
            <a:r>
              <a:rPr lang="en-ID" b="0" i="0" dirty="0" err="1">
                <a:effectLst/>
                <a:latin typeface="Roboto"/>
              </a:rPr>
              <a:t>Pembahasan</a:t>
            </a:r>
            <a:endParaRPr lang="en-ID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10. </a:t>
            </a:r>
            <a:r>
              <a:rPr lang="en-ID" b="1" i="0" dirty="0" err="1">
                <a:effectLst/>
                <a:latin typeface="Roboto"/>
              </a:rPr>
              <a:t>Praktikum</a:t>
            </a:r>
            <a:r>
              <a:rPr lang="en-ID" b="1" i="0" dirty="0">
                <a:effectLst/>
                <a:latin typeface="Roboto"/>
              </a:rPr>
              <a:t> III : DDL dan DML pada Oracle Live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11. Simple Query (Select), </a:t>
            </a:r>
            <a:r>
              <a:rPr lang="en-ID" b="0" i="0" dirty="0" err="1">
                <a:effectLst/>
                <a:latin typeface="Roboto"/>
              </a:rPr>
              <a:t>Aljabar</a:t>
            </a:r>
            <a:r>
              <a:rPr lang="en-ID" b="0" i="0" dirty="0">
                <a:effectLst/>
                <a:latin typeface="Roboto"/>
              </a:rPr>
              <a:t> Relational [select, projection] [Quiz]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12. Nested Query</a:t>
            </a:r>
            <a:r>
              <a:rPr lang="en-ID" b="1" i="0" dirty="0">
                <a:effectLst/>
                <a:latin typeface="Roboto"/>
              </a:rPr>
              <a:t> [Quiz4]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13. </a:t>
            </a:r>
            <a:r>
              <a:rPr lang="en-ID" b="1" i="0" dirty="0" err="1">
                <a:effectLst/>
                <a:latin typeface="Roboto"/>
              </a:rPr>
              <a:t>Praktikum</a:t>
            </a:r>
            <a:r>
              <a:rPr lang="en-ID" b="1" i="0" dirty="0">
                <a:effectLst/>
                <a:latin typeface="Roboto"/>
              </a:rPr>
              <a:t> IV : Simple Query dan Nested Query pada Oracle Live, Release </a:t>
            </a:r>
            <a:r>
              <a:rPr lang="en-ID" b="1" i="0" dirty="0" err="1">
                <a:effectLst/>
                <a:latin typeface="Roboto"/>
              </a:rPr>
              <a:t>Topik</a:t>
            </a:r>
            <a:r>
              <a:rPr lang="en-ID" b="1" i="0" dirty="0">
                <a:effectLst/>
                <a:latin typeface="Roboto"/>
              </a:rPr>
              <a:t> FP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14. EAS: Progress EAS, </a:t>
            </a:r>
            <a:r>
              <a:rPr lang="en-ID" b="0" i="0" dirty="0" err="1">
                <a:effectLst/>
                <a:latin typeface="Roboto"/>
              </a:rPr>
              <a:t>Pengayaan</a:t>
            </a:r>
            <a:r>
              <a:rPr lang="en-ID" b="0" i="0" dirty="0">
                <a:effectLst/>
                <a:latin typeface="Roboto"/>
              </a:rPr>
              <a:t> (</a:t>
            </a:r>
            <a:r>
              <a:rPr lang="en-ID" b="0" i="0" dirty="0" err="1">
                <a:effectLst/>
                <a:latin typeface="Roboto"/>
              </a:rPr>
              <a:t>Instalasi</a:t>
            </a:r>
            <a:r>
              <a:rPr lang="en-ID" b="0" i="0" dirty="0">
                <a:effectLst/>
                <a:latin typeface="Roboto"/>
              </a:rPr>
              <a:t> Database)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15. </a:t>
            </a:r>
            <a:r>
              <a:rPr lang="en-ID" b="1" i="0" dirty="0">
                <a:effectLst/>
                <a:latin typeface="Roboto"/>
              </a:rPr>
              <a:t>EAS: Demo Final Project</a:t>
            </a:r>
            <a:endParaRPr lang="en-US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419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Quiz 1, Quiz 2, Quiz 3, Quiz 4</a:t>
            </a:r>
          </a:p>
          <a:p>
            <a:r>
              <a:rPr lang="en-US" dirty="0" err="1"/>
              <a:t>Praktikum</a:t>
            </a:r>
            <a:r>
              <a:rPr lang="en-US" dirty="0"/>
              <a:t> I, </a:t>
            </a:r>
            <a:r>
              <a:rPr lang="en-US" dirty="0" err="1"/>
              <a:t>Praktikum</a:t>
            </a:r>
            <a:r>
              <a:rPr lang="en-US" dirty="0"/>
              <a:t> II, </a:t>
            </a:r>
            <a:r>
              <a:rPr lang="en-US" dirty="0" err="1"/>
              <a:t>Praktikum</a:t>
            </a:r>
            <a:r>
              <a:rPr lang="en-US" dirty="0"/>
              <a:t> III, </a:t>
            </a:r>
            <a:r>
              <a:rPr lang="en-US" dirty="0" err="1"/>
              <a:t>Praktikum</a:t>
            </a:r>
            <a:r>
              <a:rPr lang="en-US" dirty="0"/>
              <a:t> IV</a:t>
            </a:r>
          </a:p>
          <a:p>
            <a:r>
              <a:rPr lang="en-US" dirty="0"/>
              <a:t>EAS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508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923</Words>
  <Application>Microsoft Office PowerPoint</Application>
  <PresentationFormat>Widescreen</PresentationFormat>
  <Paragraphs>205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Adobe Ming Std L</vt:lpstr>
      <vt:lpstr>Aharoni</vt:lpstr>
      <vt:lpstr>Arial</vt:lpstr>
      <vt:lpstr>Arial Black</vt:lpstr>
      <vt:lpstr>Calibri</vt:lpstr>
      <vt:lpstr>Calibri Light</vt:lpstr>
      <vt:lpstr>Myriad Arabic</vt:lpstr>
      <vt:lpstr>Myriad Pro</vt:lpstr>
      <vt:lpstr>Raleway</vt:lpstr>
      <vt:lpstr>Raleway ExtraBold</vt:lpstr>
      <vt:lpstr>Raleway SemiBold</vt:lpstr>
      <vt:lpstr>Roboto</vt:lpstr>
      <vt:lpstr>Office Theme</vt:lpstr>
      <vt:lpstr>PowerPoint Presentation</vt:lpstr>
      <vt:lpstr>Adhatus Solichah. A (Licha)</vt:lpstr>
      <vt:lpstr>Kontrak Kuliah Online</vt:lpstr>
      <vt:lpstr>Silabus &amp; Pengenalan</vt:lpstr>
      <vt:lpstr>Agenda</vt:lpstr>
      <vt:lpstr>Deskripsi Mata Kuliah</vt:lpstr>
      <vt:lpstr>Capaian Pembelajaran Mata Kuliah</vt:lpstr>
      <vt:lpstr>Rencana Pembelajaran</vt:lpstr>
      <vt:lpstr>Evaluasi</vt:lpstr>
      <vt:lpstr>Referensi</vt:lpstr>
      <vt:lpstr>MATERI</vt:lpstr>
      <vt:lpstr>Materi</vt:lpstr>
      <vt:lpstr>PowerPoint Presentation</vt:lpstr>
      <vt:lpstr>PowerPoint Presentation</vt:lpstr>
      <vt:lpstr>Data</vt:lpstr>
      <vt:lpstr>Informasi</vt:lpstr>
      <vt:lpstr>Informasi</vt:lpstr>
      <vt:lpstr>Mengubah Data Menjadi Informasi</vt:lpstr>
      <vt:lpstr>Mengubah data menjadi informasi</vt:lpstr>
      <vt:lpstr>Informasi</vt:lpstr>
      <vt:lpstr>Jika ada…</vt:lpstr>
      <vt:lpstr>PowerPoint Presentation</vt:lpstr>
      <vt:lpstr>Latihan di Kelas</vt:lpstr>
      <vt:lpstr>Manfaat Data dan Informasi</vt:lpstr>
      <vt:lpstr>Contoh Pemanfaatan Data dan Informasi</vt:lpstr>
      <vt:lpstr>Basis Data diperlukan untuk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Adhatus S.A.</dc:creator>
  <cp:lastModifiedBy>Windows User</cp:lastModifiedBy>
  <cp:revision>89</cp:revision>
  <dcterms:created xsi:type="dcterms:W3CDTF">2020-01-30T06:48:20Z</dcterms:created>
  <dcterms:modified xsi:type="dcterms:W3CDTF">2020-10-01T09:12:01Z</dcterms:modified>
</cp:coreProperties>
</file>