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5" r:id="rId16"/>
    <p:sldId id="297" r:id="rId17"/>
    <p:sldId id="298" r:id="rId18"/>
    <p:sldId id="301" r:id="rId19"/>
    <p:sldId id="299" r:id="rId20"/>
    <p:sldId id="300" r:id="rId21"/>
    <p:sldId id="302" r:id="rId22"/>
    <p:sldId id="303" r:id="rId23"/>
    <p:sldId id="263" r:id="rId24"/>
    <p:sldId id="272" r:id="rId25"/>
    <p:sldId id="273" r:id="rId26"/>
    <p:sldId id="292" r:id="rId27"/>
    <p:sldId id="293" r:id="rId28"/>
    <p:sldId id="294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8" r:id="rId43"/>
    <p:sldId id="289" r:id="rId44"/>
    <p:sldId id="291" r:id="rId45"/>
    <p:sldId id="29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F0FCB-E3A0-4684-82FC-3FE986CE8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45B91-3D75-4BA5-B87B-A9FFF7428D42}">
      <dgm:prSet phldrT="[Text]"/>
      <dgm:spPr/>
      <dgm:t>
        <a:bodyPr/>
        <a:lstStyle/>
        <a:p>
          <a:r>
            <a:rPr lang="en-US" dirty="0"/>
            <a:t>SQL: Structured Query Language</a:t>
          </a:r>
        </a:p>
      </dgm:t>
    </dgm:pt>
    <dgm:pt modelId="{1B01798B-4299-49DB-8411-0BEDD1218BF5}" type="parTrans" cxnId="{E5B0A43E-7C49-47CC-8175-DFECF77D1730}">
      <dgm:prSet/>
      <dgm:spPr/>
      <dgm:t>
        <a:bodyPr/>
        <a:lstStyle/>
        <a:p>
          <a:endParaRPr lang="en-US"/>
        </a:p>
      </dgm:t>
    </dgm:pt>
    <dgm:pt modelId="{C3437784-A6F4-4327-833F-FD167AA01BFB}" type="sibTrans" cxnId="{E5B0A43E-7C49-47CC-8175-DFECF77D1730}">
      <dgm:prSet/>
      <dgm:spPr/>
      <dgm:t>
        <a:bodyPr/>
        <a:lstStyle/>
        <a:p>
          <a:endParaRPr lang="en-US"/>
        </a:p>
      </dgm:t>
    </dgm:pt>
    <dgm:pt modelId="{F12FF3AB-7395-4017-8FDE-8C8BE907920B}">
      <dgm:prSet phldrT="[Text]"/>
      <dgm:spPr/>
      <dgm:t>
        <a:bodyPr/>
        <a:lstStyle/>
        <a:p>
          <a:r>
            <a:rPr lang="id-ID" dirty="0"/>
            <a:t>bahasa query standar yang digunakan untuk </a:t>
          </a:r>
          <a:r>
            <a:rPr lang="id-ID" b="1" dirty="0">
              <a:solidFill>
                <a:srgbClr val="FFC000"/>
              </a:solidFill>
            </a:rPr>
            <a:t>mengakses</a:t>
          </a:r>
          <a:r>
            <a:rPr lang="id-ID" dirty="0">
              <a:solidFill>
                <a:srgbClr val="FFC000"/>
              </a:solidFill>
            </a:rPr>
            <a:t> </a:t>
          </a:r>
          <a:r>
            <a:rPr lang="id-ID" dirty="0"/>
            <a:t>basis data relasional</a:t>
          </a:r>
          <a:endParaRPr lang="en-US" dirty="0"/>
        </a:p>
      </dgm:t>
    </dgm:pt>
    <dgm:pt modelId="{D4D4532E-D40D-41BF-90DA-439EA01132F1}" type="parTrans" cxnId="{E99DCB5F-36ED-4899-8FB2-4A1144EE283D}">
      <dgm:prSet/>
      <dgm:spPr/>
      <dgm:t>
        <a:bodyPr/>
        <a:lstStyle/>
        <a:p>
          <a:endParaRPr lang="en-US"/>
        </a:p>
      </dgm:t>
    </dgm:pt>
    <dgm:pt modelId="{6D5DCB4C-47B8-4959-A2BE-F2C85A840C9A}" type="sibTrans" cxnId="{E99DCB5F-36ED-4899-8FB2-4A1144EE283D}">
      <dgm:prSet/>
      <dgm:spPr/>
      <dgm:t>
        <a:bodyPr/>
        <a:lstStyle/>
        <a:p>
          <a:endParaRPr lang="en-US"/>
        </a:p>
      </dgm:t>
    </dgm:pt>
    <dgm:pt modelId="{FDB0CB54-BE15-4C43-A53C-E496BDE2B4D9}" type="pres">
      <dgm:prSet presAssocID="{858F0FCB-E3A0-4684-82FC-3FE986CE863E}" presName="linear" presStyleCnt="0">
        <dgm:presLayoutVars>
          <dgm:animLvl val="lvl"/>
          <dgm:resizeHandles val="exact"/>
        </dgm:presLayoutVars>
      </dgm:prSet>
      <dgm:spPr/>
    </dgm:pt>
    <dgm:pt modelId="{30229E21-5C4F-42D5-B22F-A6DC2E7C5228}" type="pres">
      <dgm:prSet presAssocID="{80045B91-3D75-4BA5-B87B-A9FFF7428D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3C6291-1470-42EF-9595-2411F23B9C98}" type="pres">
      <dgm:prSet presAssocID="{C3437784-A6F4-4327-833F-FD167AA01BFB}" presName="spacer" presStyleCnt="0"/>
      <dgm:spPr/>
    </dgm:pt>
    <dgm:pt modelId="{0F6CE14F-D30B-4783-8674-E83D77E19DBF}" type="pres">
      <dgm:prSet presAssocID="{F12FF3AB-7395-4017-8FDE-8C8BE90792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22D902-60D3-4F08-804F-86AB37ED05BC}" type="presOf" srcId="{80045B91-3D75-4BA5-B87B-A9FFF7428D42}" destId="{30229E21-5C4F-42D5-B22F-A6DC2E7C5228}" srcOrd="0" destOrd="0" presId="urn:microsoft.com/office/officeart/2005/8/layout/vList2"/>
    <dgm:cxn modelId="{E5B0A43E-7C49-47CC-8175-DFECF77D1730}" srcId="{858F0FCB-E3A0-4684-82FC-3FE986CE863E}" destId="{80045B91-3D75-4BA5-B87B-A9FFF7428D42}" srcOrd="0" destOrd="0" parTransId="{1B01798B-4299-49DB-8411-0BEDD1218BF5}" sibTransId="{C3437784-A6F4-4327-833F-FD167AA01BFB}"/>
    <dgm:cxn modelId="{E99DCB5F-36ED-4899-8FB2-4A1144EE283D}" srcId="{858F0FCB-E3A0-4684-82FC-3FE986CE863E}" destId="{F12FF3AB-7395-4017-8FDE-8C8BE907920B}" srcOrd="1" destOrd="0" parTransId="{D4D4532E-D40D-41BF-90DA-439EA01132F1}" sibTransId="{6D5DCB4C-47B8-4959-A2BE-F2C85A840C9A}"/>
    <dgm:cxn modelId="{8A00C6B3-8363-4FFE-9FC1-9E03199D8245}" type="presOf" srcId="{858F0FCB-E3A0-4684-82FC-3FE986CE863E}" destId="{FDB0CB54-BE15-4C43-A53C-E496BDE2B4D9}" srcOrd="0" destOrd="0" presId="urn:microsoft.com/office/officeart/2005/8/layout/vList2"/>
    <dgm:cxn modelId="{73AD1AE6-DB8D-4F17-8E35-3E08506B8E9F}" type="presOf" srcId="{F12FF3AB-7395-4017-8FDE-8C8BE907920B}" destId="{0F6CE14F-D30B-4783-8674-E83D77E19DBF}" srcOrd="0" destOrd="0" presId="urn:microsoft.com/office/officeart/2005/8/layout/vList2"/>
    <dgm:cxn modelId="{6BA7220E-48A4-4428-8FEA-DA290134D5BB}" type="presParOf" srcId="{FDB0CB54-BE15-4C43-A53C-E496BDE2B4D9}" destId="{30229E21-5C4F-42D5-B22F-A6DC2E7C5228}" srcOrd="0" destOrd="0" presId="urn:microsoft.com/office/officeart/2005/8/layout/vList2"/>
    <dgm:cxn modelId="{57941B9A-6952-479A-B0B3-C5C11FCBE74D}" type="presParOf" srcId="{FDB0CB54-BE15-4C43-A53C-E496BDE2B4D9}" destId="{853C6291-1470-42EF-9595-2411F23B9C98}" srcOrd="1" destOrd="0" presId="urn:microsoft.com/office/officeart/2005/8/layout/vList2"/>
    <dgm:cxn modelId="{CF58640A-2538-4141-BD68-EA315497993F}" type="presParOf" srcId="{FDB0CB54-BE15-4C43-A53C-E496BDE2B4D9}" destId="{0F6CE14F-D30B-4783-8674-E83D77E19D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9307B-E540-4FB8-A7E9-DDE1804A4B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C9D3F-1FB6-4A47-AABB-15FF969794DF}">
      <dgm:prSet/>
      <dgm:spPr/>
      <dgm:t>
        <a:bodyPr/>
        <a:lstStyle/>
        <a:p>
          <a:pPr algn="r" rtl="0"/>
          <a:r>
            <a:rPr lang="id-ID" dirty="0"/>
            <a:t>SQL sebagai </a:t>
          </a:r>
          <a:r>
            <a:rPr lang="id-ID" b="1" dirty="0">
              <a:solidFill>
                <a:srgbClr val="FFFF00"/>
              </a:solidFill>
            </a:rPr>
            <a:t>bahasa administrasi basis data</a:t>
          </a:r>
          <a:endParaRPr lang="en-US" dirty="0"/>
        </a:p>
      </dgm:t>
    </dgm:pt>
    <dgm:pt modelId="{4854C667-9678-4E08-8FA9-AC0AAE2AEAD2}" type="parTrans" cxnId="{EC2445B2-AB47-4889-B3FF-A3EC294031E5}">
      <dgm:prSet/>
      <dgm:spPr/>
      <dgm:t>
        <a:bodyPr/>
        <a:lstStyle/>
        <a:p>
          <a:endParaRPr lang="en-US"/>
        </a:p>
      </dgm:t>
    </dgm:pt>
    <dgm:pt modelId="{24CF2666-2469-4F92-BA6C-773A457C0369}" type="sibTrans" cxnId="{EC2445B2-AB47-4889-B3FF-A3EC294031E5}">
      <dgm:prSet/>
      <dgm:spPr/>
      <dgm:t>
        <a:bodyPr/>
        <a:lstStyle/>
        <a:p>
          <a:endParaRPr lang="en-US"/>
        </a:p>
      </dgm:t>
    </dgm:pt>
    <dgm:pt modelId="{1925230A-7843-4F8E-A369-D05163CBF925}">
      <dgm:prSet/>
      <dgm:spPr/>
      <dgm:t>
        <a:bodyPr/>
        <a:lstStyle/>
        <a:p>
          <a:pPr algn="r" rtl="0"/>
          <a:r>
            <a:rPr lang="id-ID" dirty="0"/>
            <a:t>SQL sebagai </a:t>
          </a:r>
          <a:r>
            <a:rPr lang="id-ID" b="1" dirty="0">
              <a:solidFill>
                <a:srgbClr val="FFFF00"/>
              </a:solidFill>
            </a:rPr>
            <a:t>bahasa query interaktif</a:t>
          </a:r>
        </a:p>
      </dgm:t>
    </dgm:pt>
    <dgm:pt modelId="{7006C906-CEEC-4656-ABE7-6EE59438926F}" type="parTrans" cxnId="{996ABEB1-92E9-4631-BC97-A2E4E2E3E467}">
      <dgm:prSet/>
      <dgm:spPr/>
      <dgm:t>
        <a:bodyPr/>
        <a:lstStyle/>
        <a:p>
          <a:endParaRPr lang="en-US"/>
        </a:p>
      </dgm:t>
    </dgm:pt>
    <dgm:pt modelId="{09E90CA5-4362-4B35-A445-4573568BDF14}" type="sibTrans" cxnId="{996ABEB1-92E9-4631-BC97-A2E4E2E3E467}">
      <dgm:prSet/>
      <dgm:spPr/>
      <dgm:t>
        <a:bodyPr/>
        <a:lstStyle/>
        <a:p>
          <a:endParaRPr lang="en-US"/>
        </a:p>
      </dgm:t>
    </dgm:pt>
    <dgm:pt modelId="{59B4743E-F0F8-46E9-9CC4-5AE48DA2C807}">
      <dgm:prSet/>
      <dgm:spPr/>
      <dgm:t>
        <a:bodyPr/>
        <a:lstStyle/>
        <a:p>
          <a:pPr algn="r" rtl="0"/>
          <a:r>
            <a:rPr lang="id-ID" dirty="0"/>
            <a:t>SQL sebagai </a:t>
          </a:r>
          <a:r>
            <a:rPr lang="id-ID" b="1" dirty="0">
              <a:solidFill>
                <a:srgbClr val="FFFF00"/>
              </a:solidFill>
            </a:rPr>
            <a:t>bahasa pemrograman basis data</a:t>
          </a:r>
        </a:p>
      </dgm:t>
    </dgm:pt>
    <dgm:pt modelId="{9119502D-A862-49D0-BA88-6E79EDF9495B}" type="parTrans" cxnId="{7BD03E70-227C-48B9-A4D5-36B8CD1A76D6}">
      <dgm:prSet/>
      <dgm:spPr/>
      <dgm:t>
        <a:bodyPr/>
        <a:lstStyle/>
        <a:p>
          <a:endParaRPr lang="en-US"/>
        </a:p>
      </dgm:t>
    </dgm:pt>
    <dgm:pt modelId="{A0978E77-4DDD-4410-9C76-BA5BEA367455}" type="sibTrans" cxnId="{7BD03E70-227C-48B9-A4D5-36B8CD1A76D6}">
      <dgm:prSet/>
      <dgm:spPr/>
      <dgm:t>
        <a:bodyPr/>
        <a:lstStyle/>
        <a:p>
          <a:endParaRPr lang="en-US"/>
        </a:p>
      </dgm:t>
    </dgm:pt>
    <dgm:pt modelId="{50898FF4-29A9-4C4F-BDA8-02E54BB2EB82}">
      <dgm:prSet/>
      <dgm:spPr/>
      <dgm:t>
        <a:bodyPr/>
        <a:lstStyle/>
        <a:p>
          <a:pPr algn="r" rtl="0"/>
          <a:r>
            <a:rPr lang="id-ID" dirty="0"/>
            <a:t>SQL sebagai </a:t>
          </a:r>
          <a:r>
            <a:rPr lang="id-ID" b="1" dirty="0">
              <a:solidFill>
                <a:srgbClr val="FFFF00"/>
              </a:solidFill>
            </a:rPr>
            <a:t>bahasa klien/server</a:t>
          </a:r>
        </a:p>
      </dgm:t>
    </dgm:pt>
    <dgm:pt modelId="{118D4725-A8ED-4BE5-BA26-BBE6D0CF88DC}" type="parTrans" cxnId="{A4E831D1-B289-4FAE-A712-E0F86322A737}">
      <dgm:prSet/>
      <dgm:spPr/>
      <dgm:t>
        <a:bodyPr/>
        <a:lstStyle/>
        <a:p>
          <a:endParaRPr lang="en-US"/>
        </a:p>
      </dgm:t>
    </dgm:pt>
    <dgm:pt modelId="{67E12666-6C9D-4446-9ACB-CECF0FD463D3}" type="sibTrans" cxnId="{A4E831D1-B289-4FAE-A712-E0F86322A737}">
      <dgm:prSet/>
      <dgm:spPr/>
      <dgm:t>
        <a:bodyPr/>
        <a:lstStyle/>
        <a:p>
          <a:endParaRPr lang="en-US"/>
        </a:p>
      </dgm:t>
    </dgm:pt>
    <dgm:pt modelId="{B0E2341A-5AB0-4C30-843C-C7A840F4566B}">
      <dgm:prSet custT="1"/>
      <dgm:spPr/>
      <dgm:t>
        <a:bodyPr/>
        <a:lstStyle/>
        <a:p>
          <a:pPr rtl="0"/>
          <a:r>
            <a:rPr lang="id-ID" sz="1600" dirty="0"/>
            <a:t>dipakai oleh DBA untuk menciptakan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id-ID" sz="1600" dirty="0"/>
            <a:t>mengendalikan pengaksesan basis data</a:t>
          </a:r>
          <a:endParaRPr lang="en-US" sz="1600" dirty="0"/>
        </a:p>
      </dgm:t>
    </dgm:pt>
    <dgm:pt modelId="{B865FDC2-B3A0-490A-B29D-B2445D9E63D4}" type="parTrans" cxnId="{81402F36-C2D5-4539-B6B8-D9A8041CA08B}">
      <dgm:prSet/>
      <dgm:spPr/>
      <dgm:t>
        <a:bodyPr/>
        <a:lstStyle/>
        <a:p>
          <a:endParaRPr lang="en-US"/>
        </a:p>
      </dgm:t>
    </dgm:pt>
    <dgm:pt modelId="{132C0ED6-431B-4C66-8100-BD5F43A1BBEB}" type="sibTrans" cxnId="{81402F36-C2D5-4539-B6B8-D9A8041CA08B}">
      <dgm:prSet/>
      <dgm:spPr/>
      <dgm:t>
        <a:bodyPr/>
        <a:lstStyle/>
        <a:p>
          <a:endParaRPr lang="en-US"/>
        </a:p>
      </dgm:t>
    </dgm:pt>
    <dgm:pt modelId="{D3EC4F7B-C2B9-4B59-85AF-B9B815E17148}">
      <dgm:prSet/>
      <dgm:spPr/>
      <dgm:t>
        <a:bodyPr/>
        <a:lstStyle/>
        <a:p>
          <a:pPr rtl="0"/>
          <a:r>
            <a:rPr lang="id-ID"/>
            <a:t>Pengguna dapat memberikan perintah-perintah untuk mengakses basis data sesuai kebutuhan terutama yang diperlukan saat itu</a:t>
          </a:r>
          <a:endParaRPr lang="id-ID" b="1" dirty="0">
            <a:solidFill>
              <a:srgbClr val="FFFF00"/>
            </a:solidFill>
          </a:endParaRPr>
        </a:p>
      </dgm:t>
    </dgm:pt>
    <dgm:pt modelId="{E2DEEC41-8498-434B-8DF4-B21B9ECD6F76}" type="parTrans" cxnId="{F8414545-39B2-42BF-84EA-EE898D1CB462}">
      <dgm:prSet/>
      <dgm:spPr/>
      <dgm:t>
        <a:bodyPr/>
        <a:lstStyle/>
        <a:p>
          <a:endParaRPr lang="en-US"/>
        </a:p>
      </dgm:t>
    </dgm:pt>
    <dgm:pt modelId="{7DD28F0C-D773-4CF8-969F-BAAEB25DC8D1}" type="sibTrans" cxnId="{F8414545-39B2-42BF-84EA-EE898D1CB462}">
      <dgm:prSet/>
      <dgm:spPr/>
      <dgm:t>
        <a:bodyPr/>
        <a:lstStyle/>
        <a:p>
          <a:endParaRPr lang="en-US"/>
        </a:p>
      </dgm:t>
    </dgm:pt>
    <dgm:pt modelId="{8185FF76-4D33-4029-8AB4-6C9927F035C9}">
      <dgm:prSet/>
      <dgm:spPr/>
      <dgm:t>
        <a:bodyPr/>
        <a:lstStyle/>
        <a:p>
          <a:pPr rtl="0"/>
          <a:r>
            <a:rPr lang="id-ID" dirty="0"/>
            <a:t>Pemrogram dapat menggunakan perintah-perintah SQL dalam aplikasi yang dibuat, guna mengakses basis data </a:t>
          </a:r>
          <a:endParaRPr lang="id-ID" b="1" dirty="0">
            <a:solidFill>
              <a:srgbClr val="FFFF00"/>
            </a:solidFill>
          </a:endParaRPr>
        </a:p>
      </dgm:t>
    </dgm:pt>
    <dgm:pt modelId="{2AFE5AFD-50F4-4422-ADEE-C398275EBF38}" type="parTrans" cxnId="{9473A319-8BE7-4803-A1C2-5ABFC517EFB8}">
      <dgm:prSet/>
      <dgm:spPr/>
      <dgm:t>
        <a:bodyPr/>
        <a:lstStyle/>
        <a:p>
          <a:endParaRPr lang="en-US"/>
        </a:p>
      </dgm:t>
    </dgm:pt>
    <dgm:pt modelId="{BAFCB35C-149F-49C2-8420-D12E357E2331}" type="sibTrans" cxnId="{9473A319-8BE7-4803-A1C2-5ABFC517EFB8}">
      <dgm:prSet/>
      <dgm:spPr/>
      <dgm:t>
        <a:bodyPr/>
        <a:lstStyle/>
        <a:p>
          <a:endParaRPr lang="en-US"/>
        </a:p>
      </dgm:t>
    </dgm:pt>
    <dgm:pt modelId="{A0BD45A8-ED20-411D-9907-B57C773F6264}">
      <dgm:prSet/>
      <dgm:spPr/>
      <dgm:t>
        <a:bodyPr/>
        <a:lstStyle/>
        <a:p>
          <a:pPr rtl="0"/>
          <a:r>
            <a:rPr lang="id-ID" dirty="0"/>
            <a:t>Klien dapat menjalankan aplikasi yang mengakses Basis data yang ada di server</a:t>
          </a:r>
          <a:endParaRPr lang="id-ID" b="1" dirty="0">
            <a:solidFill>
              <a:srgbClr val="FFFF00"/>
            </a:solidFill>
          </a:endParaRPr>
        </a:p>
      </dgm:t>
    </dgm:pt>
    <dgm:pt modelId="{273A60D4-6258-4321-B90B-B7EA4108A6A9}" type="parTrans" cxnId="{A9B2BB63-FAF1-4AA8-B53D-DF87CD21153D}">
      <dgm:prSet/>
      <dgm:spPr/>
      <dgm:t>
        <a:bodyPr/>
        <a:lstStyle/>
        <a:p>
          <a:endParaRPr lang="en-US"/>
        </a:p>
      </dgm:t>
    </dgm:pt>
    <dgm:pt modelId="{EC0DF4CC-2A52-4366-AE99-C73DC26C2C20}" type="sibTrans" cxnId="{A9B2BB63-FAF1-4AA8-B53D-DF87CD21153D}">
      <dgm:prSet/>
      <dgm:spPr/>
      <dgm:t>
        <a:bodyPr/>
        <a:lstStyle/>
        <a:p>
          <a:endParaRPr lang="en-US"/>
        </a:p>
      </dgm:t>
    </dgm:pt>
    <dgm:pt modelId="{CCA4924B-47BE-4DA8-B2E9-EDEB3B5D7D2D}" type="pres">
      <dgm:prSet presAssocID="{2ED9307B-E540-4FB8-A7E9-DDE1804A4BB3}" presName="Name0" presStyleCnt="0">
        <dgm:presLayoutVars>
          <dgm:dir/>
          <dgm:animLvl val="lvl"/>
          <dgm:resizeHandles val="exact"/>
        </dgm:presLayoutVars>
      </dgm:prSet>
      <dgm:spPr/>
    </dgm:pt>
    <dgm:pt modelId="{7EDADB6B-2E22-4456-8A0E-5D717C6AE246}" type="pres">
      <dgm:prSet presAssocID="{2B2C9D3F-1FB6-4A47-AABB-15FF969794DF}" presName="linNode" presStyleCnt="0"/>
      <dgm:spPr/>
    </dgm:pt>
    <dgm:pt modelId="{97AEB82B-0C13-467B-87F7-19EAD95CA57E}" type="pres">
      <dgm:prSet presAssocID="{2B2C9D3F-1FB6-4A47-AABB-15FF969794DF}" presName="parentText" presStyleLbl="node1" presStyleIdx="0" presStyleCnt="4" custScaleX="137025">
        <dgm:presLayoutVars>
          <dgm:chMax val="1"/>
          <dgm:bulletEnabled val="1"/>
        </dgm:presLayoutVars>
      </dgm:prSet>
      <dgm:spPr/>
    </dgm:pt>
    <dgm:pt modelId="{22F46713-F125-4EBC-A040-F97DEE79BEDA}" type="pres">
      <dgm:prSet presAssocID="{2B2C9D3F-1FB6-4A47-AABB-15FF969794DF}" presName="descendantText" presStyleLbl="alignAccFollowNode1" presStyleIdx="0" presStyleCnt="4">
        <dgm:presLayoutVars>
          <dgm:bulletEnabled val="1"/>
        </dgm:presLayoutVars>
      </dgm:prSet>
      <dgm:spPr/>
    </dgm:pt>
    <dgm:pt modelId="{97C7BED3-607F-4664-B0AF-E5EF645B699C}" type="pres">
      <dgm:prSet presAssocID="{24CF2666-2469-4F92-BA6C-773A457C0369}" presName="sp" presStyleCnt="0"/>
      <dgm:spPr/>
    </dgm:pt>
    <dgm:pt modelId="{8BC7757D-9592-4BC0-96E3-CF3C6AF9D63A}" type="pres">
      <dgm:prSet presAssocID="{1925230A-7843-4F8E-A369-D05163CBF925}" presName="linNode" presStyleCnt="0"/>
      <dgm:spPr/>
    </dgm:pt>
    <dgm:pt modelId="{40DE9BBA-F8D2-41F4-81B6-D5963DB12379}" type="pres">
      <dgm:prSet presAssocID="{1925230A-7843-4F8E-A369-D05163CBF925}" presName="parentText" presStyleLbl="node1" presStyleIdx="1" presStyleCnt="4" custScaleX="137025">
        <dgm:presLayoutVars>
          <dgm:chMax val="1"/>
          <dgm:bulletEnabled val="1"/>
        </dgm:presLayoutVars>
      </dgm:prSet>
      <dgm:spPr/>
    </dgm:pt>
    <dgm:pt modelId="{A316C55F-4F86-4816-9113-84C74230393B}" type="pres">
      <dgm:prSet presAssocID="{1925230A-7843-4F8E-A369-D05163CBF925}" presName="descendantText" presStyleLbl="alignAccFollowNode1" presStyleIdx="1" presStyleCnt="4">
        <dgm:presLayoutVars>
          <dgm:bulletEnabled val="1"/>
        </dgm:presLayoutVars>
      </dgm:prSet>
      <dgm:spPr/>
    </dgm:pt>
    <dgm:pt modelId="{1C4F7402-1ACF-4D65-BD8F-0385593080B9}" type="pres">
      <dgm:prSet presAssocID="{09E90CA5-4362-4B35-A445-4573568BDF14}" presName="sp" presStyleCnt="0"/>
      <dgm:spPr/>
    </dgm:pt>
    <dgm:pt modelId="{2F9CB5FF-A293-4720-9225-136082C7727F}" type="pres">
      <dgm:prSet presAssocID="{59B4743E-F0F8-46E9-9CC4-5AE48DA2C807}" presName="linNode" presStyleCnt="0"/>
      <dgm:spPr/>
    </dgm:pt>
    <dgm:pt modelId="{B1013FD5-E80F-4309-9524-E7A3089C607C}" type="pres">
      <dgm:prSet presAssocID="{59B4743E-F0F8-46E9-9CC4-5AE48DA2C807}" presName="parentText" presStyleLbl="node1" presStyleIdx="2" presStyleCnt="4" custScaleX="137025">
        <dgm:presLayoutVars>
          <dgm:chMax val="1"/>
          <dgm:bulletEnabled val="1"/>
        </dgm:presLayoutVars>
      </dgm:prSet>
      <dgm:spPr/>
    </dgm:pt>
    <dgm:pt modelId="{E1A533E4-8142-4FDA-8933-D1D5CD688325}" type="pres">
      <dgm:prSet presAssocID="{59B4743E-F0F8-46E9-9CC4-5AE48DA2C807}" presName="descendantText" presStyleLbl="alignAccFollowNode1" presStyleIdx="2" presStyleCnt="4">
        <dgm:presLayoutVars>
          <dgm:bulletEnabled val="1"/>
        </dgm:presLayoutVars>
      </dgm:prSet>
      <dgm:spPr/>
    </dgm:pt>
    <dgm:pt modelId="{23E5C772-4001-4FA2-BD6B-DDA99F4CF576}" type="pres">
      <dgm:prSet presAssocID="{A0978E77-4DDD-4410-9C76-BA5BEA367455}" presName="sp" presStyleCnt="0"/>
      <dgm:spPr/>
    </dgm:pt>
    <dgm:pt modelId="{0CF9DFB4-89AB-4D87-924F-E9BE47DF14AE}" type="pres">
      <dgm:prSet presAssocID="{50898FF4-29A9-4C4F-BDA8-02E54BB2EB82}" presName="linNode" presStyleCnt="0"/>
      <dgm:spPr/>
    </dgm:pt>
    <dgm:pt modelId="{691E5B65-3661-40DC-9EAB-BBFD320CE4D3}" type="pres">
      <dgm:prSet presAssocID="{50898FF4-29A9-4C4F-BDA8-02E54BB2EB82}" presName="parentText" presStyleLbl="node1" presStyleIdx="3" presStyleCnt="4" custScaleX="137025">
        <dgm:presLayoutVars>
          <dgm:chMax val="1"/>
          <dgm:bulletEnabled val="1"/>
        </dgm:presLayoutVars>
      </dgm:prSet>
      <dgm:spPr/>
    </dgm:pt>
    <dgm:pt modelId="{76B459F8-8DA9-4FA7-8D5C-66832B64B75C}" type="pres">
      <dgm:prSet presAssocID="{50898FF4-29A9-4C4F-BDA8-02E54BB2EB8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473A319-8BE7-4803-A1C2-5ABFC517EFB8}" srcId="{59B4743E-F0F8-46E9-9CC4-5AE48DA2C807}" destId="{8185FF76-4D33-4029-8AB4-6C9927F035C9}" srcOrd="0" destOrd="0" parTransId="{2AFE5AFD-50F4-4422-ADEE-C398275EBF38}" sibTransId="{BAFCB35C-149F-49C2-8420-D12E357E2331}"/>
    <dgm:cxn modelId="{90DDDE22-6723-4622-B463-C9A79EB8461E}" type="presOf" srcId="{2B2C9D3F-1FB6-4A47-AABB-15FF969794DF}" destId="{97AEB82B-0C13-467B-87F7-19EAD95CA57E}" srcOrd="0" destOrd="0" presId="urn:microsoft.com/office/officeart/2005/8/layout/vList5"/>
    <dgm:cxn modelId="{81402F36-C2D5-4539-B6B8-D9A8041CA08B}" srcId="{2B2C9D3F-1FB6-4A47-AABB-15FF969794DF}" destId="{B0E2341A-5AB0-4C30-843C-C7A840F4566B}" srcOrd="0" destOrd="0" parTransId="{B865FDC2-B3A0-490A-B29D-B2445D9E63D4}" sibTransId="{132C0ED6-431B-4C66-8100-BD5F43A1BBEB}"/>
    <dgm:cxn modelId="{13B8DE5B-1CAC-498F-989F-67D35325896E}" type="presOf" srcId="{A0BD45A8-ED20-411D-9907-B57C773F6264}" destId="{76B459F8-8DA9-4FA7-8D5C-66832B64B75C}" srcOrd="0" destOrd="0" presId="urn:microsoft.com/office/officeart/2005/8/layout/vList5"/>
    <dgm:cxn modelId="{A9B2BB63-FAF1-4AA8-B53D-DF87CD21153D}" srcId="{50898FF4-29A9-4C4F-BDA8-02E54BB2EB82}" destId="{A0BD45A8-ED20-411D-9907-B57C773F6264}" srcOrd="0" destOrd="0" parTransId="{273A60D4-6258-4321-B90B-B7EA4108A6A9}" sibTransId="{EC0DF4CC-2A52-4366-AE99-C73DC26C2C20}"/>
    <dgm:cxn modelId="{F8414545-39B2-42BF-84EA-EE898D1CB462}" srcId="{1925230A-7843-4F8E-A369-D05163CBF925}" destId="{D3EC4F7B-C2B9-4B59-85AF-B9B815E17148}" srcOrd="0" destOrd="0" parTransId="{E2DEEC41-8498-434B-8DF4-B21B9ECD6F76}" sibTransId="{7DD28F0C-D773-4CF8-969F-BAAEB25DC8D1}"/>
    <dgm:cxn modelId="{7BD03E70-227C-48B9-A4D5-36B8CD1A76D6}" srcId="{2ED9307B-E540-4FB8-A7E9-DDE1804A4BB3}" destId="{59B4743E-F0F8-46E9-9CC4-5AE48DA2C807}" srcOrd="2" destOrd="0" parTransId="{9119502D-A862-49D0-BA88-6E79EDF9495B}" sibTransId="{A0978E77-4DDD-4410-9C76-BA5BEA367455}"/>
    <dgm:cxn modelId="{F04C9059-48D0-4097-BF41-8E959F91B0E9}" type="presOf" srcId="{50898FF4-29A9-4C4F-BDA8-02E54BB2EB82}" destId="{691E5B65-3661-40DC-9EAB-BBFD320CE4D3}" srcOrd="0" destOrd="0" presId="urn:microsoft.com/office/officeart/2005/8/layout/vList5"/>
    <dgm:cxn modelId="{7DB52A8F-9722-4705-82F8-2F8697FEFFF7}" type="presOf" srcId="{8185FF76-4D33-4029-8AB4-6C9927F035C9}" destId="{E1A533E4-8142-4FDA-8933-D1D5CD688325}" srcOrd="0" destOrd="0" presId="urn:microsoft.com/office/officeart/2005/8/layout/vList5"/>
    <dgm:cxn modelId="{2BF944A7-CC93-498C-B50E-BF5E8CB7455B}" type="presOf" srcId="{B0E2341A-5AB0-4C30-843C-C7A840F4566B}" destId="{22F46713-F125-4EBC-A040-F97DEE79BEDA}" srcOrd="0" destOrd="0" presId="urn:microsoft.com/office/officeart/2005/8/layout/vList5"/>
    <dgm:cxn modelId="{996ABEB1-92E9-4631-BC97-A2E4E2E3E467}" srcId="{2ED9307B-E540-4FB8-A7E9-DDE1804A4BB3}" destId="{1925230A-7843-4F8E-A369-D05163CBF925}" srcOrd="1" destOrd="0" parTransId="{7006C906-CEEC-4656-ABE7-6EE59438926F}" sibTransId="{09E90CA5-4362-4B35-A445-4573568BDF14}"/>
    <dgm:cxn modelId="{EC2445B2-AB47-4889-B3FF-A3EC294031E5}" srcId="{2ED9307B-E540-4FB8-A7E9-DDE1804A4BB3}" destId="{2B2C9D3F-1FB6-4A47-AABB-15FF969794DF}" srcOrd="0" destOrd="0" parTransId="{4854C667-9678-4E08-8FA9-AC0AAE2AEAD2}" sibTransId="{24CF2666-2469-4F92-BA6C-773A457C0369}"/>
    <dgm:cxn modelId="{82C755C1-58E0-4DBD-96A1-DBD482B0A89D}" type="presOf" srcId="{D3EC4F7B-C2B9-4B59-85AF-B9B815E17148}" destId="{A316C55F-4F86-4816-9113-84C74230393B}" srcOrd="0" destOrd="0" presId="urn:microsoft.com/office/officeart/2005/8/layout/vList5"/>
    <dgm:cxn modelId="{A4E831D1-B289-4FAE-A712-E0F86322A737}" srcId="{2ED9307B-E540-4FB8-A7E9-DDE1804A4BB3}" destId="{50898FF4-29A9-4C4F-BDA8-02E54BB2EB82}" srcOrd="3" destOrd="0" parTransId="{118D4725-A8ED-4BE5-BA26-BBE6D0CF88DC}" sibTransId="{67E12666-6C9D-4446-9ACB-CECF0FD463D3}"/>
    <dgm:cxn modelId="{218BFBDF-516A-4524-BE8A-AEFE24FB3B60}" type="presOf" srcId="{2ED9307B-E540-4FB8-A7E9-DDE1804A4BB3}" destId="{CCA4924B-47BE-4DA8-B2E9-EDEB3B5D7D2D}" srcOrd="0" destOrd="0" presId="urn:microsoft.com/office/officeart/2005/8/layout/vList5"/>
    <dgm:cxn modelId="{9D9761E4-860A-4756-B95C-D32899522CF8}" type="presOf" srcId="{1925230A-7843-4F8E-A369-D05163CBF925}" destId="{40DE9BBA-F8D2-41F4-81B6-D5963DB12379}" srcOrd="0" destOrd="0" presId="urn:microsoft.com/office/officeart/2005/8/layout/vList5"/>
    <dgm:cxn modelId="{E02C3AFA-203D-40B7-9901-7DA54975BDAA}" type="presOf" srcId="{59B4743E-F0F8-46E9-9CC4-5AE48DA2C807}" destId="{B1013FD5-E80F-4309-9524-E7A3089C607C}" srcOrd="0" destOrd="0" presId="urn:microsoft.com/office/officeart/2005/8/layout/vList5"/>
    <dgm:cxn modelId="{075191B7-DAE8-4EBA-8AD8-47C85A5C61A5}" type="presParOf" srcId="{CCA4924B-47BE-4DA8-B2E9-EDEB3B5D7D2D}" destId="{7EDADB6B-2E22-4456-8A0E-5D717C6AE246}" srcOrd="0" destOrd="0" presId="urn:microsoft.com/office/officeart/2005/8/layout/vList5"/>
    <dgm:cxn modelId="{5B14F013-413B-4AF9-9F34-60060EF5E26E}" type="presParOf" srcId="{7EDADB6B-2E22-4456-8A0E-5D717C6AE246}" destId="{97AEB82B-0C13-467B-87F7-19EAD95CA57E}" srcOrd="0" destOrd="0" presId="urn:microsoft.com/office/officeart/2005/8/layout/vList5"/>
    <dgm:cxn modelId="{4E6EE884-F5A5-49B0-873C-A7075A196822}" type="presParOf" srcId="{7EDADB6B-2E22-4456-8A0E-5D717C6AE246}" destId="{22F46713-F125-4EBC-A040-F97DEE79BEDA}" srcOrd="1" destOrd="0" presId="urn:microsoft.com/office/officeart/2005/8/layout/vList5"/>
    <dgm:cxn modelId="{F8B5CBA6-EAF4-416B-8E48-9648833284BB}" type="presParOf" srcId="{CCA4924B-47BE-4DA8-B2E9-EDEB3B5D7D2D}" destId="{97C7BED3-607F-4664-B0AF-E5EF645B699C}" srcOrd="1" destOrd="0" presId="urn:microsoft.com/office/officeart/2005/8/layout/vList5"/>
    <dgm:cxn modelId="{69DEB23B-7B0E-4F36-9339-E586400EB60C}" type="presParOf" srcId="{CCA4924B-47BE-4DA8-B2E9-EDEB3B5D7D2D}" destId="{8BC7757D-9592-4BC0-96E3-CF3C6AF9D63A}" srcOrd="2" destOrd="0" presId="urn:microsoft.com/office/officeart/2005/8/layout/vList5"/>
    <dgm:cxn modelId="{263F5074-7487-4598-8A9C-5B6CE77643A9}" type="presParOf" srcId="{8BC7757D-9592-4BC0-96E3-CF3C6AF9D63A}" destId="{40DE9BBA-F8D2-41F4-81B6-D5963DB12379}" srcOrd="0" destOrd="0" presId="urn:microsoft.com/office/officeart/2005/8/layout/vList5"/>
    <dgm:cxn modelId="{31577525-3B7D-4F6C-936F-E6A3633D775F}" type="presParOf" srcId="{8BC7757D-9592-4BC0-96E3-CF3C6AF9D63A}" destId="{A316C55F-4F86-4816-9113-84C74230393B}" srcOrd="1" destOrd="0" presId="urn:microsoft.com/office/officeart/2005/8/layout/vList5"/>
    <dgm:cxn modelId="{A8010150-BF97-4431-9CBB-837D8C3F1585}" type="presParOf" srcId="{CCA4924B-47BE-4DA8-B2E9-EDEB3B5D7D2D}" destId="{1C4F7402-1ACF-4D65-BD8F-0385593080B9}" srcOrd="3" destOrd="0" presId="urn:microsoft.com/office/officeart/2005/8/layout/vList5"/>
    <dgm:cxn modelId="{2C65257D-5003-4348-A190-11E24A18B7BC}" type="presParOf" srcId="{CCA4924B-47BE-4DA8-B2E9-EDEB3B5D7D2D}" destId="{2F9CB5FF-A293-4720-9225-136082C7727F}" srcOrd="4" destOrd="0" presId="urn:microsoft.com/office/officeart/2005/8/layout/vList5"/>
    <dgm:cxn modelId="{B4D7865A-8B50-4BEF-8646-5F16D909690D}" type="presParOf" srcId="{2F9CB5FF-A293-4720-9225-136082C7727F}" destId="{B1013FD5-E80F-4309-9524-E7A3089C607C}" srcOrd="0" destOrd="0" presId="urn:microsoft.com/office/officeart/2005/8/layout/vList5"/>
    <dgm:cxn modelId="{8B9791AE-AFDE-4EA3-BEC5-D96CB0DC8C64}" type="presParOf" srcId="{2F9CB5FF-A293-4720-9225-136082C7727F}" destId="{E1A533E4-8142-4FDA-8933-D1D5CD688325}" srcOrd="1" destOrd="0" presId="urn:microsoft.com/office/officeart/2005/8/layout/vList5"/>
    <dgm:cxn modelId="{5333DB00-FEC1-4C50-B3A0-607F53D2EF4B}" type="presParOf" srcId="{CCA4924B-47BE-4DA8-B2E9-EDEB3B5D7D2D}" destId="{23E5C772-4001-4FA2-BD6B-DDA99F4CF576}" srcOrd="5" destOrd="0" presId="urn:microsoft.com/office/officeart/2005/8/layout/vList5"/>
    <dgm:cxn modelId="{92962572-A3C8-4661-9979-973F2D2BDA72}" type="presParOf" srcId="{CCA4924B-47BE-4DA8-B2E9-EDEB3B5D7D2D}" destId="{0CF9DFB4-89AB-4D87-924F-E9BE47DF14AE}" srcOrd="6" destOrd="0" presId="urn:microsoft.com/office/officeart/2005/8/layout/vList5"/>
    <dgm:cxn modelId="{3AD5657D-C062-4282-8CB8-1B0086EABA6C}" type="presParOf" srcId="{0CF9DFB4-89AB-4D87-924F-E9BE47DF14AE}" destId="{691E5B65-3661-40DC-9EAB-BBFD320CE4D3}" srcOrd="0" destOrd="0" presId="urn:microsoft.com/office/officeart/2005/8/layout/vList5"/>
    <dgm:cxn modelId="{7BF64AD6-C846-4920-B5A9-B00B7E42538C}" type="presParOf" srcId="{0CF9DFB4-89AB-4D87-924F-E9BE47DF14AE}" destId="{76B459F8-8DA9-4FA7-8D5C-66832B64B7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E6E079-072C-47F8-8F4B-CF211978AB29}" type="doc">
      <dgm:prSet loTypeId="urn:microsoft.com/office/officeart/2005/8/layout/cycle8" loCatId="cycle" qsTypeId="urn:microsoft.com/office/officeart/2005/8/quickstyle/3d2#1" qsCatId="3D" csTypeId="urn:microsoft.com/office/officeart/2005/8/colors/colorful2" csCatId="colorful" phldr="1"/>
      <dgm:spPr/>
    </dgm:pt>
    <dgm:pt modelId="{9567953B-7A53-4E3E-A611-DD8EF72434EB}">
      <dgm:prSet/>
      <dgm:spPr/>
      <dgm:t>
        <a:bodyPr/>
        <a:lstStyle/>
        <a:p>
          <a:pPr rtl="0"/>
          <a:r>
            <a:rPr lang="id-ID" b="1" dirty="0"/>
            <a:t>Pernyataan</a:t>
          </a:r>
          <a:endParaRPr lang="en-US" b="1" dirty="0"/>
        </a:p>
      </dgm:t>
    </dgm:pt>
    <dgm:pt modelId="{BD8F1C2F-99C6-4CEC-9939-CA2368259E0B}" type="parTrans" cxnId="{EFCDF8C7-BD88-4666-A5FA-4C16E0042FD4}">
      <dgm:prSet/>
      <dgm:spPr/>
      <dgm:t>
        <a:bodyPr/>
        <a:lstStyle/>
        <a:p>
          <a:endParaRPr lang="en-US"/>
        </a:p>
      </dgm:t>
    </dgm:pt>
    <dgm:pt modelId="{6EC4CE12-0306-4B19-B00A-72E84B077E1B}" type="sibTrans" cxnId="{EFCDF8C7-BD88-4666-A5FA-4C16E0042FD4}">
      <dgm:prSet/>
      <dgm:spPr/>
      <dgm:t>
        <a:bodyPr/>
        <a:lstStyle/>
        <a:p>
          <a:endParaRPr lang="en-US"/>
        </a:p>
      </dgm:t>
    </dgm:pt>
    <dgm:pt modelId="{7F805D2F-7E8E-4ACA-90D5-5DE2C0AA83A3}">
      <dgm:prSet/>
      <dgm:spPr/>
      <dgm:t>
        <a:bodyPr/>
        <a:lstStyle/>
        <a:p>
          <a:pPr rtl="0"/>
          <a:r>
            <a:rPr lang="id-ID" b="1" dirty="0"/>
            <a:t>Nama</a:t>
          </a:r>
        </a:p>
      </dgm:t>
    </dgm:pt>
    <dgm:pt modelId="{22ABC5E4-0BCA-45AE-B85B-2E7CBCDB73CA}" type="parTrans" cxnId="{F7C75F24-CA90-44D6-A1E9-0AA12D35745F}">
      <dgm:prSet/>
      <dgm:spPr/>
      <dgm:t>
        <a:bodyPr/>
        <a:lstStyle/>
        <a:p>
          <a:endParaRPr lang="en-US"/>
        </a:p>
      </dgm:t>
    </dgm:pt>
    <dgm:pt modelId="{20254829-6EB6-46BD-85EC-2E63DCD4627B}" type="sibTrans" cxnId="{F7C75F24-CA90-44D6-A1E9-0AA12D35745F}">
      <dgm:prSet/>
      <dgm:spPr/>
      <dgm:t>
        <a:bodyPr/>
        <a:lstStyle/>
        <a:p>
          <a:endParaRPr lang="en-US"/>
        </a:p>
      </dgm:t>
    </dgm:pt>
    <dgm:pt modelId="{B549E6E9-C47D-4575-9C32-DD3215BAD45D}">
      <dgm:prSet/>
      <dgm:spPr/>
      <dgm:t>
        <a:bodyPr/>
        <a:lstStyle/>
        <a:p>
          <a:pPr rtl="0"/>
          <a:r>
            <a:rPr lang="id-ID" b="1" dirty="0"/>
            <a:t>Tipe data</a:t>
          </a:r>
        </a:p>
      </dgm:t>
    </dgm:pt>
    <dgm:pt modelId="{633181E6-1880-4355-9D66-49D262EE7463}" type="parTrans" cxnId="{D2D29EA9-2B5C-40E9-9D03-48B861973AD2}">
      <dgm:prSet/>
      <dgm:spPr/>
      <dgm:t>
        <a:bodyPr/>
        <a:lstStyle/>
        <a:p>
          <a:endParaRPr lang="en-US"/>
        </a:p>
      </dgm:t>
    </dgm:pt>
    <dgm:pt modelId="{AC6E0BB7-3217-4BC7-AA81-B0F4BC23C1C1}" type="sibTrans" cxnId="{D2D29EA9-2B5C-40E9-9D03-48B861973AD2}">
      <dgm:prSet/>
      <dgm:spPr/>
      <dgm:t>
        <a:bodyPr/>
        <a:lstStyle/>
        <a:p>
          <a:endParaRPr lang="en-US"/>
        </a:p>
      </dgm:t>
    </dgm:pt>
    <dgm:pt modelId="{C10713A9-A675-4CD0-AE70-BC2F46C07200}">
      <dgm:prSet/>
      <dgm:spPr/>
      <dgm:t>
        <a:bodyPr/>
        <a:lstStyle/>
        <a:p>
          <a:pPr rtl="0"/>
          <a:r>
            <a:rPr lang="id-ID" b="1" dirty="0"/>
            <a:t>Konstanta</a:t>
          </a:r>
        </a:p>
      </dgm:t>
    </dgm:pt>
    <dgm:pt modelId="{12137CBD-42FA-48A4-B350-A4B623DE8CE2}" type="parTrans" cxnId="{A1BE7E96-0F59-44E9-9BFB-E90D6202A72E}">
      <dgm:prSet/>
      <dgm:spPr/>
      <dgm:t>
        <a:bodyPr/>
        <a:lstStyle/>
        <a:p>
          <a:endParaRPr lang="en-US"/>
        </a:p>
      </dgm:t>
    </dgm:pt>
    <dgm:pt modelId="{546AFC5F-AF9B-405E-BC0A-485EA79C5FCD}" type="sibTrans" cxnId="{A1BE7E96-0F59-44E9-9BFB-E90D6202A72E}">
      <dgm:prSet/>
      <dgm:spPr/>
      <dgm:t>
        <a:bodyPr/>
        <a:lstStyle/>
        <a:p>
          <a:endParaRPr lang="en-US"/>
        </a:p>
      </dgm:t>
    </dgm:pt>
    <dgm:pt modelId="{2747BCE3-1DD5-42A4-B669-9DDEA9EEC47A}">
      <dgm:prSet/>
      <dgm:spPr/>
      <dgm:t>
        <a:bodyPr/>
        <a:lstStyle/>
        <a:p>
          <a:pPr rtl="0"/>
          <a:r>
            <a:rPr lang="id-ID" b="1" dirty="0"/>
            <a:t>Ekspresi</a:t>
          </a:r>
        </a:p>
      </dgm:t>
    </dgm:pt>
    <dgm:pt modelId="{377C0C0F-C9C1-4486-B366-539FB9FBEE8A}" type="parTrans" cxnId="{EB6CC602-648C-4B97-B442-5C6D44A9F1C2}">
      <dgm:prSet/>
      <dgm:spPr/>
      <dgm:t>
        <a:bodyPr/>
        <a:lstStyle/>
        <a:p>
          <a:endParaRPr lang="en-US"/>
        </a:p>
      </dgm:t>
    </dgm:pt>
    <dgm:pt modelId="{3B33CE2F-36C7-45F0-AA45-827B95A88BD3}" type="sibTrans" cxnId="{EB6CC602-648C-4B97-B442-5C6D44A9F1C2}">
      <dgm:prSet/>
      <dgm:spPr/>
      <dgm:t>
        <a:bodyPr/>
        <a:lstStyle/>
        <a:p>
          <a:endParaRPr lang="en-US"/>
        </a:p>
      </dgm:t>
    </dgm:pt>
    <dgm:pt modelId="{06072F98-BC33-43E0-8577-252E663FD8AE}">
      <dgm:prSet/>
      <dgm:spPr/>
      <dgm:t>
        <a:bodyPr/>
        <a:lstStyle/>
        <a:p>
          <a:pPr rtl="0"/>
          <a:r>
            <a:rPr lang="id-ID" b="1" dirty="0"/>
            <a:t>Fungsi Bawaan</a:t>
          </a:r>
        </a:p>
      </dgm:t>
    </dgm:pt>
    <dgm:pt modelId="{5B89B432-22D7-4CF6-B2A3-FC4C69909424}" type="parTrans" cxnId="{CF0EC9E2-B401-440F-9503-E5FEBB5E6D0B}">
      <dgm:prSet/>
      <dgm:spPr/>
      <dgm:t>
        <a:bodyPr/>
        <a:lstStyle/>
        <a:p>
          <a:endParaRPr lang="en-US"/>
        </a:p>
      </dgm:t>
    </dgm:pt>
    <dgm:pt modelId="{C03E4A25-93E3-4BC9-BD2E-D414018FF912}" type="sibTrans" cxnId="{CF0EC9E2-B401-440F-9503-E5FEBB5E6D0B}">
      <dgm:prSet/>
      <dgm:spPr/>
      <dgm:t>
        <a:bodyPr/>
        <a:lstStyle/>
        <a:p>
          <a:endParaRPr lang="en-US"/>
        </a:p>
      </dgm:t>
    </dgm:pt>
    <dgm:pt modelId="{24CEE178-E88C-4A8A-BFC0-20544E0193D7}" type="pres">
      <dgm:prSet presAssocID="{0CE6E079-072C-47F8-8F4B-CF211978AB29}" presName="compositeShape" presStyleCnt="0">
        <dgm:presLayoutVars>
          <dgm:chMax val="7"/>
          <dgm:dir/>
          <dgm:resizeHandles val="exact"/>
        </dgm:presLayoutVars>
      </dgm:prSet>
      <dgm:spPr/>
    </dgm:pt>
    <dgm:pt modelId="{2C8F3A5A-FC20-4BC8-92B7-7E2EAEB1C81F}" type="pres">
      <dgm:prSet presAssocID="{0CE6E079-072C-47F8-8F4B-CF211978AB29}" presName="wedge1" presStyleLbl="node1" presStyleIdx="0" presStyleCnt="6"/>
      <dgm:spPr/>
    </dgm:pt>
    <dgm:pt modelId="{F30806CE-43DF-4CAA-98DD-07532321E216}" type="pres">
      <dgm:prSet presAssocID="{0CE6E079-072C-47F8-8F4B-CF211978AB29}" presName="dummy1a" presStyleCnt="0"/>
      <dgm:spPr/>
    </dgm:pt>
    <dgm:pt modelId="{66CECA47-2C0D-4D3B-9F9B-85D16956A34F}" type="pres">
      <dgm:prSet presAssocID="{0CE6E079-072C-47F8-8F4B-CF211978AB29}" presName="dummy1b" presStyleCnt="0"/>
      <dgm:spPr/>
    </dgm:pt>
    <dgm:pt modelId="{57281CE2-A0B5-4524-AD31-42FA6E64D40B}" type="pres">
      <dgm:prSet presAssocID="{0CE6E079-072C-47F8-8F4B-CF211978AB29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1182606-5B15-432B-B328-0DE4E990ED43}" type="pres">
      <dgm:prSet presAssocID="{0CE6E079-072C-47F8-8F4B-CF211978AB29}" presName="wedge2" presStyleLbl="node1" presStyleIdx="1" presStyleCnt="6"/>
      <dgm:spPr/>
    </dgm:pt>
    <dgm:pt modelId="{57F0224A-473C-4906-B258-3422ACD4F3F1}" type="pres">
      <dgm:prSet presAssocID="{0CE6E079-072C-47F8-8F4B-CF211978AB29}" presName="dummy2a" presStyleCnt="0"/>
      <dgm:spPr/>
    </dgm:pt>
    <dgm:pt modelId="{6B76A2E8-9828-42BE-867B-5496E98B89F3}" type="pres">
      <dgm:prSet presAssocID="{0CE6E079-072C-47F8-8F4B-CF211978AB29}" presName="dummy2b" presStyleCnt="0"/>
      <dgm:spPr/>
    </dgm:pt>
    <dgm:pt modelId="{DD3A1B66-9FD1-44DC-8FE4-679E0FF9BEF6}" type="pres">
      <dgm:prSet presAssocID="{0CE6E079-072C-47F8-8F4B-CF211978AB29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53AF923-FE06-4F95-9CB6-E878FEF95724}" type="pres">
      <dgm:prSet presAssocID="{0CE6E079-072C-47F8-8F4B-CF211978AB29}" presName="wedge3" presStyleLbl="node1" presStyleIdx="2" presStyleCnt="6"/>
      <dgm:spPr/>
    </dgm:pt>
    <dgm:pt modelId="{4728940A-973E-4240-B849-88B1BAD943F7}" type="pres">
      <dgm:prSet presAssocID="{0CE6E079-072C-47F8-8F4B-CF211978AB29}" presName="dummy3a" presStyleCnt="0"/>
      <dgm:spPr/>
    </dgm:pt>
    <dgm:pt modelId="{A4DCF71F-6A8F-49A0-8833-1E6ED0169000}" type="pres">
      <dgm:prSet presAssocID="{0CE6E079-072C-47F8-8F4B-CF211978AB29}" presName="dummy3b" presStyleCnt="0"/>
      <dgm:spPr/>
    </dgm:pt>
    <dgm:pt modelId="{3EF8EEEF-E055-4727-A54C-00F6DC4FDDEE}" type="pres">
      <dgm:prSet presAssocID="{0CE6E079-072C-47F8-8F4B-CF211978AB29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888E7A2-3FC1-481E-9651-05B3808477A3}" type="pres">
      <dgm:prSet presAssocID="{0CE6E079-072C-47F8-8F4B-CF211978AB29}" presName="wedge4" presStyleLbl="node1" presStyleIdx="3" presStyleCnt="6"/>
      <dgm:spPr/>
    </dgm:pt>
    <dgm:pt modelId="{35114342-FBA3-4D08-8569-FED5E3F07E8C}" type="pres">
      <dgm:prSet presAssocID="{0CE6E079-072C-47F8-8F4B-CF211978AB29}" presName="dummy4a" presStyleCnt="0"/>
      <dgm:spPr/>
    </dgm:pt>
    <dgm:pt modelId="{C668C6D4-590F-4FDC-90C4-8468FE081D10}" type="pres">
      <dgm:prSet presAssocID="{0CE6E079-072C-47F8-8F4B-CF211978AB29}" presName="dummy4b" presStyleCnt="0"/>
      <dgm:spPr/>
    </dgm:pt>
    <dgm:pt modelId="{106343BA-4B4E-4B3B-956D-13C5ED882888}" type="pres">
      <dgm:prSet presAssocID="{0CE6E079-072C-47F8-8F4B-CF211978AB29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9A1B63-7A67-4636-84FB-ED1B8A2093A3}" type="pres">
      <dgm:prSet presAssocID="{0CE6E079-072C-47F8-8F4B-CF211978AB29}" presName="wedge5" presStyleLbl="node1" presStyleIdx="4" presStyleCnt="6"/>
      <dgm:spPr/>
    </dgm:pt>
    <dgm:pt modelId="{7B0AC23B-ED65-4D83-A2AD-7444D3CDC0FE}" type="pres">
      <dgm:prSet presAssocID="{0CE6E079-072C-47F8-8F4B-CF211978AB29}" presName="dummy5a" presStyleCnt="0"/>
      <dgm:spPr/>
    </dgm:pt>
    <dgm:pt modelId="{790C9929-1C05-4E22-860D-566D09E8AAFE}" type="pres">
      <dgm:prSet presAssocID="{0CE6E079-072C-47F8-8F4B-CF211978AB29}" presName="dummy5b" presStyleCnt="0"/>
      <dgm:spPr/>
    </dgm:pt>
    <dgm:pt modelId="{C8A1F814-E41F-46E4-8710-6972A9906FA9}" type="pres">
      <dgm:prSet presAssocID="{0CE6E079-072C-47F8-8F4B-CF211978AB29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D4377E5-98DB-48F0-833A-D539664796CA}" type="pres">
      <dgm:prSet presAssocID="{0CE6E079-072C-47F8-8F4B-CF211978AB29}" presName="wedge6" presStyleLbl="node1" presStyleIdx="5" presStyleCnt="6"/>
      <dgm:spPr/>
    </dgm:pt>
    <dgm:pt modelId="{49640346-E91F-42C5-84E9-57322C59FB15}" type="pres">
      <dgm:prSet presAssocID="{0CE6E079-072C-47F8-8F4B-CF211978AB29}" presName="dummy6a" presStyleCnt="0"/>
      <dgm:spPr/>
    </dgm:pt>
    <dgm:pt modelId="{4CDE449C-D3CC-4259-AD48-AA6A2BDDF37E}" type="pres">
      <dgm:prSet presAssocID="{0CE6E079-072C-47F8-8F4B-CF211978AB29}" presName="dummy6b" presStyleCnt="0"/>
      <dgm:spPr/>
    </dgm:pt>
    <dgm:pt modelId="{C45114A6-5996-4EA7-9E3A-DDA5E05024EA}" type="pres">
      <dgm:prSet presAssocID="{0CE6E079-072C-47F8-8F4B-CF211978AB29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A1F7D974-9650-4949-8327-01B3A31AB535}" type="pres">
      <dgm:prSet presAssocID="{6EC4CE12-0306-4B19-B00A-72E84B077E1B}" presName="arrowWedge1" presStyleLbl="fgSibTrans2D1" presStyleIdx="0" presStyleCnt="6"/>
      <dgm:spPr/>
    </dgm:pt>
    <dgm:pt modelId="{7B0E1906-B7AB-48FA-BFC3-816A08DD999A}" type="pres">
      <dgm:prSet presAssocID="{20254829-6EB6-46BD-85EC-2E63DCD4627B}" presName="arrowWedge2" presStyleLbl="fgSibTrans2D1" presStyleIdx="1" presStyleCnt="6"/>
      <dgm:spPr/>
    </dgm:pt>
    <dgm:pt modelId="{B70BA08E-A549-4169-AE5F-5336E6FAEB74}" type="pres">
      <dgm:prSet presAssocID="{AC6E0BB7-3217-4BC7-AA81-B0F4BC23C1C1}" presName="arrowWedge3" presStyleLbl="fgSibTrans2D1" presStyleIdx="2" presStyleCnt="6"/>
      <dgm:spPr/>
    </dgm:pt>
    <dgm:pt modelId="{D971EABC-32AA-48C6-8FAE-C2581B877385}" type="pres">
      <dgm:prSet presAssocID="{546AFC5F-AF9B-405E-BC0A-485EA79C5FCD}" presName="arrowWedge4" presStyleLbl="fgSibTrans2D1" presStyleIdx="3" presStyleCnt="6"/>
      <dgm:spPr/>
    </dgm:pt>
    <dgm:pt modelId="{85ED21C2-A218-4AB3-A382-A47599F19D11}" type="pres">
      <dgm:prSet presAssocID="{3B33CE2F-36C7-45F0-AA45-827B95A88BD3}" presName="arrowWedge5" presStyleLbl="fgSibTrans2D1" presStyleIdx="4" presStyleCnt="6"/>
      <dgm:spPr/>
    </dgm:pt>
    <dgm:pt modelId="{7C44897C-EBD1-4961-9720-A8F59CACCC98}" type="pres">
      <dgm:prSet presAssocID="{C03E4A25-93E3-4BC9-BD2E-D414018FF912}" presName="arrowWedge6" presStyleLbl="fgSibTrans2D1" presStyleIdx="5" presStyleCnt="6"/>
      <dgm:spPr/>
    </dgm:pt>
  </dgm:ptLst>
  <dgm:cxnLst>
    <dgm:cxn modelId="{EB6CC602-648C-4B97-B442-5C6D44A9F1C2}" srcId="{0CE6E079-072C-47F8-8F4B-CF211978AB29}" destId="{2747BCE3-1DD5-42A4-B669-9DDEA9EEC47A}" srcOrd="4" destOrd="0" parTransId="{377C0C0F-C9C1-4486-B366-539FB9FBEE8A}" sibTransId="{3B33CE2F-36C7-45F0-AA45-827B95A88BD3}"/>
    <dgm:cxn modelId="{F7C75F24-CA90-44D6-A1E9-0AA12D35745F}" srcId="{0CE6E079-072C-47F8-8F4B-CF211978AB29}" destId="{7F805D2F-7E8E-4ACA-90D5-5DE2C0AA83A3}" srcOrd="1" destOrd="0" parTransId="{22ABC5E4-0BCA-45AE-B85B-2E7CBCDB73CA}" sibTransId="{20254829-6EB6-46BD-85EC-2E63DCD4627B}"/>
    <dgm:cxn modelId="{A2E0D035-FA99-43AB-8D47-12B29C5C6A5C}" type="presOf" srcId="{C10713A9-A675-4CD0-AE70-BC2F46C07200}" destId="{3888E7A2-3FC1-481E-9651-05B3808477A3}" srcOrd="0" destOrd="0" presId="urn:microsoft.com/office/officeart/2005/8/layout/cycle8"/>
    <dgm:cxn modelId="{65DD246D-8236-4FD9-94DE-E3849CB94ECD}" type="presOf" srcId="{9567953B-7A53-4E3E-A611-DD8EF72434EB}" destId="{2C8F3A5A-FC20-4BC8-92B7-7E2EAEB1C81F}" srcOrd="0" destOrd="0" presId="urn:microsoft.com/office/officeart/2005/8/layout/cycle8"/>
    <dgm:cxn modelId="{B5E1E475-42CC-49DC-8FFC-06B9ABC23911}" type="presOf" srcId="{06072F98-BC33-43E0-8577-252E663FD8AE}" destId="{8D4377E5-98DB-48F0-833A-D539664796CA}" srcOrd="0" destOrd="0" presId="urn:microsoft.com/office/officeart/2005/8/layout/cycle8"/>
    <dgm:cxn modelId="{A5984A82-666E-4AE6-819A-567CD9B697C1}" type="presOf" srcId="{B549E6E9-C47D-4575-9C32-DD3215BAD45D}" destId="{3EF8EEEF-E055-4727-A54C-00F6DC4FDDEE}" srcOrd="1" destOrd="0" presId="urn:microsoft.com/office/officeart/2005/8/layout/cycle8"/>
    <dgm:cxn modelId="{A1BE7E96-0F59-44E9-9BFB-E90D6202A72E}" srcId="{0CE6E079-072C-47F8-8F4B-CF211978AB29}" destId="{C10713A9-A675-4CD0-AE70-BC2F46C07200}" srcOrd="3" destOrd="0" parTransId="{12137CBD-42FA-48A4-B350-A4B623DE8CE2}" sibTransId="{546AFC5F-AF9B-405E-BC0A-485EA79C5FCD}"/>
    <dgm:cxn modelId="{AC3A239E-8EB4-4E33-8E93-A5D8C9C1E767}" type="presOf" srcId="{06072F98-BC33-43E0-8577-252E663FD8AE}" destId="{C45114A6-5996-4EA7-9E3A-DDA5E05024EA}" srcOrd="1" destOrd="0" presId="urn:microsoft.com/office/officeart/2005/8/layout/cycle8"/>
    <dgm:cxn modelId="{DF4131A6-1ED4-4D8E-917C-9BA8C766331D}" type="presOf" srcId="{9567953B-7A53-4E3E-A611-DD8EF72434EB}" destId="{57281CE2-A0B5-4524-AD31-42FA6E64D40B}" srcOrd="1" destOrd="0" presId="urn:microsoft.com/office/officeart/2005/8/layout/cycle8"/>
    <dgm:cxn modelId="{D2D29EA9-2B5C-40E9-9D03-48B861973AD2}" srcId="{0CE6E079-072C-47F8-8F4B-CF211978AB29}" destId="{B549E6E9-C47D-4575-9C32-DD3215BAD45D}" srcOrd="2" destOrd="0" parTransId="{633181E6-1880-4355-9D66-49D262EE7463}" sibTransId="{AC6E0BB7-3217-4BC7-AA81-B0F4BC23C1C1}"/>
    <dgm:cxn modelId="{A92EA2BC-9801-446C-82CC-32CFB8675AE1}" type="presOf" srcId="{7F805D2F-7E8E-4ACA-90D5-5DE2C0AA83A3}" destId="{DD3A1B66-9FD1-44DC-8FE4-679E0FF9BEF6}" srcOrd="1" destOrd="0" presId="urn:microsoft.com/office/officeart/2005/8/layout/cycle8"/>
    <dgm:cxn modelId="{F3F21FC0-B95C-40A2-8F06-171FB276DF95}" type="presOf" srcId="{C10713A9-A675-4CD0-AE70-BC2F46C07200}" destId="{106343BA-4B4E-4B3B-956D-13C5ED882888}" srcOrd="1" destOrd="0" presId="urn:microsoft.com/office/officeart/2005/8/layout/cycle8"/>
    <dgm:cxn modelId="{EFCDF8C7-BD88-4666-A5FA-4C16E0042FD4}" srcId="{0CE6E079-072C-47F8-8F4B-CF211978AB29}" destId="{9567953B-7A53-4E3E-A611-DD8EF72434EB}" srcOrd="0" destOrd="0" parTransId="{BD8F1C2F-99C6-4CEC-9939-CA2368259E0B}" sibTransId="{6EC4CE12-0306-4B19-B00A-72E84B077E1B}"/>
    <dgm:cxn modelId="{52E004C8-6AAF-4C1E-97E1-FF6BEEFA9B1A}" type="presOf" srcId="{0CE6E079-072C-47F8-8F4B-CF211978AB29}" destId="{24CEE178-E88C-4A8A-BFC0-20544E0193D7}" srcOrd="0" destOrd="0" presId="urn:microsoft.com/office/officeart/2005/8/layout/cycle8"/>
    <dgm:cxn modelId="{051C32CB-9E9F-47ED-BC5E-43CBCBD8A974}" type="presOf" srcId="{7F805D2F-7E8E-4ACA-90D5-5DE2C0AA83A3}" destId="{81182606-5B15-432B-B328-0DE4E990ED43}" srcOrd="0" destOrd="0" presId="urn:microsoft.com/office/officeart/2005/8/layout/cycle8"/>
    <dgm:cxn modelId="{CF0EC9E2-B401-440F-9503-E5FEBB5E6D0B}" srcId="{0CE6E079-072C-47F8-8F4B-CF211978AB29}" destId="{06072F98-BC33-43E0-8577-252E663FD8AE}" srcOrd="5" destOrd="0" parTransId="{5B89B432-22D7-4CF6-B2A3-FC4C69909424}" sibTransId="{C03E4A25-93E3-4BC9-BD2E-D414018FF912}"/>
    <dgm:cxn modelId="{E5CCB9EF-3C30-45BD-BE17-95775CCE39E8}" type="presOf" srcId="{2747BCE3-1DD5-42A4-B669-9DDEA9EEC47A}" destId="{FB9A1B63-7A67-4636-84FB-ED1B8A2093A3}" srcOrd="0" destOrd="0" presId="urn:microsoft.com/office/officeart/2005/8/layout/cycle8"/>
    <dgm:cxn modelId="{22FBACFE-6AD5-4245-89D3-B84A7CFB8358}" type="presOf" srcId="{2747BCE3-1DD5-42A4-B669-9DDEA9EEC47A}" destId="{C8A1F814-E41F-46E4-8710-6972A9906FA9}" srcOrd="1" destOrd="0" presId="urn:microsoft.com/office/officeart/2005/8/layout/cycle8"/>
    <dgm:cxn modelId="{18C70AFF-1B7C-4CA3-AC67-3969DEAFD233}" type="presOf" srcId="{B549E6E9-C47D-4575-9C32-DD3215BAD45D}" destId="{353AF923-FE06-4F95-9CB6-E878FEF95724}" srcOrd="0" destOrd="0" presId="urn:microsoft.com/office/officeart/2005/8/layout/cycle8"/>
    <dgm:cxn modelId="{E136A8C8-9E50-46D9-B1C0-7C2D7CE83224}" type="presParOf" srcId="{24CEE178-E88C-4A8A-BFC0-20544E0193D7}" destId="{2C8F3A5A-FC20-4BC8-92B7-7E2EAEB1C81F}" srcOrd="0" destOrd="0" presId="urn:microsoft.com/office/officeart/2005/8/layout/cycle8"/>
    <dgm:cxn modelId="{C6C19CFA-4E77-41D1-A365-FF221BC9BBC3}" type="presParOf" srcId="{24CEE178-E88C-4A8A-BFC0-20544E0193D7}" destId="{F30806CE-43DF-4CAA-98DD-07532321E216}" srcOrd="1" destOrd="0" presId="urn:microsoft.com/office/officeart/2005/8/layout/cycle8"/>
    <dgm:cxn modelId="{99AFEC1C-F2FC-4628-B43F-075D2217A68D}" type="presParOf" srcId="{24CEE178-E88C-4A8A-BFC0-20544E0193D7}" destId="{66CECA47-2C0D-4D3B-9F9B-85D16956A34F}" srcOrd="2" destOrd="0" presId="urn:microsoft.com/office/officeart/2005/8/layout/cycle8"/>
    <dgm:cxn modelId="{28D55185-286D-4A0F-8042-3B47E3508D21}" type="presParOf" srcId="{24CEE178-E88C-4A8A-BFC0-20544E0193D7}" destId="{57281CE2-A0B5-4524-AD31-42FA6E64D40B}" srcOrd="3" destOrd="0" presId="urn:microsoft.com/office/officeart/2005/8/layout/cycle8"/>
    <dgm:cxn modelId="{5FB97335-9F7C-4B3A-A66E-5339D39C70FB}" type="presParOf" srcId="{24CEE178-E88C-4A8A-BFC0-20544E0193D7}" destId="{81182606-5B15-432B-B328-0DE4E990ED43}" srcOrd="4" destOrd="0" presId="urn:microsoft.com/office/officeart/2005/8/layout/cycle8"/>
    <dgm:cxn modelId="{E455D8A6-717B-4482-97D6-4CCD1EEBDF43}" type="presParOf" srcId="{24CEE178-E88C-4A8A-BFC0-20544E0193D7}" destId="{57F0224A-473C-4906-B258-3422ACD4F3F1}" srcOrd="5" destOrd="0" presId="urn:microsoft.com/office/officeart/2005/8/layout/cycle8"/>
    <dgm:cxn modelId="{9E98F262-504F-4EF0-A3AA-14EE147A5B5F}" type="presParOf" srcId="{24CEE178-E88C-4A8A-BFC0-20544E0193D7}" destId="{6B76A2E8-9828-42BE-867B-5496E98B89F3}" srcOrd="6" destOrd="0" presId="urn:microsoft.com/office/officeart/2005/8/layout/cycle8"/>
    <dgm:cxn modelId="{3FFF7B6A-E056-4F26-96A7-68BED1F430A5}" type="presParOf" srcId="{24CEE178-E88C-4A8A-BFC0-20544E0193D7}" destId="{DD3A1B66-9FD1-44DC-8FE4-679E0FF9BEF6}" srcOrd="7" destOrd="0" presId="urn:microsoft.com/office/officeart/2005/8/layout/cycle8"/>
    <dgm:cxn modelId="{E2C71E3A-0F8B-4CE7-9AF4-AADE47AF9885}" type="presParOf" srcId="{24CEE178-E88C-4A8A-BFC0-20544E0193D7}" destId="{353AF923-FE06-4F95-9CB6-E878FEF95724}" srcOrd="8" destOrd="0" presId="urn:microsoft.com/office/officeart/2005/8/layout/cycle8"/>
    <dgm:cxn modelId="{F570DA61-0D41-4DF6-A55D-9EC58F534B93}" type="presParOf" srcId="{24CEE178-E88C-4A8A-BFC0-20544E0193D7}" destId="{4728940A-973E-4240-B849-88B1BAD943F7}" srcOrd="9" destOrd="0" presId="urn:microsoft.com/office/officeart/2005/8/layout/cycle8"/>
    <dgm:cxn modelId="{6D41C97E-02F9-4E84-AC8A-A563D02B4994}" type="presParOf" srcId="{24CEE178-E88C-4A8A-BFC0-20544E0193D7}" destId="{A4DCF71F-6A8F-49A0-8833-1E6ED0169000}" srcOrd="10" destOrd="0" presId="urn:microsoft.com/office/officeart/2005/8/layout/cycle8"/>
    <dgm:cxn modelId="{F8F73AD3-69F4-464C-9BCD-1B86385BE6AE}" type="presParOf" srcId="{24CEE178-E88C-4A8A-BFC0-20544E0193D7}" destId="{3EF8EEEF-E055-4727-A54C-00F6DC4FDDEE}" srcOrd="11" destOrd="0" presId="urn:microsoft.com/office/officeart/2005/8/layout/cycle8"/>
    <dgm:cxn modelId="{9FB6F67C-A914-4B97-BDEF-29DCFE75D5E9}" type="presParOf" srcId="{24CEE178-E88C-4A8A-BFC0-20544E0193D7}" destId="{3888E7A2-3FC1-481E-9651-05B3808477A3}" srcOrd="12" destOrd="0" presId="urn:microsoft.com/office/officeart/2005/8/layout/cycle8"/>
    <dgm:cxn modelId="{AA328263-5667-49E9-B112-C1D14A4AE399}" type="presParOf" srcId="{24CEE178-E88C-4A8A-BFC0-20544E0193D7}" destId="{35114342-FBA3-4D08-8569-FED5E3F07E8C}" srcOrd="13" destOrd="0" presId="urn:microsoft.com/office/officeart/2005/8/layout/cycle8"/>
    <dgm:cxn modelId="{5FEFDA30-2785-4535-99EA-411A3B9EE835}" type="presParOf" srcId="{24CEE178-E88C-4A8A-BFC0-20544E0193D7}" destId="{C668C6D4-590F-4FDC-90C4-8468FE081D10}" srcOrd="14" destOrd="0" presId="urn:microsoft.com/office/officeart/2005/8/layout/cycle8"/>
    <dgm:cxn modelId="{D9A56BC4-9538-4EAC-9E34-5F20B7752C01}" type="presParOf" srcId="{24CEE178-E88C-4A8A-BFC0-20544E0193D7}" destId="{106343BA-4B4E-4B3B-956D-13C5ED882888}" srcOrd="15" destOrd="0" presId="urn:microsoft.com/office/officeart/2005/8/layout/cycle8"/>
    <dgm:cxn modelId="{3B61A397-16FE-438F-BFC7-E1E8BD81C947}" type="presParOf" srcId="{24CEE178-E88C-4A8A-BFC0-20544E0193D7}" destId="{FB9A1B63-7A67-4636-84FB-ED1B8A2093A3}" srcOrd="16" destOrd="0" presId="urn:microsoft.com/office/officeart/2005/8/layout/cycle8"/>
    <dgm:cxn modelId="{8B6D8977-1F8D-4752-B7CA-BDB53C12680D}" type="presParOf" srcId="{24CEE178-E88C-4A8A-BFC0-20544E0193D7}" destId="{7B0AC23B-ED65-4D83-A2AD-7444D3CDC0FE}" srcOrd="17" destOrd="0" presId="urn:microsoft.com/office/officeart/2005/8/layout/cycle8"/>
    <dgm:cxn modelId="{027A2E17-2EC5-4B42-889F-218E755C4107}" type="presParOf" srcId="{24CEE178-E88C-4A8A-BFC0-20544E0193D7}" destId="{790C9929-1C05-4E22-860D-566D09E8AAFE}" srcOrd="18" destOrd="0" presId="urn:microsoft.com/office/officeart/2005/8/layout/cycle8"/>
    <dgm:cxn modelId="{0BD6D6C5-7346-49C1-95AA-61D765A86715}" type="presParOf" srcId="{24CEE178-E88C-4A8A-BFC0-20544E0193D7}" destId="{C8A1F814-E41F-46E4-8710-6972A9906FA9}" srcOrd="19" destOrd="0" presId="urn:microsoft.com/office/officeart/2005/8/layout/cycle8"/>
    <dgm:cxn modelId="{21430E86-599B-4262-9AF3-7F26CE84A9CF}" type="presParOf" srcId="{24CEE178-E88C-4A8A-BFC0-20544E0193D7}" destId="{8D4377E5-98DB-48F0-833A-D539664796CA}" srcOrd="20" destOrd="0" presId="urn:microsoft.com/office/officeart/2005/8/layout/cycle8"/>
    <dgm:cxn modelId="{3AEC5D72-4A9D-4142-86D9-335A3BDFEA47}" type="presParOf" srcId="{24CEE178-E88C-4A8A-BFC0-20544E0193D7}" destId="{49640346-E91F-42C5-84E9-57322C59FB15}" srcOrd="21" destOrd="0" presId="urn:microsoft.com/office/officeart/2005/8/layout/cycle8"/>
    <dgm:cxn modelId="{1366F3A2-F0C2-4D83-9AD6-762117B6F819}" type="presParOf" srcId="{24CEE178-E88C-4A8A-BFC0-20544E0193D7}" destId="{4CDE449C-D3CC-4259-AD48-AA6A2BDDF37E}" srcOrd="22" destOrd="0" presId="urn:microsoft.com/office/officeart/2005/8/layout/cycle8"/>
    <dgm:cxn modelId="{25D98360-C045-471A-BE34-C18C259EA7B4}" type="presParOf" srcId="{24CEE178-E88C-4A8A-BFC0-20544E0193D7}" destId="{C45114A6-5996-4EA7-9E3A-DDA5E05024EA}" srcOrd="23" destOrd="0" presId="urn:microsoft.com/office/officeart/2005/8/layout/cycle8"/>
    <dgm:cxn modelId="{8AE6DD0E-8711-458F-BAFA-420695F1F64E}" type="presParOf" srcId="{24CEE178-E88C-4A8A-BFC0-20544E0193D7}" destId="{A1F7D974-9650-4949-8327-01B3A31AB535}" srcOrd="24" destOrd="0" presId="urn:microsoft.com/office/officeart/2005/8/layout/cycle8"/>
    <dgm:cxn modelId="{765C5F60-0349-424B-8715-DF30CF898F20}" type="presParOf" srcId="{24CEE178-E88C-4A8A-BFC0-20544E0193D7}" destId="{7B0E1906-B7AB-48FA-BFC3-816A08DD999A}" srcOrd="25" destOrd="0" presId="urn:microsoft.com/office/officeart/2005/8/layout/cycle8"/>
    <dgm:cxn modelId="{B77FEED9-56F3-41DF-BF95-8C08408B8C35}" type="presParOf" srcId="{24CEE178-E88C-4A8A-BFC0-20544E0193D7}" destId="{B70BA08E-A549-4169-AE5F-5336E6FAEB74}" srcOrd="26" destOrd="0" presId="urn:microsoft.com/office/officeart/2005/8/layout/cycle8"/>
    <dgm:cxn modelId="{3B00866C-A56C-4D6F-93AC-1605B9324FC8}" type="presParOf" srcId="{24CEE178-E88C-4A8A-BFC0-20544E0193D7}" destId="{D971EABC-32AA-48C6-8FAE-C2581B877385}" srcOrd="27" destOrd="0" presId="urn:microsoft.com/office/officeart/2005/8/layout/cycle8"/>
    <dgm:cxn modelId="{28EFB70D-C8A3-4FF8-95D2-23D33D5222F0}" type="presParOf" srcId="{24CEE178-E88C-4A8A-BFC0-20544E0193D7}" destId="{85ED21C2-A218-4AB3-A382-A47599F19D11}" srcOrd="28" destOrd="0" presId="urn:microsoft.com/office/officeart/2005/8/layout/cycle8"/>
    <dgm:cxn modelId="{54DEFEBB-0EFC-461E-BD0C-FEC71C54AB7D}" type="presParOf" srcId="{24CEE178-E88C-4A8A-BFC0-20544E0193D7}" destId="{7C44897C-EBD1-4961-9720-A8F59CACCC9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3F3FA-C3C3-4EAD-887D-F28A9D10D103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72869C-2233-4A91-9E9F-A5AE222CFD90}">
      <dgm:prSet phldrT="[Text]" custT="1"/>
      <dgm:spPr/>
      <dgm:t>
        <a:bodyPr/>
        <a:lstStyle/>
        <a:p>
          <a:r>
            <a:rPr lang="id-ID" sz="2000"/>
            <a:t>Data Definition Language (</a:t>
          </a:r>
          <a:r>
            <a:rPr lang="id-ID" sz="2000" b="1"/>
            <a:t>DDL</a:t>
          </a:r>
          <a:r>
            <a:rPr lang="id-ID" sz="2000"/>
            <a:t>)</a:t>
          </a:r>
          <a:endParaRPr lang="en-US" sz="2000" dirty="0"/>
        </a:p>
      </dgm:t>
    </dgm:pt>
    <dgm:pt modelId="{134F0E1E-6E6A-4483-8301-025F5E6C3CD9}" type="parTrans" cxnId="{55397745-072F-4559-B70E-75AE53543469}">
      <dgm:prSet/>
      <dgm:spPr/>
      <dgm:t>
        <a:bodyPr/>
        <a:lstStyle/>
        <a:p>
          <a:endParaRPr lang="en-US"/>
        </a:p>
      </dgm:t>
    </dgm:pt>
    <dgm:pt modelId="{2D152CA2-13D0-4BA5-BE48-8D8E7FC9E4EE}" type="sibTrans" cxnId="{55397745-072F-4559-B70E-75AE53543469}">
      <dgm:prSet/>
      <dgm:spPr/>
      <dgm:t>
        <a:bodyPr/>
        <a:lstStyle/>
        <a:p>
          <a:endParaRPr lang="en-US"/>
        </a:p>
      </dgm:t>
    </dgm:pt>
    <dgm:pt modelId="{33F7FD0B-BF81-4F2F-B8AD-3A53B4FC4377}">
      <dgm:prSet phldrT="[Text]" custT="1"/>
      <dgm:spPr/>
      <dgm:t>
        <a:bodyPr/>
        <a:lstStyle/>
        <a:p>
          <a:r>
            <a:rPr lang="id-ID" sz="2000" dirty="0"/>
            <a:t>Data Manipulation Language (DML)</a:t>
          </a:r>
          <a:endParaRPr lang="en-US" sz="2000" dirty="0"/>
        </a:p>
      </dgm:t>
    </dgm:pt>
    <dgm:pt modelId="{73AE8677-A19F-4BE6-AFCB-071C3F842E05}" type="parTrans" cxnId="{2B62F644-97E9-401A-BD7A-0C9E5C16ED2B}">
      <dgm:prSet/>
      <dgm:spPr/>
      <dgm:t>
        <a:bodyPr/>
        <a:lstStyle/>
        <a:p>
          <a:endParaRPr lang="en-US"/>
        </a:p>
      </dgm:t>
    </dgm:pt>
    <dgm:pt modelId="{E927F3C6-1E55-448F-B117-3FF2430A2E03}" type="sibTrans" cxnId="{2B62F644-97E9-401A-BD7A-0C9E5C16ED2B}">
      <dgm:prSet/>
      <dgm:spPr/>
      <dgm:t>
        <a:bodyPr/>
        <a:lstStyle/>
        <a:p>
          <a:endParaRPr lang="en-US"/>
        </a:p>
      </dgm:t>
    </dgm:pt>
    <dgm:pt modelId="{E7ABE199-7FDF-46C5-A434-A07EAE1CAC75}">
      <dgm:prSet phldrT="[Text]"/>
      <dgm:spPr/>
      <dgm:t>
        <a:bodyPr/>
        <a:lstStyle/>
        <a:p>
          <a:r>
            <a:rPr lang="id-ID" dirty="0"/>
            <a:t>Untuk mendefinisikan objek-objek basis data, tabel, atribut, batasan-batasan thd atribut, serta</a:t>
          </a:r>
          <a:r>
            <a:rPr lang="en-US" dirty="0"/>
            <a:t> </a:t>
          </a:r>
          <a:r>
            <a:rPr lang="id-ID" dirty="0"/>
            <a:t>hubungan antar tabel</a:t>
          </a:r>
          <a:endParaRPr lang="en-US" dirty="0"/>
        </a:p>
      </dgm:t>
    </dgm:pt>
    <dgm:pt modelId="{1B6B4AE9-1BCA-425B-B952-BA5DE9C1AA7C}" type="parTrans" cxnId="{93A1642F-877B-4A93-A204-2BFD2F4CFE33}">
      <dgm:prSet/>
      <dgm:spPr/>
      <dgm:t>
        <a:bodyPr/>
        <a:lstStyle/>
        <a:p>
          <a:endParaRPr lang="en-US"/>
        </a:p>
      </dgm:t>
    </dgm:pt>
    <dgm:pt modelId="{83DDA718-7E84-43F7-99E0-F0CC691E3C97}" type="sibTrans" cxnId="{93A1642F-877B-4A93-A204-2BFD2F4CFE33}">
      <dgm:prSet/>
      <dgm:spPr/>
      <dgm:t>
        <a:bodyPr/>
        <a:lstStyle/>
        <a:p>
          <a:endParaRPr lang="en-US"/>
        </a:p>
      </dgm:t>
    </dgm:pt>
    <dgm:pt modelId="{9E7A969B-7E74-4F4A-B622-652C93070D8A}">
      <dgm:prSet/>
      <dgm:spPr/>
      <dgm:t>
        <a:bodyPr/>
        <a:lstStyle/>
        <a:p>
          <a:r>
            <a:rPr lang="id-ID" dirty="0"/>
            <a:t>Meliputi : </a:t>
          </a:r>
          <a:r>
            <a:rPr lang="id-ID" b="1" dirty="0"/>
            <a:t>CREATE, ALTER, DROP</a:t>
          </a:r>
        </a:p>
      </dgm:t>
    </dgm:pt>
    <dgm:pt modelId="{08ADF38C-3515-4E83-9648-995B5CF4EDF6}" type="parTrans" cxnId="{504D8266-EC5A-42F8-B07C-7A9017845C0A}">
      <dgm:prSet/>
      <dgm:spPr/>
      <dgm:t>
        <a:bodyPr/>
        <a:lstStyle/>
        <a:p>
          <a:endParaRPr lang="en-US"/>
        </a:p>
      </dgm:t>
    </dgm:pt>
    <dgm:pt modelId="{7F299AD9-1918-4549-A053-8985AC22AB72}" type="sibTrans" cxnId="{504D8266-EC5A-42F8-B07C-7A9017845C0A}">
      <dgm:prSet/>
      <dgm:spPr/>
      <dgm:t>
        <a:bodyPr/>
        <a:lstStyle/>
        <a:p>
          <a:endParaRPr lang="en-US"/>
        </a:p>
      </dgm:t>
    </dgm:pt>
    <dgm:pt modelId="{1874A816-D611-4B25-9239-50BC0DF885DF}">
      <dgm:prSet phldrT="[Text]"/>
      <dgm:spPr/>
      <dgm:t>
        <a:bodyPr/>
        <a:lstStyle/>
        <a:p>
          <a:r>
            <a:rPr lang="id-ID"/>
            <a:t>Untuk memanipulasi data dalam basis data</a:t>
          </a:r>
          <a:endParaRPr lang="en-US" dirty="0"/>
        </a:p>
      </dgm:t>
    </dgm:pt>
    <dgm:pt modelId="{192CE093-71BA-43A9-8F10-CA0F9C94C910}" type="parTrans" cxnId="{981958E6-2E69-4BA7-8D60-5D4BDC4CC6A7}">
      <dgm:prSet/>
      <dgm:spPr/>
      <dgm:t>
        <a:bodyPr/>
        <a:lstStyle/>
        <a:p>
          <a:endParaRPr lang="en-US"/>
        </a:p>
      </dgm:t>
    </dgm:pt>
    <dgm:pt modelId="{0EC5052D-DEC3-40C9-86CF-966A6A730448}" type="sibTrans" cxnId="{981958E6-2E69-4BA7-8D60-5D4BDC4CC6A7}">
      <dgm:prSet/>
      <dgm:spPr/>
      <dgm:t>
        <a:bodyPr/>
        <a:lstStyle/>
        <a:p>
          <a:endParaRPr lang="en-US"/>
        </a:p>
      </dgm:t>
    </dgm:pt>
    <dgm:pt modelId="{B25B1360-3482-42B8-B09E-1742D5C3C238}">
      <dgm:prSet/>
      <dgm:spPr/>
      <dgm:t>
        <a:bodyPr/>
        <a:lstStyle/>
        <a:p>
          <a:r>
            <a:rPr lang="id-ID"/>
            <a:t>Misal: untuk pengambilan, pemasukan, pengubahan dan penghapusan.</a:t>
          </a:r>
          <a:endParaRPr lang="id-ID" dirty="0"/>
        </a:p>
      </dgm:t>
    </dgm:pt>
    <dgm:pt modelId="{765499B5-74AC-4A9E-9163-86E7D7A06315}" type="parTrans" cxnId="{50AE1875-906A-40B5-81F2-9B20125C66BE}">
      <dgm:prSet/>
      <dgm:spPr/>
      <dgm:t>
        <a:bodyPr/>
        <a:lstStyle/>
        <a:p>
          <a:endParaRPr lang="en-US"/>
        </a:p>
      </dgm:t>
    </dgm:pt>
    <dgm:pt modelId="{4BCFED84-D8C7-4F3F-ADC6-6B50D7265038}" type="sibTrans" cxnId="{50AE1875-906A-40B5-81F2-9B20125C66BE}">
      <dgm:prSet/>
      <dgm:spPr/>
      <dgm:t>
        <a:bodyPr/>
        <a:lstStyle/>
        <a:p>
          <a:endParaRPr lang="en-US"/>
        </a:p>
      </dgm:t>
    </dgm:pt>
    <dgm:pt modelId="{93CFB0C3-A887-4384-B5D4-936AC90D1A79}">
      <dgm:prSet/>
      <dgm:spPr/>
      <dgm:t>
        <a:bodyPr/>
        <a:lstStyle/>
        <a:p>
          <a:r>
            <a:rPr lang="id-ID"/>
            <a:t>Meliputi: </a:t>
          </a:r>
          <a:r>
            <a:rPr lang="id-ID" b="1"/>
            <a:t>SELECT, INSERT, DELETE, UPDATE</a:t>
          </a:r>
          <a:endParaRPr lang="id-ID" b="1" dirty="0"/>
        </a:p>
      </dgm:t>
    </dgm:pt>
    <dgm:pt modelId="{4B0ACFED-68E8-470D-9EC7-156961DE4995}" type="parTrans" cxnId="{BC90302B-4F71-467C-B49E-93A7515F82A7}">
      <dgm:prSet/>
      <dgm:spPr/>
      <dgm:t>
        <a:bodyPr/>
        <a:lstStyle/>
        <a:p>
          <a:endParaRPr lang="en-US"/>
        </a:p>
      </dgm:t>
    </dgm:pt>
    <dgm:pt modelId="{95DA5EE4-71C6-4A95-91D2-5A7B744EA9D9}" type="sibTrans" cxnId="{BC90302B-4F71-467C-B49E-93A7515F82A7}">
      <dgm:prSet/>
      <dgm:spPr/>
      <dgm:t>
        <a:bodyPr/>
        <a:lstStyle/>
        <a:p>
          <a:endParaRPr lang="en-US"/>
        </a:p>
      </dgm:t>
    </dgm:pt>
    <dgm:pt modelId="{107BD3D5-68E7-462E-8680-E9DC4B9C0E66}" type="pres">
      <dgm:prSet presAssocID="{71A3F3FA-C3C3-4EAD-887D-F28A9D10D103}" presName="linear" presStyleCnt="0">
        <dgm:presLayoutVars>
          <dgm:dir/>
          <dgm:animLvl val="lvl"/>
          <dgm:resizeHandles val="exact"/>
        </dgm:presLayoutVars>
      </dgm:prSet>
      <dgm:spPr/>
    </dgm:pt>
    <dgm:pt modelId="{36046680-C982-4F11-A6F6-996504B81B3D}" type="pres">
      <dgm:prSet presAssocID="{1972869C-2233-4A91-9E9F-A5AE222CFD90}" presName="parentLin" presStyleCnt="0"/>
      <dgm:spPr/>
    </dgm:pt>
    <dgm:pt modelId="{26203AAA-3BA7-4B65-8905-690EDF9C174F}" type="pres">
      <dgm:prSet presAssocID="{1972869C-2233-4A91-9E9F-A5AE222CFD90}" presName="parentLeftMargin" presStyleLbl="node1" presStyleIdx="0" presStyleCnt="2"/>
      <dgm:spPr/>
    </dgm:pt>
    <dgm:pt modelId="{E632C585-075E-4A20-9DC4-3E5F248F96CE}" type="pres">
      <dgm:prSet presAssocID="{1972869C-2233-4A91-9E9F-A5AE222CFD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0F438D-A451-4F1F-8E7B-69E12B05FB68}" type="pres">
      <dgm:prSet presAssocID="{1972869C-2233-4A91-9E9F-A5AE222CFD90}" presName="negativeSpace" presStyleCnt="0"/>
      <dgm:spPr/>
    </dgm:pt>
    <dgm:pt modelId="{CEB827CC-85D9-403A-9895-98965BE71616}" type="pres">
      <dgm:prSet presAssocID="{1972869C-2233-4A91-9E9F-A5AE222CFD90}" presName="childText" presStyleLbl="conFgAcc1" presStyleIdx="0" presStyleCnt="2">
        <dgm:presLayoutVars>
          <dgm:bulletEnabled val="1"/>
        </dgm:presLayoutVars>
      </dgm:prSet>
      <dgm:spPr/>
    </dgm:pt>
    <dgm:pt modelId="{7152810E-22B7-4B03-8F70-4C59AA6D8BD7}" type="pres">
      <dgm:prSet presAssocID="{2D152CA2-13D0-4BA5-BE48-8D8E7FC9E4EE}" presName="spaceBetweenRectangles" presStyleCnt="0"/>
      <dgm:spPr/>
    </dgm:pt>
    <dgm:pt modelId="{D170CCDD-C9A0-4CBB-8832-A6F5D0A8F068}" type="pres">
      <dgm:prSet presAssocID="{33F7FD0B-BF81-4F2F-B8AD-3A53B4FC4377}" presName="parentLin" presStyleCnt="0"/>
      <dgm:spPr/>
    </dgm:pt>
    <dgm:pt modelId="{969E2581-5747-42D3-8F1E-5091B06F49E9}" type="pres">
      <dgm:prSet presAssocID="{33F7FD0B-BF81-4F2F-B8AD-3A53B4FC4377}" presName="parentLeftMargin" presStyleLbl="node1" presStyleIdx="0" presStyleCnt="2"/>
      <dgm:spPr/>
    </dgm:pt>
    <dgm:pt modelId="{1C34F150-3DFA-490C-B84B-2489FCA7257B}" type="pres">
      <dgm:prSet presAssocID="{33F7FD0B-BF81-4F2F-B8AD-3A53B4FC43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31E36F-4325-4921-BF79-4BAE6F11AE2E}" type="pres">
      <dgm:prSet presAssocID="{33F7FD0B-BF81-4F2F-B8AD-3A53B4FC4377}" presName="negativeSpace" presStyleCnt="0"/>
      <dgm:spPr/>
    </dgm:pt>
    <dgm:pt modelId="{32480ED9-5870-4E23-BA5C-C0D6BBC772A6}" type="pres">
      <dgm:prSet presAssocID="{33F7FD0B-BF81-4F2F-B8AD-3A53B4FC43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A022206-1DEF-4D7A-8568-DC9AE7E04B96}" type="presOf" srcId="{1972869C-2233-4A91-9E9F-A5AE222CFD90}" destId="{26203AAA-3BA7-4B65-8905-690EDF9C174F}" srcOrd="0" destOrd="0" presId="urn:microsoft.com/office/officeart/2005/8/layout/list1"/>
    <dgm:cxn modelId="{1F64A707-62AE-40B2-8BA7-AABAAC92844E}" type="presOf" srcId="{B25B1360-3482-42B8-B09E-1742D5C3C238}" destId="{32480ED9-5870-4E23-BA5C-C0D6BBC772A6}" srcOrd="0" destOrd="1" presId="urn:microsoft.com/office/officeart/2005/8/layout/list1"/>
    <dgm:cxn modelId="{78A2F313-841A-42CC-8600-F952F1FDDF46}" type="presOf" srcId="{E7ABE199-7FDF-46C5-A434-A07EAE1CAC75}" destId="{CEB827CC-85D9-403A-9895-98965BE71616}" srcOrd="0" destOrd="0" presId="urn:microsoft.com/office/officeart/2005/8/layout/list1"/>
    <dgm:cxn modelId="{BC90302B-4F71-467C-B49E-93A7515F82A7}" srcId="{33F7FD0B-BF81-4F2F-B8AD-3A53B4FC4377}" destId="{93CFB0C3-A887-4384-B5D4-936AC90D1A79}" srcOrd="2" destOrd="0" parTransId="{4B0ACFED-68E8-470D-9EC7-156961DE4995}" sibTransId="{95DA5EE4-71C6-4A95-91D2-5A7B744EA9D9}"/>
    <dgm:cxn modelId="{93A1642F-877B-4A93-A204-2BFD2F4CFE33}" srcId="{1972869C-2233-4A91-9E9F-A5AE222CFD90}" destId="{E7ABE199-7FDF-46C5-A434-A07EAE1CAC75}" srcOrd="0" destOrd="0" parTransId="{1B6B4AE9-1BCA-425B-B952-BA5DE9C1AA7C}" sibTransId="{83DDA718-7E84-43F7-99E0-F0CC691E3C97}"/>
    <dgm:cxn modelId="{CD888A5C-AFA3-4457-BF73-D14014DE1E60}" type="presOf" srcId="{33F7FD0B-BF81-4F2F-B8AD-3A53B4FC4377}" destId="{1C34F150-3DFA-490C-B84B-2489FCA7257B}" srcOrd="1" destOrd="0" presId="urn:microsoft.com/office/officeart/2005/8/layout/list1"/>
    <dgm:cxn modelId="{2B62F644-97E9-401A-BD7A-0C9E5C16ED2B}" srcId="{71A3F3FA-C3C3-4EAD-887D-F28A9D10D103}" destId="{33F7FD0B-BF81-4F2F-B8AD-3A53B4FC4377}" srcOrd="1" destOrd="0" parTransId="{73AE8677-A19F-4BE6-AFCB-071C3F842E05}" sibTransId="{E927F3C6-1E55-448F-B117-3FF2430A2E03}"/>
    <dgm:cxn modelId="{55397745-072F-4559-B70E-75AE53543469}" srcId="{71A3F3FA-C3C3-4EAD-887D-F28A9D10D103}" destId="{1972869C-2233-4A91-9E9F-A5AE222CFD90}" srcOrd="0" destOrd="0" parTransId="{134F0E1E-6E6A-4483-8301-025F5E6C3CD9}" sibTransId="{2D152CA2-13D0-4BA5-BE48-8D8E7FC9E4EE}"/>
    <dgm:cxn modelId="{504D8266-EC5A-42F8-B07C-7A9017845C0A}" srcId="{1972869C-2233-4A91-9E9F-A5AE222CFD90}" destId="{9E7A969B-7E74-4F4A-B622-652C93070D8A}" srcOrd="1" destOrd="0" parTransId="{08ADF38C-3515-4E83-9648-995B5CF4EDF6}" sibTransId="{7F299AD9-1918-4549-A053-8985AC22AB72}"/>
    <dgm:cxn modelId="{50AE1875-906A-40B5-81F2-9B20125C66BE}" srcId="{33F7FD0B-BF81-4F2F-B8AD-3A53B4FC4377}" destId="{B25B1360-3482-42B8-B09E-1742D5C3C238}" srcOrd="1" destOrd="0" parTransId="{765499B5-74AC-4A9E-9163-86E7D7A06315}" sibTransId="{4BCFED84-D8C7-4F3F-ADC6-6B50D7265038}"/>
    <dgm:cxn modelId="{E9D99781-2C21-4839-9195-F144C63F9099}" type="presOf" srcId="{33F7FD0B-BF81-4F2F-B8AD-3A53B4FC4377}" destId="{969E2581-5747-42D3-8F1E-5091B06F49E9}" srcOrd="0" destOrd="0" presId="urn:microsoft.com/office/officeart/2005/8/layout/list1"/>
    <dgm:cxn modelId="{F8333C83-53C0-4242-BC7C-ED9CEAF1AF74}" type="presOf" srcId="{1874A816-D611-4B25-9239-50BC0DF885DF}" destId="{32480ED9-5870-4E23-BA5C-C0D6BBC772A6}" srcOrd="0" destOrd="0" presId="urn:microsoft.com/office/officeart/2005/8/layout/list1"/>
    <dgm:cxn modelId="{175C4B84-A711-4468-A8FB-91D969C9DABF}" type="presOf" srcId="{93CFB0C3-A887-4384-B5D4-936AC90D1A79}" destId="{32480ED9-5870-4E23-BA5C-C0D6BBC772A6}" srcOrd="0" destOrd="2" presId="urn:microsoft.com/office/officeart/2005/8/layout/list1"/>
    <dgm:cxn modelId="{1A5B2F95-481A-4B22-B8C8-DF4DCEE8E3A8}" type="presOf" srcId="{1972869C-2233-4A91-9E9F-A5AE222CFD90}" destId="{E632C585-075E-4A20-9DC4-3E5F248F96CE}" srcOrd="1" destOrd="0" presId="urn:microsoft.com/office/officeart/2005/8/layout/list1"/>
    <dgm:cxn modelId="{98248EE1-317B-45FA-8F92-C511584D13FA}" type="presOf" srcId="{71A3F3FA-C3C3-4EAD-887D-F28A9D10D103}" destId="{107BD3D5-68E7-462E-8680-E9DC4B9C0E66}" srcOrd="0" destOrd="0" presId="urn:microsoft.com/office/officeart/2005/8/layout/list1"/>
    <dgm:cxn modelId="{981958E6-2E69-4BA7-8D60-5D4BDC4CC6A7}" srcId="{33F7FD0B-BF81-4F2F-B8AD-3A53B4FC4377}" destId="{1874A816-D611-4B25-9239-50BC0DF885DF}" srcOrd="0" destOrd="0" parTransId="{192CE093-71BA-43A9-8F10-CA0F9C94C910}" sibTransId="{0EC5052D-DEC3-40C9-86CF-966A6A730448}"/>
    <dgm:cxn modelId="{46554EE7-6F71-4D7E-9753-64A6D425875A}" type="presOf" srcId="{9E7A969B-7E74-4F4A-B622-652C93070D8A}" destId="{CEB827CC-85D9-403A-9895-98965BE71616}" srcOrd="0" destOrd="1" presId="urn:microsoft.com/office/officeart/2005/8/layout/list1"/>
    <dgm:cxn modelId="{ACA17A06-6A2B-435D-9DA9-FC9B63DD93D2}" type="presParOf" srcId="{107BD3D5-68E7-462E-8680-E9DC4B9C0E66}" destId="{36046680-C982-4F11-A6F6-996504B81B3D}" srcOrd="0" destOrd="0" presId="urn:microsoft.com/office/officeart/2005/8/layout/list1"/>
    <dgm:cxn modelId="{B1CC9889-3323-4B52-9CC0-A54300BB5F6D}" type="presParOf" srcId="{36046680-C982-4F11-A6F6-996504B81B3D}" destId="{26203AAA-3BA7-4B65-8905-690EDF9C174F}" srcOrd="0" destOrd="0" presId="urn:microsoft.com/office/officeart/2005/8/layout/list1"/>
    <dgm:cxn modelId="{C6E4CCB4-FE5F-4238-AB31-FEF2E13896CC}" type="presParOf" srcId="{36046680-C982-4F11-A6F6-996504B81B3D}" destId="{E632C585-075E-4A20-9DC4-3E5F248F96CE}" srcOrd="1" destOrd="0" presId="urn:microsoft.com/office/officeart/2005/8/layout/list1"/>
    <dgm:cxn modelId="{8F1BE87A-6F57-4D2E-8F4F-6F8AF0177071}" type="presParOf" srcId="{107BD3D5-68E7-462E-8680-E9DC4B9C0E66}" destId="{1E0F438D-A451-4F1F-8E7B-69E12B05FB68}" srcOrd="1" destOrd="0" presId="urn:microsoft.com/office/officeart/2005/8/layout/list1"/>
    <dgm:cxn modelId="{5BE498A4-251D-4DAF-AE12-311D095F9BF7}" type="presParOf" srcId="{107BD3D5-68E7-462E-8680-E9DC4B9C0E66}" destId="{CEB827CC-85D9-403A-9895-98965BE71616}" srcOrd="2" destOrd="0" presId="urn:microsoft.com/office/officeart/2005/8/layout/list1"/>
    <dgm:cxn modelId="{DA6CFCCA-0771-4555-9FA1-FE567764E444}" type="presParOf" srcId="{107BD3D5-68E7-462E-8680-E9DC4B9C0E66}" destId="{7152810E-22B7-4B03-8F70-4C59AA6D8BD7}" srcOrd="3" destOrd="0" presId="urn:microsoft.com/office/officeart/2005/8/layout/list1"/>
    <dgm:cxn modelId="{5192A658-8C01-4716-BC9F-A1D058071B25}" type="presParOf" srcId="{107BD3D5-68E7-462E-8680-E9DC4B9C0E66}" destId="{D170CCDD-C9A0-4CBB-8832-A6F5D0A8F068}" srcOrd="4" destOrd="0" presId="urn:microsoft.com/office/officeart/2005/8/layout/list1"/>
    <dgm:cxn modelId="{00529DFC-1200-4C3E-AA80-6B31773FAD78}" type="presParOf" srcId="{D170CCDD-C9A0-4CBB-8832-A6F5D0A8F068}" destId="{969E2581-5747-42D3-8F1E-5091B06F49E9}" srcOrd="0" destOrd="0" presId="urn:microsoft.com/office/officeart/2005/8/layout/list1"/>
    <dgm:cxn modelId="{4EFEDC5C-D555-45CB-A6E2-0F97CE485F68}" type="presParOf" srcId="{D170CCDD-C9A0-4CBB-8832-A6F5D0A8F068}" destId="{1C34F150-3DFA-490C-B84B-2489FCA7257B}" srcOrd="1" destOrd="0" presId="urn:microsoft.com/office/officeart/2005/8/layout/list1"/>
    <dgm:cxn modelId="{19CADBBA-CD7F-4929-B317-762579F6486D}" type="presParOf" srcId="{107BD3D5-68E7-462E-8680-E9DC4B9C0E66}" destId="{F431E36F-4325-4921-BF79-4BAE6F11AE2E}" srcOrd="5" destOrd="0" presId="urn:microsoft.com/office/officeart/2005/8/layout/list1"/>
    <dgm:cxn modelId="{850B8D5C-D5A2-4F45-8DFB-05BCCC37316B}" type="presParOf" srcId="{107BD3D5-68E7-462E-8680-E9DC4B9C0E66}" destId="{32480ED9-5870-4E23-BA5C-C0D6BBC772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4F0A90-F226-45AF-A8D4-64627034B802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1B2C5DE-9B5A-486B-BF79-D00630364520}">
      <dgm:prSet phldrT="[Text]"/>
      <dgm:spPr/>
      <dgm:t>
        <a:bodyPr/>
        <a:lstStyle/>
        <a:p>
          <a:r>
            <a:rPr lang="id-ID" b="1">
              <a:latin typeface="+mn-lt"/>
              <a:cs typeface="+mn-cs"/>
            </a:rPr>
            <a:t>Data Control Language (DCL)</a:t>
          </a:r>
          <a:endParaRPr lang="en-US" dirty="0"/>
        </a:p>
      </dgm:t>
    </dgm:pt>
    <dgm:pt modelId="{3AE9CC8C-1488-4EAF-8B93-6B0204860560}" type="parTrans" cxnId="{CEE7D0EF-74C1-4EDA-BED1-4D260E3CA611}">
      <dgm:prSet/>
      <dgm:spPr/>
      <dgm:t>
        <a:bodyPr/>
        <a:lstStyle/>
        <a:p>
          <a:endParaRPr lang="en-US"/>
        </a:p>
      </dgm:t>
    </dgm:pt>
    <dgm:pt modelId="{1CFF0EBC-E8B1-4A91-AF2C-E3BDEC42D0B3}" type="sibTrans" cxnId="{CEE7D0EF-74C1-4EDA-BED1-4D260E3CA611}">
      <dgm:prSet/>
      <dgm:spPr/>
      <dgm:t>
        <a:bodyPr/>
        <a:lstStyle/>
        <a:p>
          <a:endParaRPr lang="en-US"/>
        </a:p>
      </dgm:t>
    </dgm:pt>
    <dgm:pt modelId="{07CEC1C4-7605-4017-9FD1-6B50788B7715}">
      <dgm:prSet phldrT="[Text]"/>
      <dgm:spPr/>
      <dgm:t>
        <a:bodyPr/>
        <a:lstStyle/>
        <a:p>
          <a:r>
            <a:rPr lang="id-ID" b="1" dirty="0">
              <a:latin typeface="+mn-lt"/>
              <a:cs typeface="+mn-cs"/>
            </a:rPr>
            <a:t>Pengendali Transaksi</a:t>
          </a:r>
          <a:endParaRPr lang="en-US" dirty="0"/>
        </a:p>
      </dgm:t>
    </dgm:pt>
    <dgm:pt modelId="{C0F399F3-6180-4ACA-A1B9-9C6E5BAD8D2D}" type="parTrans" cxnId="{F4C8343E-CE13-4D1F-9FCB-00577C04857D}">
      <dgm:prSet/>
      <dgm:spPr/>
      <dgm:t>
        <a:bodyPr/>
        <a:lstStyle/>
        <a:p>
          <a:endParaRPr lang="en-US"/>
        </a:p>
      </dgm:t>
    </dgm:pt>
    <dgm:pt modelId="{86FC3487-3AEE-41F8-88E3-C200FC64EDB9}" type="sibTrans" cxnId="{F4C8343E-CE13-4D1F-9FCB-00577C04857D}">
      <dgm:prSet/>
      <dgm:spPr/>
      <dgm:t>
        <a:bodyPr/>
        <a:lstStyle/>
        <a:p>
          <a:endParaRPr lang="en-US"/>
        </a:p>
      </dgm:t>
    </dgm:pt>
    <dgm:pt modelId="{052CE7C8-E7B4-4C68-935E-1E36BD02A638}">
      <dgm:prSet phldrT="[Text]"/>
      <dgm:spPr/>
      <dgm:t>
        <a:bodyPr/>
        <a:lstStyle/>
        <a:p>
          <a:r>
            <a:rPr lang="id-ID" b="1" dirty="0">
              <a:latin typeface="+mn-lt"/>
              <a:cs typeface="+mn-cs"/>
            </a:rPr>
            <a:t>Pengendali Programatik</a:t>
          </a:r>
          <a:endParaRPr lang="en-US" dirty="0"/>
        </a:p>
      </dgm:t>
    </dgm:pt>
    <dgm:pt modelId="{B2E17134-D5DD-4F01-8487-36714EADC093}" type="parTrans" cxnId="{7B433068-9AB0-41C9-B439-923EEE040910}">
      <dgm:prSet/>
      <dgm:spPr/>
      <dgm:t>
        <a:bodyPr/>
        <a:lstStyle/>
        <a:p>
          <a:endParaRPr lang="en-US"/>
        </a:p>
      </dgm:t>
    </dgm:pt>
    <dgm:pt modelId="{5DF5F5E7-AD67-43DB-AD6E-69963D155A08}" type="sibTrans" cxnId="{7B433068-9AB0-41C9-B439-923EEE040910}">
      <dgm:prSet/>
      <dgm:spPr/>
      <dgm:t>
        <a:bodyPr/>
        <a:lstStyle/>
        <a:p>
          <a:endParaRPr lang="en-US"/>
        </a:p>
      </dgm:t>
    </dgm:pt>
    <dgm:pt modelId="{F1FA238B-7DB6-4F98-B9A4-3C2D1343A7EE}">
      <dgm:prSet phldrT="[Text]"/>
      <dgm:spPr/>
      <dgm:t>
        <a:bodyPr/>
        <a:lstStyle/>
        <a:p>
          <a:r>
            <a:rPr lang="id-ID">
              <a:latin typeface="+mn-lt"/>
              <a:cs typeface="+mn-cs"/>
            </a:rPr>
            <a:t>Untuk mengendalikan pengaksesan data</a:t>
          </a:r>
          <a:endParaRPr lang="en-US"/>
        </a:p>
      </dgm:t>
    </dgm:pt>
    <dgm:pt modelId="{8F0F903E-5569-4EBC-BFF8-22AEDC86FEA6}" type="parTrans" cxnId="{BE48F28A-5334-4662-A39A-C9D10E04B390}">
      <dgm:prSet/>
      <dgm:spPr/>
      <dgm:t>
        <a:bodyPr/>
        <a:lstStyle/>
        <a:p>
          <a:endParaRPr lang="en-US"/>
        </a:p>
      </dgm:t>
    </dgm:pt>
    <dgm:pt modelId="{A8A3C160-801E-42E0-A8A0-3B88752BA727}" type="sibTrans" cxnId="{BE48F28A-5334-4662-A39A-C9D10E04B390}">
      <dgm:prSet/>
      <dgm:spPr/>
      <dgm:t>
        <a:bodyPr/>
        <a:lstStyle/>
        <a:p>
          <a:endParaRPr lang="en-US"/>
        </a:p>
      </dgm:t>
    </dgm:pt>
    <dgm:pt modelId="{2CBFDE86-E74C-4C6A-8A62-579FACC93925}">
      <dgm:prSet/>
      <dgm:spPr/>
      <dgm:t>
        <a:bodyPr/>
        <a:lstStyle/>
        <a:p>
          <a:r>
            <a:rPr lang="id-ID">
              <a:latin typeface="+mn-lt"/>
              <a:cs typeface="+mn-cs"/>
            </a:rPr>
            <a:t>Meliputi : GRANT, REVOKE, LOCK TABLE</a:t>
          </a:r>
          <a:endParaRPr lang="id-ID" dirty="0">
            <a:latin typeface="+mn-lt"/>
            <a:cs typeface="+mn-cs"/>
          </a:endParaRPr>
        </a:p>
      </dgm:t>
    </dgm:pt>
    <dgm:pt modelId="{ADC29AED-58BA-48EF-92CC-E79D06A521AA}" type="parTrans" cxnId="{F4BB3521-FF4B-4330-98AE-27825CB0586E}">
      <dgm:prSet/>
      <dgm:spPr/>
      <dgm:t>
        <a:bodyPr/>
        <a:lstStyle/>
        <a:p>
          <a:endParaRPr lang="en-US"/>
        </a:p>
      </dgm:t>
    </dgm:pt>
    <dgm:pt modelId="{E7968DE6-2282-4B10-9D19-52CDD72F7DC7}" type="sibTrans" cxnId="{F4BB3521-FF4B-4330-98AE-27825CB0586E}">
      <dgm:prSet/>
      <dgm:spPr/>
      <dgm:t>
        <a:bodyPr/>
        <a:lstStyle/>
        <a:p>
          <a:endParaRPr lang="en-US"/>
        </a:p>
      </dgm:t>
    </dgm:pt>
    <dgm:pt modelId="{077A278C-197E-489A-A2B1-1C87D1B01CA5}">
      <dgm:prSet phldrT="[Text]"/>
      <dgm:spPr/>
      <dgm:t>
        <a:bodyPr/>
        <a:lstStyle/>
        <a:p>
          <a:r>
            <a:rPr lang="id-ID" dirty="0">
              <a:latin typeface="+mn-lt"/>
              <a:cs typeface="+mn-cs"/>
            </a:rPr>
            <a:t>Untuk mengendalikan pengeksekusian transaksi</a:t>
          </a:r>
          <a:endParaRPr lang="en-US" dirty="0"/>
        </a:p>
      </dgm:t>
    </dgm:pt>
    <dgm:pt modelId="{23BF66D2-4529-434F-B175-2511F91F634D}" type="parTrans" cxnId="{37FB38C8-3FE9-4FE4-804F-4AEDD1A35226}">
      <dgm:prSet/>
      <dgm:spPr/>
      <dgm:t>
        <a:bodyPr/>
        <a:lstStyle/>
        <a:p>
          <a:endParaRPr lang="en-US"/>
        </a:p>
      </dgm:t>
    </dgm:pt>
    <dgm:pt modelId="{C96B2BEC-5A85-4919-8F54-18DE9E3C0FCB}" type="sibTrans" cxnId="{37FB38C8-3FE9-4FE4-804F-4AEDD1A35226}">
      <dgm:prSet/>
      <dgm:spPr/>
      <dgm:t>
        <a:bodyPr/>
        <a:lstStyle/>
        <a:p>
          <a:endParaRPr lang="en-US"/>
        </a:p>
      </dgm:t>
    </dgm:pt>
    <dgm:pt modelId="{88A34CBB-A743-43DE-9D9D-7B980857CE35}">
      <dgm:prSet/>
      <dgm:spPr/>
      <dgm:t>
        <a:bodyPr/>
        <a:lstStyle/>
        <a:p>
          <a:r>
            <a:rPr lang="id-ID">
              <a:latin typeface="+mn-lt"/>
              <a:cs typeface="+mn-cs"/>
            </a:rPr>
            <a:t>Meliputi : COMMIT, ROLLBACK</a:t>
          </a:r>
          <a:endParaRPr lang="id-ID" dirty="0">
            <a:latin typeface="+mn-lt"/>
            <a:cs typeface="+mn-cs"/>
          </a:endParaRPr>
        </a:p>
      </dgm:t>
    </dgm:pt>
    <dgm:pt modelId="{AA2C2F28-88E2-4BD7-889F-8EF754759B52}" type="parTrans" cxnId="{21C83357-1817-4075-BC1C-E1DB188FEABE}">
      <dgm:prSet/>
      <dgm:spPr/>
      <dgm:t>
        <a:bodyPr/>
        <a:lstStyle/>
        <a:p>
          <a:endParaRPr lang="en-US"/>
        </a:p>
      </dgm:t>
    </dgm:pt>
    <dgm:pt modelId="{B3677C98-A139-4B94-B70A-97A9B089B0AF}" type="sibTrans" cxnId="{21C83357-1817-4075-BC1C-E1DB188FEABE}">
      <dgm:prSet/>
      <dgm:spPr/>
      <dgm:t>
        <a:bodyPr/>
        <a:lstStyle/>
        <a:p>
          <a:endParaRPr lang="en-US"/>
        </a:p>
      </dgm:t>
    </dgm:pt>
    <dgm:pt modelId="{C03674C6-6A60-4541-8EAA-54D974860D7D}">
      <dgm:prSet phldrT="[Text]"/>
      <dgm:spPr/>
      <dgm:t>
        <a:bodyPr/>
        <a:lstStyle/>
        <a:p>
          <a:r>
            <a:rPr lang="id-ID" dirty="0">
              <a:latin typeface="Calibri" pitchFamily="34" charset="0"/>
            </a:rPr>
            <a:t>Mencakup pernyataan yang berhubungan dengan pemanfaatan SQL dalam bahasa lain</a:t>
          </a:r>
          <a:endParaRPr lang="en-US" dirty="0"/>
        </a:p>
      </dgm:t>
    </dgm:pt>
    <dgm:pt modelId="{88735830-3F67-47B0-972C-410C3B67A1EB}" type="parTrans" cxnId="{89D4690B-9C28-4E79-B623-C39B462428C3}">
      <dgm:prSet/>
      <dgm:spPr/>
      <dgm:t>
        <a:bodyPr/>
        <a:lstStyle/>
        <a:p>
          <a:endParaRPr lang="en-US"/>
        </a:p>
      </dgm:t>
    </dgm:pt>
    <dgm:pt modelId="{62309606-B52B-4718-9236-A7542565E295}" type="sibTrans" cxnId="{89D4690B-9C28-4E79-B623-C39B462428C3}">
      <dgm:prSet/>
      <dgm:spPr/>
      <dgm:t>
        <a:bodyPr/>
        <a:lstStyle/>
        <a:p>
          <a:endParaRPr lang="en-US"/>
        </a:p>
      </dgm:t>
    </dgm:pt>
    <dgm:pt modelId="{D46C95A0-B7A4-41AA-9C2B-F4CED8F0A65C}">
      <dgm:prSet/>
      <dgm:spPr/>
      <dgm:t>
        <a:bodyPr/>
        <a:lstStyle/>
        <a:p>
          <a:r>
            <a:rPr lang="id-ID">
              <a:latin typeface="Calibri" pitchFamily="34" charset="0"/>
            </a:rPr>
            <a:t>Meliputi : </a:t>
          </a:r>
          <a:r>
            <a:rPr lang="id-ID"/>
            <a:t>DECLARE, FETCH, OPEN, CLOSE</a:t>
          </a:r>
          <a:endParaRPr lang="id-ID" dirty="0">
            <a:latin typeface="Calibri" pitchFamily="34" charset="0"/>
          </a:endParaRPr>
        </a:p>
      </dgm:t>
    </dgm:pt>
    <dgm:pt modelId="{E3DDE98F-00CB-4114-A904-6337809F1EDF}" type="parTrans" cxnId="{1A14A986-24E3-4FBC-B91D-5F973F134CF2}">
      <dgm:prSet/>
      <dgm:spPr/>
      <dgm:t>
        <a:bodyPr/>
        <a:lstStyle/>
        <a:p>
          <a:endParaRPr lang="en-US"/>
        </a:p>
      </dgm:t>
    </dgm:pt>
    <dgm:pt modelId="{DF4F2B05-AAF1-49B8-BB3F-1BFDA770057C}" type="sibTrans" cxnId="{1A14A986-24E3-4FBC-B91D-5F973F134CF2}">
      <dgm:prSet/>
      <dgm:spPr/>
      <dgm:t>
        <a:bodyPr/>
        <a:lstStyle/>
        <a:p>
          <a:endParaRPr lang="en-US"/>
        </a:p>
      </dgm:t>
    </dgm:pt>
    <dgm:pt modelId="{E6C403AA-6681-4038-AB06-0BA5D4FD002C}" type="pres">
      <dgm:prSet presAssocID="{8A4F0A90-F226-45AF-A8D4-64627034B802}" presName="linear" presStyleCnt="0">
        <dgm:presLayoutVars>
          <dgm:dir/>
          <dgm:animLvl val="lvl"/>
          <dgm:resizeHandles val="exact"/>
        </dgm:presLayoutVars>
      </dgm:prSet>
      <dgm:spPr/>
    </dgm:pt>
    <dgm:pt modelId="{951CE66F-DF5E-43BD-9252-121DD22B1A24}" type="pres">
      <dgm:prSet presAssocID="{51B2C5DE-9B5A-486B-BF79-D00630364520}" presName="parentLin" presStyleCnt="0"/>
      <dgm:spPr/>
    </dgm:pt>
    <dgm:pt modelId="{136B2A3F-0AA9-4BC2-9638-6E7957137476}" type="pres">
      <dgm:prSet presAssocID="{51B2C5DE-9B5A-486B-BF79-D00630364520}" presName="parentLeftMargin" presStyleLbl="node1" presStyleIdx="0" presStyleCnt="3"/>
      <dgm:spPr/>
    </dgm:pt>
    <dgm:pt modelId="{8450169B-0386-44B3-B84D-90B7DA3B5938}" type="pres">
      <dgm:prSet presAssocID="{51B2C5DE-9B5A-486B-BF79-D006303645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1356C3-66BD-4C40-B6FC-D639A5A93F10}" type="pres">
      <dgm:prSet presAssocID="{51B2C5DE-9B5A-486B-BF79-D00630364520}" presName="negativeSpace" presStyleCnt="0"/>
      <dgm:spPr/>
    </dgm:pt>
    <dgm:pt modelId="{7E122EAD-9E4D-4703-911C-455A7E13715F}" type="pres">
      <dgm:prSet presAssocID="{51B2C5DE-9B5A-486B-BF79-D00630364520}" presName="childText" presStyleLbl="conFgAcc1" presStyleIdx="0" presStyleCnt="3">
        <dgm:presLayoutVars>
          <dgm:bulletEnabled val="1"/>
        </dgm:presLayoutVars>
      </dgm:prSet>
      <dgm:spPr/>
    </dgm:pt>
    <dgm:pt modelId="{59E72ED3-A533-4CA8-960A-E5611E31B50E}" type="pres">
      <dgm:prSet presAssocID="{1CFF0EBC-E8B1-4A91-AF2C-E3BDEC42D0B3}" presName="spaceBetweenRectangles" presStyleCnt="0"/>
      <dgm:spPr/>
    </dgm:pt>
    <dgm:pt modelId="{2E1DAD7E-D0BB-4DDC-8F98-D3D4BC58FF6B}" type="pres">
      <dgm:prSet presAssocID="{07CEC1C4-7605-4017-9FD1-6B50788B7715}" presName="parentLin" presStyleCnt="0"/>
      <dgm:spPr/>
    </dgm:pt>
    <dgm:pt modelId="{9ABC7AFF-C0C5-4CFB-A7E2-826AD42F0AD8}" type="pres">
      <dgm:prSet presAssocID="{07CEC1C4-7605-4017-9FD1-6B50788B7715}" presName="parentLeftMargin" presStyleLbl="node1" presStyleIdx="0" presStyleCnt="3"/>
      <dgm:spPr/>
    </dgm:pt>
    <dgm:pt modelId="{ED35FB55-AA3F-4867-9516-5D9576639338}" type="pres">
      <dgm:prSet presAssocID="{07CEC1C4-7605-4017-9FD1-6B50788B7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B8527C-FC2D-4BCB-A6C4-5211E17E2B94}" type="pres">
      <dgm:prSet presAssocID="{07CEC1C4-7605-4017-9FD1-6B50788B7715}" presName="negativeSpace" presStyleCnt="0"/>
      <dgm:spPr/>
    </dgm:pt>
    <dgm:pt modelId="{F1C8748F-570C-4CA3-B869-418C25BEE232}" type="pres">
      <dgm:prSet presAssocID="{07CEC1C4-7605-4017-9FD1-6B50788B7715}" presName="childText" presStyleLbl="conFgAcc1" presStyleIdx="1" presStyleCnt="3">
        <dgm:presLayoutVars>
          <dgm:bulletEnabled val="1"/>
        </dgm:presLayoutVars>
      </dgm:prSet>
      <dgm:spPr/>
    </dgm:pt>
    <dgm:pt modelId="{9F1017C6-E631-4593-B4E1-95ADECF463C8}" type="pres">
      <dgm:prSet presAssocID="{86FC3487-3AEE-41F8-88E3-C200FC64EDB9}" presName="spaceBetweenRectangles" presStyleCnt="0"/>
      <dgm:spPr/>
    </dgm:pt>
    <dgm:pt modelId="{DFA3080D-2B97-4101-82C7-A7E90A0CDA58}" type="pres">
      <dgm:prSet presAssocID="{052CE7C8-E7B4-4C68-935E-1E36BD02A638}" presName="parentLin" presStyleCnt="0"/>
      <dgm:spPr/>
    </dgm:pt>
    <dgm:pt modelId="{8C5B6F0E-81F9-45D7-BA83-36679B56DAF2}" type="pres">
      <dgm:prSet presAssocID="{052CE7C8-E7B4-4C68-935E-1E36BD02A638}" presName="parentLeftMargin" presStyleLbl="node1" presStyleIdx="1" presStyleCnt="3"/>
      <dgm:spPr/>
    </dgm:pt>
    <dgm:pt modelId="{2257EEEE-1F4A-4C34-956D-FAAC7B0CF271}" type="pres">
      <dgm:prSet presAssocID="{052CE7C8-E7B4-4C68-935E-1E36BD02A6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76B334-6A41-416E-84C6-F1A55C47F77B}" type="pres">
      <dgm:prSet presAssocID="{052CE7C8-E7B4-4C68-935E-1E36BD02A638}" presName="negativeSpace" presStyleCnt="0"/>
      <dgm:spPr/>
    </dgm:pt>
    <dgm:pt modelId="{AEE32614-8E8C-4C30-B362-349644ED897F}" type="pres">
      <dgm:prSet presAssocID="{052CE7C8-E7B4-4C68-935E-1E36BD02A63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9D4690B-9C28-4E79-B623-C39B462428C3}" srcId="{052CE7C8-E7B4-4C68-935E-1E36BD02A638}" destId="{C03674C6-6A60-4541-8EAA-54D974860D7D}" srcOrd="0" destOrd="0" parTransId="{88735830-3F67-47B0-972C-410C3B67A1EB}" sibTransId="{62309606-B52B-4718-9236-A7542565E295}"/>
    <dgm:cxn modelId="{F4BB3521-FF4B-4330-98AE-27825CB0586E}" srcId="{51B2C5DE-9B5A-486B-BF79-D00630364520}" destId="{2CBFDE86-E74C-4C6A-8A62-579FACC93925}" srcOrd="1" destOrd="0" parTransId="{ADC29AED-58BA-48EF-92CC-E79D06A521AA}" sibTransId="{E7968DE6-2282-4B10-9D19-52CDD72F7DC7}"/>
    <dgm:cxn modelId="{FA5E172D-AF68-4CC8-A020-9EEF40F73EF7}" type="presOf" srcId="{07CEC1C4-7605-4017-9FD1-6B50788B7715}" destId="{9ABC7AFF-C0C5-4CFB-A7E2-826AD42F0AD8}" srcOrd="0" destOrd="0" presId="urn:microsoft.com/office/officeart/2005/8/layout/list1"/>
    <dgm:cxn modelId="{D7E50B33-A638-4F15-BC16-208CE22163CB}" type="presOf" srcId="{F1FA238B-7DB6-4F98-B9A4-3C2D1343A7EE}" destId="{7E122EAD-9E4D-4703-911C-455A7E13715F}" srcOrd="0" destOrd="0" presId="urn:microsoft.com/office/officeart/2005/8/layout/list1"/>
    <dgm:cxn modelId="{F4C8343E-CE13-4D1F-9FCB-00577C04857D}" srcId="{8A4F0A90-F226-45AF-A8D4-64627034B802}" destId="{07CEC1C4-7605-4017-9FD1-6B50788B7715}" srcOrd="1" destOrd="0" parTransId="{C0F399F3-6180-4ACA-A1B9-9C6E5BAD8D2D}" sibTransId="{86FC3487-3AEE-41F8-88E3-C200FC64EDB9}"/>
    <dgm:cxn modelId="{6452B842-5713-43A2-82E4-0DC7E91F8BD9}" type="presOf" srcId="{8A4F0A90-F226-45AF-A8D4-64627034B802}" destId="{E6C403AA-6681-4038-AB06-0BA5D4FD002C}" srcOrd="0" destOrd="0" presId="urn:microsoft.com/office/officeart/2005/8/layout/list1"/>
    <dgm:cxn modelId="{4D638267-95E2-4BD7-B9BF-BFCD1DF0ACF2}" type="presOf" srcId="{2CBFDE86-E74C-4C6A-8A62-579FACC93925}" destId="{7E122EAD-9E4D-4703-911C-455A7E13715F}" srcOrd="0" destOrd="1" presId="urn:microsoft.com/office/officeart/2005/8/layout/list1"/>
    <dgm:cxn modelId="{7B433068-9AB0-41C9-B439-923EEE040910}" srcId="{8A4F0A90-F226-45AF-A8D4-64627034B802}" destId="{052CE7C8-E7B4-4C68-935E-1E36BD02A638}" srcOrd="2" destOrd="0" parTransId="{B2E17134-D5DD-4F01-8487-36714EADC093}" sibTransId="{5DF5F5E7-AD67-43DB-AD6E-69963D155A08}"/>
    <dgm:cxn modelId="{33280072-A3A2-478E-B213-0C037D196F88}" type="presOf" srcId="{51B2C5DE-9B5A-486B-BF79-D00630364520}" destId="{8450169B-0386-44B3-B84D-90B7DA3B5938}" srcOrd="1" destOrd="0" presId="urn:microsoft.com/office/officeart/2005/8/layout/list1"/>
    <dgm:cxn modelId="{21C83357-1817-4075-BC1C-E1DB188FEABE}" srcId="{07CEC1C4-7605-4017-9FD1-6B50788B7715}" destId="{88A34CBB-A743-43DE-9D9D-7B980857CE35}" srcOrd="1" destOrd="0" parTransId="{AA2C2F28-88E2-4BD7-889F-8EF754759B52}" sibTransId="{B3677C98-A139-4B94-B70A-97A9B089B0AF}"/>
    <dgm:cxn modelId="{1A14A986-24E3-4FBC-B91D-5F973F134CF2}" srcId="{052CE7C8-E7B4-4C68-935E-1E36BD02A638}" destId="{D46C95A0-B7A4-41AA-9C2B-F4CED8F0A65C}" srcOrd="1" destOrd="0" parTransId="{E3DDE98F-00CB-4114-A904-6337809F1EDF}" sibTransId="{DF4F2B05-AAF1-49B8-BB3F-1BFDA770057C}"/>
    <dgm:cxn modelId="{BE48F28A-5334-4662-A39A-C9D10E04B390}" srcId="{51B2C5DE-9B5A-486B-BF79-D00630364520}" destId="{F1FA238B-7DB6-4F98-B9A4-3C2D1343A7EE}" srcOrd="0" destOrd="0" parTransId="{8F0F903E-5569-4EBC-BFF8-22AEDC86FEA6}" sibTransId="{A8A3C160-801E-42E0-A8A0-3B88752BA727}"/>
    <dgm:cxn modelId="{6D295CA3-6CC2-475F-B4D0-F1E5B65D2830}" type="presOf" srcId="{88A34CBB-A743-43DE-9D9D-7B980857CE35}" destId="{F1C8748F-570C-4CA3-B869-418C25BEE232}" srcOrd="0" destOrd="1" presId="urn:microsoft.com/office/officeart/2005/8/layout/list1"/>
    <dgm:cxn modelId="{22CA59B4-FDBB-49BA-8BB6-FDAC96A830FE}" type="presOf" srcId="{052CE7C8-E7B4-4C68-935E-1E36BD02A638}" destId="{2257EEEE-1F4A-4C34-956D-FAAC7B0CF271}" srcOrd="1" destOrd="0" presId="urn:microsoft.com/office/officeart/2005/8/layout/list1"/>
    <dgm:cxn modelId="{37FB38C8-3FE9-4FE4-804F-4AEDD1A35226}" srcId="{07CEC1C4-7605-4017-9FD1-6B50788B7715}" destId="{077A278C-197E-489A-A2B1-1C87D1B01CA5}" srcOrd="0" destOrd="0" parTransId="{23BF66D2-4529-434F-B175-2511F91F634D}" sibTransId="{C96B2BEC-5A85-4919-8F54-18DE9E3C0FCB}"/>
    <dgm:cxn modelId="{545560C9-EE76-40F0-B9DA-A35AF01365D8}" type="presOf" srcId="{C03674C6-6A60-4541-8EAA-54D974860D7D}" destId="{AEE32614-8E8C-4C30-B362-349644ED897F}" srcOrd="0" destOrd="0" presId="urn:microsoft.com/office/officeart/2005/8/layout/list1"/>
    <dgm:cxn modelId="{9DEE3ACF-D690-4C70-A9A1-3FD82C4D266A}" type="presOf" srcId="{077A278C-197E-489A-A2B1-1C87D1B01CA5}" destId="{F1C8748F-570C-4CA3-B869-418C25BEE232}" srcOrd="0" destOrd="0" presId="urn:microsoft.com/office/officeart/2005/8/layout/list1"/>
    <dgm:cxn modelId="{01854EDC-BD05-4211-817C-D72B1E910AF4}" type="presOf" srcId="{07CEC1C4-7605-4017-9FD1-6B50788B7715}" destId="{ED35FB55-AA3F-4867-9516-5D9576639338}" srcOrd="1" destOrd="0" presId="urn:microsoft.com/office/officeart/2005/8/layout/list1"/>
    <dgm:cxn modelId="{E94F87E4-3B2F-4914-BEDE-D2EA77A26A16}" type="presOf" srcId="{D46C95A0-B7A4-41AA-9C2B-F4CED8F0A65C}" destId="{AEE32614-8E8C-4C30-B362-349644ED897F}" srcOrd="0" destOrd="1" presId="urn:microsoft.com/office/officeart/2005/8/layout/list1"/>
    <dgm:cxn modelId="{FE8CFAE6-4484-4447-AB44-7F6B0D2ACD33}" type="presOf" srcId="{51B2C5DE-9B5A-486B-BF79-D00630364520}" destId="{136B2A3F-0AA9-4BC2-9638-6E7957137476}" srcOrd="0" destOrd="0" presId="urn:microsoft.com/office/officeart/2005/8/layout/list1"/>
    <dgm:cxn modelId="{DDA1EEE7-3F24-4EB8-ACFF-77D7DD266C82}" type="presOf" srcId="{052CE7C8-E7B4-4C68-935E-1E36BD02A638}" destId="{8C5B6F0E-81F9-45D7-BA83-36679B56DAF2}" srcOrd="0" destOrd="0" presId="urn:microsoft.com/office/officeart/2005/8/layout/list1"/>
    <dgm:cxn modelId="{CEE7D0EF-74C1-4EDA-BED1-4D260E3CA611}" srcId="{8A4F0A90-F226-45AF-A8D4-64627034B802}" destId="{51B2C5DE-9B5A-486B-BF79-D00630364520}" srcOrd="0" destOrd="0" parTransId="{3AE9CC8C-1488-4EAF-8B93-6B0204860560}" sibTransId="{1CFF0EBC-E8B1-4A91-AF2C-E3BDEC42D0B3}"/>
    <dgm:cxn modelId="{FB0D8718-CAC9-4FE6-9DE3-34B1DEE30FFE}" type="presParOf" srcId="{E6C403AA-6681-4038-AB06-0BA5D4FD002C}" destId="{951CE66F-DF5E-43BD-9252-121DD22B1A24}" srcOrd="0" destOrd="0" presId="urn:microsoft.com/office/officeart/2005/8/layout/list1"/>
    <dgm:cxn modelId="{53695B35-414C-4F87-9F06-2FDC420C83BA}" type="presParOf" srcId="{951CE66F-DF5E-43BD-9252-121DD22B1A24}" destId="{136B2A3F-0AA9-4BC2-9638-6E7957137476}" srcOrd="0" destOrd="0" presId="urn:microsoft.com/office/officeart/2005/8/layout/list1"/>
    <dgm:cxn modelId="{E5CFFE14-5165-461E-ADCC-F3374C06E517}" type="presParOf" srcId="{951CE66F-DF5E-43BD-9252-121DD22B1A24}" destId="{8450169B-0386-44B3-B84D-90B7DA3B5938}" srcOrd="1" destOrd="0" presId="urn:microsoft.com/office/officeart/2005/8/layout/list1"/>
    <dgm:cxn modelId="{63F7A914-0B33-4A1D-AEEC-AB3CA10DAE20}" type="presParOf" srcId="{E6C403AA-6681-4038-AB06-0BA5D4FD002C}" destId="{F51356C3-66BD-4C40-B6FC-D639A5A93F10}" srcOrd="1" destOrd="0" presId="urn:microsoft.com/office/officeart/2005/8/layout/list1"/>
    <dgm:cxn modelId="{59B7DA8C-6CED-4620-AAC9-9AFE01A2CFC4}" type="presParOf" srcId="{E6C403AA-6681-4038-AB06-0BA5D4FD002C}" destId="{7E122EAD-9E4D-4703-911C-455A7E13715F}" srcOrd="2" destOrd="0" presId="urn:microsoft.com/office/officeart/2005/8/layout/list1"/>
    <dgm:cxn modelId="{A31DB028-25B1-4BBC-B677-4CBB55918CA4}" type="presParOf" srcId="{E6C403AA-6681-4038-AB06-0BA5D4FD002C}" destId="{59E72ED3-A533-4CA8-960A-E5611E31B50E}" srcOrd="3" destOrd="0" presId="urn:microsoft.com/office/officeart/2005/8/layout/list1"/>
    <dgm:cxn modelId="{4E5B9B06-AE84-4C05-BF05-7BD345B716DB}" type="presParOf" srcId="{E6C403AA-6681-4038-AB06-0BA5D4FD002C}" destId="{2E1DAD7E-D0BB-4DDC-8F98-D3D4BC58FF6B}" srcOrd="4" destOrd="0" presId="urn:microsoft.com/office/officeart/2005/8/layout/list1"/>
    <dgm:cxn modelId="{29FA5616-8976-4407-8591-6AF1E85EAF23}" type="presParOf" srcId="{2E1DAD7E-D0BB-4DDC-8F98-D3D4BC58FF6B}" destId="{9ABC7AFF-C0C5-4CFB-A7E2-826AD42F0AD8}" srcOrd="0" destOrd="0" presId="urn:microsoft.com/office/officeart/2005/8/layout/list1"/>
    <dgm:cxn modelId="{104E0763-FE9B-4CA9-808F-6EDE218A9280}" type="presParOf" srcId="{2E1DAD7E-D0BB-4DDC-8F98-D3D4BC58FF6B}" destId="{ED35FB55-AA3F-4867-9516-5D9576639338}" srcOrd="1" destOrd="0" presId="urn:microsoft.com/office/officeart/2005/8/layout/list1"/>
    <dgm:cxn modelId="{17556B10-7587-4E70-96FD-2B34BAED3A08}" type="presParOf" srcId="{E6C403AA-6681-4038-AB06-0BA5D4FD002C}" destId="{24B8527C-FC2D-4BCB-A6C4-5211E17E2B94}" srcOrd="5" destOrd="0" presId="urn:microsoft.com/office/officeart/2005/8/layout/list1"/>
    <dgm:cxn modelId="{D19EFB33-3225-4325-B143-9976A4CD903A}" type="presParOf" srcId="{E6C403AA-6681-4038-AB06-0BA5D4FD002C}" destId="{F1C8748F-570C-4CA3-B869-418C25BEE232}" srcOrd="6" destOrd="0" presId="urn:microsoft.com/office/officeart/2005/8/layout/list1"/>
    <dgm:cxn modelId="{7EB40D22-7048-4A39-BDCD-3EDDD0E377BC}" type="presParOf" srcId="{E6C403AA-6681-4038-AB06-0BA5D4FD002C}" destId="{9F1017C6-E631-4593-B4E1-95ADECF463C8}" srcOrd="7" destOrd="0" presId="urn:microsoft.com/office/officeart/2005/8/layout/list1"/>
    <dgm:cxn modelId="{8CDBE81A-8C94-4012-956C-3059966507FD}" type="presParOf" srcId="{E6C403AA-6681-4038-AB06-0BA5D4FD002C}" destId="{DFA3080D-2B97-4101-82C7-A7E90A0CDA58}" srcOrd="8" destOrd="0" presId="urn:microsoft.com/office/officeart/2005/8/layout/list1"/>
    <dgm:cxn modelId="{0DA27A33-1A07-4CAB-86C2-24E046F9C195}" type="presParOf" srcId="{DFA3080D-2B97-4101-82C7-A7E90A0CDA58}" destId="{8C5B6F0E-81F9-45D7-BA83-36679B56DAF2}" srcOrd="0" destOrd="0" presId="urn:microsoft.com/office/officeart/2005/8/layout/list1"/>
    <dgm:cxn modelId="{64A94192-9173-4C72-996D-666A692D4DE2}" type="presParOf" srcId="{DFA3080D-2B97-4101-82C7-A7E90A0CDA58}" destId="{2257EEEE-1F4A-4C34-956D-FAAC7B0CF271}" srcOrd="1" destOrd="0" presId="urn:microsoft.com/office/officeart/2005/8/layout/list1"/>
    <dgm:cxn modelId="{AC851591-076A-4292-A014-1FA330659496}" type="presParOf" srcId="{E6C403AA-6681-4038-AB06-0BA5D4FD002C}" destId="{4576B334-6A41-416E-84C6-F1A55C47F77B}" srcOrd="9" destOrd="0" presId="urn:microsoft.com/office/officeart/2005/8/layout/list1"/>
    <dgm:cxn modelId="{F1BA729A-DCF6-45AB-AB5A-05A96F406381}" type="presParOf" srcId="{E6C403AA-6681-4038-AB06-0BA5D4FD002C}" destId="{AEE32614-8E8C-4C30-B362-349644ED89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CD4F3C-9AF9-4D54-90BE-CA6FB1D88CEB}" type="doc">
      <dgm:prSet loTypeId="urn:microsoft.com/office/officeart/2005/8/layout/vList3#1" loCatId="list" qsTypeId="urn:microsoft.com/office/officeart/2005/8/quickstyle/simple1" qsCatId="simple" csTypeId="urn:microsoft.com/office/officeart/2005/8/colors/accent1_1" csCatId="accent1" phldr="1"/>
      <dgm:spPr/>
    </dgm:pt>
    <dgm:pt modelId="{4B550A8C-2045-49E2-822B-1757F664FF84}">
      <dgm:prSet phldrT="[Text]"/>
      <dgm:spPr/>
      <dgm:t>
        <a:bodyPr/>
        <a:lstStyle/>
        <a:p>
          <a:pPr algn="l"/>
          <a:r>
            <a:rPr lang="en-US" i="1" dirty="0"/>
            <a:t>Data Definition Language</a:t>
          </a:r>
          <a:r>
            <a:rPr lang="en-US" dirty="0"/>
            <a:t> (DDL)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bahasa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DBMS yang </a:t>
          </a:r>
          <a:r>
            <a:rPr lang="en-US" dirty="0" err="1"/>
            <a:t>digunakan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>
              <a:solidFill>
                <a:srgbClr val="FF0000"/>
              </a:solidFill>
            </a:rPr>
            <a:t>membuat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atau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mendefinisikan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obyek-obyek</a:t>
          </a:r>
          <a:r>
            <a:rPr lang="en-US" dirty="0"/>
            <a:t> di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i="1" dirty="0"/>
            <a:t>database</a:t>
          </a:r>
          <a:r>
            <a:rPr lang="en-US" dirty="0"/>
            <a:t>. </a:t>
          </a:r>
        </a:p>
      </dgm:t>
    </dgm:pt>
    <dgm:pt modelId="{B1BFBA9B-55E3-48A3-9BAD-F1B65FDCB662}" type="parTrans" cxnId="{C8AC80AF-7BC7-4825-BF65-347E3C438AC2}">
      <dgm:prSet/>
      <dgm:spPr/>
      <dgm:t>
        <a:bodyPr/>
        <a:lstStyle/>
        <a:p>
          <a:endParaRPr lang="en-US"/>
        </a:p>
      </dgm:t>
    </dgm:pt>
    <dgm:pt modelId="{7C08886B-68D5-4715-AA00-B3A80D9E18C5}" type="sibTrans" cxnId="{C8AC80AF-7BC7-4825-BF65-347E3C438AC2}">
      <dgm:prSet/>
      <dgm:spPr/>
      <dgm:t>
        <a:bodyPr/>
        <a:lstStyle/>
        <a:p>
          <a:endParaRPr lang="en-US"/>
        </a:p>
      </dgm:t>
    </dgm:pt>
    <dgm:pt modelId="{E9071DAC-2A95-4DC6-AE42-E1376FA0CC1D}">
      <dgm:prSet/>
      <dgm:spPr/>
      <dgm:t>
        <a:bodyPr/>
        <a:lstStyle/>
        <a:p>
          <a:pPr algn="l"/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umum</a:t>
          </a:r>
          <a:r>
            <a:rPr lang="en-US" dirty="0"/>
            <a:t> </a:t>
          </a:r>
          <a:r>
            <a:rPr lang="en-US" dirty="0" err="1"/>
            <a:t>digunakan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>
              <a:solidFill>
                <a:srgbClr val="FF0000"/>
              </a:solidFill>
            </a:rPr>
            <a:t>membuat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obyek</a:t>
          </a:r>
          <a:r>
            <a:rPr lang="en-US" dirty="0">
              <a:solidFill>
                <a:srgbClr val="FF0000"/>
              </a:solidFill>
            </a:rPr>
            <a:t> </a:t>
          </a:r>
          <a:r>
            <a:rPr lang="en-US" dirty="0" err="1">
              <a:solidFill>
                <a:srgbClr val="FF0000"/>
              </a:solidFill>
            </a:rPr>
            <a:t>berupa</a:t>
          </a:r>
          <a:r>
            <a:rPr lang="en-US" dirty="0">
              <a:solidFill>
                <a:srgbClr val="FF0000"/>
              </a:solidFill>
            </a:rPr>
            <a:t> table </a:t>
          </a:r>
          <a:r>
            <a:rPr lang="en-US" dirty="0" err="1">
              <a:solidFill>
                <a:srgbClr val="FF0000"/>
              </a:solidFill>
            </a:rPr>
            <a:t>dan</a:t>
          </a:r>
          <a:r>
            <a:rPr lang="en-US" dirty="0">
              <a:solidFill>
                <a:srgbClr val="FF0000"/>
              </a:solidFill>
            </a:rPr>
            <a:t> view.</a:t>
          </a:r>
        </a:p>
      </dgm:t>
    </dgm:pt>
    <dgm:pt modelId="{211B5923-AC17-407B-B233-374BB8D17BF1}" type="parTrans" cxnId="{5E0724D5-BE29-43CE-9CBB-F85BBB39BA01}">
      <dgm:prSet/>
      <dgm:spPr/>
      <dgm:t>
        <a:bodyPr/>
        <a:lstStyle/>
        <a:p>
          <a:endParaRPr lang="en-US"/>
        </a:p>
      </dgm:t>
    </dgm:pt>
    <dgm:pt modelId="{3408D850-633E-4386-98C3-E99B43A758F9}" type="sibTrans" cxnId="{5E0724D5-BE29-43CE-9CBB-F85BBB39BA01}">
      <dgm:prSet/>
      <dgm:spPr/>
      <dgm:t>
        <a:bodyPr/>
        <a:lstStyle/>
        <a:p>
          <a:endParaRPr lang="en-US"/>
        </a:p>
      </dgm:t>
    </dgm:pt>
    <dgm:pt modelId="{B7F91704-F4BF-4CCE-8A63-33249D5F004D}">
      <dgm:prSet/>
      <dgm:spPr/>
      <dgm:t>
        <a:bodyPr/>
        <a:lstStyle/>
        <a:p>
          <a:pPr algn="l"/>
          <a:r>
            <a:rPr lang="en-US"/>
            <a:t>Secara khusus, di dalam DBMS tertentu digunakan untuk :</a:t>
          </a:r>
          <a:endParaRPr lang="en-US" dirty="0"/>
        </a:p>
      </dgm:t>
    </dgm:pt>
    <dgm:pt modelId="{D4BFAC13-671E-49D2-A4CA-549F6FC7EC4A}" type="parTrans" cxnId="{9DD05BA6-5941-4B65-9763-8013693464D9}">
      <dgm:prSet/>
      <dgm:spPr/>
      <dgm:t>
        <a:bodyPr/>
        <a:lstStyle/>
        <a:p>
          <a:endParaRPr lang="en-US"/>
        </a:p>
      </dgm:t>
    </dgm:pt>
    <dgm:pt modelId="{855905FC-0596-4D24-8269-D3B4E1004DA4}" type="sibTrans" cxnId="{9DD05BA6-5941-4B65-9763-8013693464D9}">
      <dgm:prSet/>
      <dgm:spPr/>
      <dgm:t>
        <a:bodyPr/>
        <a:lstStyle/>
        <a:p>
          <a:endParaRPr lang="en-US"/>
        </a:p>
      </dgm:t>
    </dgm:pt>
    <dgm:pt modelId="{577AB1DD-E4B1-4435-9679-1138725F188B}">
      <dgm:prSet/>
      <dgm:spPr/>
      <dgm:t>
        <a:bodyPr/>
        <a:lstStyle/>
        <a:p>
          <a:pPr algn="l"/>
          <a:r>
            <a:rPr lang="en-US" dirty="0" err="1"/>
            <a:t>Membuat</a:t>
          </a:r>
          <a:r>
            <a:rPr lang="en-US" dirty="0"/>
            <a:t> trigger,  stored procedure, database, index, rule, schema </a:t>
          </a:r>
          <a:r>
            <a:rPr lang="en-US" dirty="0" err="1"/>
            <a:t>dll</a:t>
          </a:r>
          <a:r>
            <a:rPr lang="en-US" dirty="0"/>
            <a:t> (</a:t>
          </a:r>
          <a:r>
            <a:rPr lang="en-US" dirty="0" err="1"/>
            <a:t>tergantung</a:t>
          </a:r>
          <a:r>
            <a:rPr lang="en-US" dirty="0"/>
            <a:t> DBMS)</a:t>
          </a:r>
        </a:p>
      </dgm:t>
    </dgm:pt>
    <dgm:pt modelId="{72F82465-0250-46B4-AF2D-6AE6445163DD}" type="parTrans" cxnId="{84E69FE1-4F91-4B47-A35E-306E163723BA}">
      <dgm:prSet/>
      <dgm:spPr/>
      <dgm:t>
        <a:bodyPr/>
        <a:lstStyle/>
        <a:p>
          <a:endParaRPr lang="en-US"/>
        </a:p>
      </dgm:t>
    </dgm:pt>
    <dgm:pt modelId="{36842AFC-04E0-4011-9BBC-2BF2D24B126B}" type="sibTrans" cxnId="{84E69FE1-4F91-4B47-A35E-306E163723BA}">
      <dgm:prSet/>
      <dgm:spPr/>
      <dgm:t>
        <a:bodyPr/>
        <a:lstStyle/>
        <a:p>
          <a:endParaRPr lang="en-US"/>
        </a:p>
      </dgm:t>
    </dgm:pt>
    <dgm:pt modelId="{38694414-1494-4D66-92FF-0A40B5BFD37E}" type="pres">
      <dgm:prSet presAssocID="{DCCD4F3C-9AF9-4D54-90BE-CA6FB1D88CEB}" presName="linearFlow" presStyleCnt="0">
        <dgm:presLayoutVars>
          <dgm:dir/>
          <dgm:resizeHandles val="exact"/>
        </dgm:presLayoutVars>
      </dgm:prSet>
      <dgm:spPr/>
    </dgm:pt>
    <dgm:pt modelId="{8E87E218-9EE2-486D-A3B4-B5629B8E1FDB}" type="pres">
      <dgm:prSet presAssocID="{4B550A8C-2045-49E2-822B-1757F664FF84}" presName="composite" presStyleCnt="0"/>
      <dgm:spPr/>
    </dgm:pt>
    <dgm:pt modelId="{C2E0AA5E-08D5-4F77-AE89-B5D5B3D7E070}" type="pres">
      <dgm:prSet presAssocID="{4B550A8C-2045-49E2-822B-1757F664FF84}" presName="imgShp" presStyleLbl="fgImgPlace1" presStyleIdx="0" presStyleCnt="3" custLinFactNeighborX="-68133"/>
      <dgm:spPr/>
    </dgm:pt>
    <dgm:pt modelId="{074BE510-19A4-4CCC-B885-F03CE82AB288}" type="pres">
      <dgm:prSet presAssocID="{4B550A8C-2045-49E2-822B-1757F664FF84}" presName="txShp" presStyleLbl="node1" presStyleIdx="0" presStyleCnt="3" custScaleX="142354" custLinFactNeighborX="18978" custLinFactNeighborY="1970">
        <dgm:presLayoutVars>
          <dgm:bulletEnabled val="1"/>
        </dgm:presLayoutVars>
      </dgm:prSet>
      <dgm:spPr/>
    </dgm:pt>
    <dgm:pt modelId="{B14FBEBF-A77B-4A41-A9D7-1F54B69296E0}" type="pres">
      <dgm:prSet presAssocID="{7C08886B-68D5-4715-AA00-B3A80D9E18C5}" presName="spacing" presStyleCnt="0"/>
      <dgm:spPr/>
    </dgm:pt>
    <dgm:pt modelId="{1DB8D53A-7595-4737-8325-D83F2859B67A}" type="pres">
      <dgm:prSet presAssocID="{E9071DAC-2A95-4DC6-AE42-E1376FA0CC1D}" presName="composite" presStyleCnt="0"/>
      <dgm:spPr/>
    </dgm:pt>
    <dgm:pt modelId="{ECDD6036-BB75-4F2C-A736-731A9E5E4611}" type="pres">
      <dgm:prSet presAssocID="{E9071DAC-2A95-4DC6-AE42-E1376FA0CC1D}" presName="imgShp" presStyleLbl="fgImgPlace1" presStyleIdx="1" presStyleCnt="3" custLinFactNeighborX="-68133"/>
      <dgm:spPr/>
    </dgm:pt>
    <dgm:pt modelId="{87D64B42-8A14-46E1-8F5A-946E4E503982}" type="pres">
      <dgm:prSet presAssocID="{E9071DAC-2A95-4DC6-AE42-E1376FA0CC1D}" presName="txShp" presStyleLbl="node1" presStyleIdx="1" presStyleCnt="3" custScaleX="142354" custLinFactNeighborX="18978" custLinFactNeighborY="1970">
        <dgm:presLayoutVars>
          <dgm:bulletEnabled val="1"/>
        </dgm:presLayoutVars>
      </dgm:prSet>
      <dgm:spPr/>
    </dgm:pt>
    <dgm:pt modelId="{C9F9352E-580B-48BA-8A58-8E80804F8DED}" type="pres">
      <dgm:prSet presAssocID="{3408D850-633E-4386-98C3-E99B43A758F9}" presName="spacing" presStyleCnt="0"/>
      <dgm:spPr/>
    </dgm:pt>
    <dgm:pt modelId="{780B3910-F0E1-4D9B-9471-E49AACB8AC7C}" type="pres">
      <dgm:prSet presAssocID="{B7F91704-F4BF-4CCE-8A63-33249D5F004D}" presName="composite" presStyleCnt="0"/>
      <dgm:spPr/>
    </dgm:pt>
    <dgm:pt modelId="{EB542BC2-05E8-4EDA-A7A9-9D500AD90A0D}" type="pres">
      <dgm:prSet presAssocID="{B7F91704-F4BF-4CCE-8A63-33249D5F004D}" presName="imgShp" presStyleLbl="fgImgPlace1" presStyleIdx="2" presStyleCnt="3" custLinFactNeighborX="-68133"/>
      <dgm:spPr/>
    </dgm:pt>
    <dgm:pt modelId="{933B74B1-0F1F-4DD0-BE37-A1AC2D8258B8}" type="pres">
      <dgm:prSet presAssocID="{B7F91704-F4BF-4CCE-8A63-33249D5F004D}" presName="txShp" presStyleLbl="node1" presStyleIdx="2" presStyleCnt="3" custScaleX="142354" custLinFactNeighborX="18978" custLinFactNeighborY="1970">
        <dgm:presLayoutVars>
          <dgm:bulletEnabled val="1"/>
        </dgm:presLayoutVars>
      </dgm:prSet>
      <dgm:spPr/>
    </dgm:pt>
  </dgm:ptLst>
  <dgm:cxnLst>
    <dgm:cxn modelId="{4C948E1F-468E-441A-BE98-8AF115B6B24F}" type="presOf" srcId="{4B550A8C-2045-49E2-822B-1757F664FF84}" destId="{074BE510-19A4-4CCC-B885-F03CE82AB288}" srcOrd="0" destOrd="0" presId="urn:microsoft.com/office/officeart/2005/8/layout/vList3#1"/>
    <dgm:cxn modelId="{06C0C197-FC93-4728-8AA4-D21FD70C8C76}" type="presOf" srcId="{577AB1DD-E4B1-4435-9679-1138725F188B}" destId="{933B74B1-0F1F-4DD0-BE37-A1AC2D8258B8}" srcOrd="0" destOrd="1" presId="urn:microsoft.com/office/officeart/2005/8/layout/vList3#1"/>
    <dgm:cxn modelId="{F49FA69C-E73E-4991-8D87-103D1CB2B4B2}" type="presOf" srcId="{E9071DAC-2A95-4DC6-AE42-E1376FA0CC1D}" destId="{87D64B42-8A14-46E1-8F5A-946E4E503982}" srcOrd="0" destOrd="0" presId="urn:microsoft.com/office/officeart/2005/8/layout/vList3#1"/>
    <dgm:cxn modelId="{9DD05BA6-5941-4B65-9763-8013693464D9}" srcId="{DCCD4F3C-9AF9-4D54-90BE-CA6FB1D88CEB}" destId="{B7F91704-F4BF-4CCE-8A63-33249D5F004D}" srcOrd="2" destOrd="0" parTransId="{D4BFAC13-671E-49D2-A4CA-549F6FC7EC4A}" sibTransId="{855905FC-0596-4D24-8269-D3B4E1004DA4}"/>
    <dgm:cxn modelId="{C8AC80AF-7BC7-4825-BF65-347E3C438AC2}" srcId="{DCCD4F3C-9AF9-4D54-90BE-CA6FB1D88CEB}" destId="{4B550A8C-2045-49E2-822B-1757F664FF84}" srcOrd="0" destOrd="0" parTransId="{B1BFBA9B-55E3-48A3-9BAD-F1B65FDCB662}" sibTransId="{7C08886B-68D5-4715-AA00-B3A80D9E18C5}"/>
    <dgm:cxn modelId="{56BE66D4-AF0F-46DC-9287-07144C06BDC4}" type="presOf" srcId="{DCCD4F3C-9AF9-4D54-90BE-CA6FB1D88CEB}" destId="{38694414-1494-4D66-92FF-0A40B5BFD37E}" srcOrd="0" destOrd="0" presId="urn:microsoft.com/office/officeart/2005/8/layout/vList3#1"/>
    <dgm:cxn modelId="{5E0724D5-BE29-43CE-9CBB-F85BBB39BA01}" srcId="{DCCD4F3C-9AF9-4D54-90BE-CA6FB1D88CEB}" destId="{E9071DAC-2A95-4DC6-AE42-E1376FA0CC1D}" srcOrd="1" destOrd="0" parTransId="{211B5923-AC17-407B-B233-374BB8D17BF1}" sibTransId="{3408D850-633E-4386-98C3-E99B43A758F9}"/>
    <dgm:cxn modelId="{84E69FE1-4F91-4B47-A35E-306E163723BA}" srcId="{B7F91704-F4BF-4CCE-8A63-33249D5F004D}" destId="{577AB1DD-E4B1-4435-9679-1138725F188B}" srcOrd="0" destOrd="0" parTransId="{72F82465-0250-46B4-AF2D-6AE6445163DD}" sibTransId="{36842AFC-04E0-4011-9BBC-2BF2D24B126B}"/>
    <dgm:cxn modelId="{47E2A1F4-1393-4894-B6EA-EF29CC8B6FC9}" type="presOf" srcId="{B7F91704-F4BF-4CCE-8A63-33249D5F004D}" destId="{933B74B1-0F1F-4DD0-BE37-A1AC2D8258B8}" srcOrd="0" destOrd="0" presId="urn:microsoft.com/office/officeart/2005/8/layout/vList3#1"/>
    <dgm:cxn modelId="{2BD751E4-9037-4488-BD04-3881E45DD76C}" type="presParOf" srcId="{38694414-1494-4D66-92FF-0A40B5BFD37E}" destId="{8E87E218-9EE2-486D-A3B4-B5629B8E1FDB}" srcOrd="0" destOrd="0" presId="urn:microsoft.com/office/officeart/2005/8/layout/vList3#1"/>
    <dgm:cxn modelId="{5EF0A63D-DF29-4129-BAC3-989A95599949}" type="presParOf" srcId="{8E87E218-9EE2-486D-A3B4-B5629B8E1FDB}" destId="{C2E0AA5E-08D5-4F77-AE89-B5D5B3D7E070}" srcOrd="0" destOrd="0" presId="urn:microsoft.com/office/officeart/2005/8/layout/vList3#1"/>
    <dgm:cxn modelId="{11BC9DD9-2FCF-4309-9723-84B80404FD82}" type="presParOf" srcId="{8E87E218-9EE2-486D-A3B4-B5629B8E1FDB}" destId="{074BE510-19A4-4CCC-B885-F03CE82AB288}" srcOrd="1" destOrd="0" presId="urn:microsoft.com/office/officeart/2005/8/layout/vList3#1"/>
    <dgm:cxn modelId="{2C9A1ED2-D9B8-47CE-9E59-608942C48062}" type="presParOf" srcId="{38694414-1494-4D66-92FF-0A40B5BFD37E}" destId="{B14FBEBF-A77B-4A41-A9D7-1F54B69296E0}" srcOrd="1" destOrd="0" presId="urn:microsoft.com/office/officeart/2005/8/layout/vList3#1"/>
    <dgm:cxn modelId="{78005597-29EB-47A7-B91A-E32D77324DF9}" type="presParOf" srcId="{38694414-1494-4D66-92FF-0A40B5BFD37E}" destId="{1DB8D53A-7595-4737-8325-D83F2859B67A}" srcOrd="2" destOrd="0" presId="urn:microsoft.com/office/officeart/2005/8/layout/vList3#1"/>
    <dgm:cxn modelId="{8BD8593B-53ED-492A-B126-3FCF438BFD78}" type="presParOf" srcId="{1DB8D53A-7595-4737-8325-D83F2859B67A}" destId="{ECDD6036-BB75-4F2C-A736-731A9E5E4611}" srcOrd="0" destOrd="0" presId="urn:microsoft.com/office/officeart/2005/8/layout/vList3#1"/>
    <dgm:cxn modelId="{054A096F-0124-4D5B-A15E-12C27E66F176}" type="presParOf" srcId="{1DB8D53A-7595-4737-8325-D83F2859B67A}" destId="{87D64B42-8A14-46E1-8F5A-946E4E503982}" srcOrd="1" destOrd="0" presId="urn:microsoft.com/office/officeart/2005/8/layout/vList3#1"/>
    <dgm:cxn modelId="{29008F80-D4B3-4729-A435-CB3EDCF08CB5}" type="presParOf" srcId="{38694414-1494-4D66-92FF-0A40B5BFD37E}" destId="{C9F9352E-580B-48BA-8A58-8E80804F8DED}" srcOrd="3" destOrd="0" presId="urn:microsoft.com/office/officeart/2005/8/layout/vList3#1"/>
    <dgm:cxn modelId="{93EFE658-D89A-4E71-8C35-9262C2956E23}" type="presParOf" srcId="{38694414-1494-4D66-92FF-0A40B5BFD37E}" destId="{780B3910-F0E1-4D9B-9471-E49AACB8AC7C}" srcOrd="4" destOrd="0" presId="urn:microsoft.com/office/officeart/2005/8/layout/vList3#1"/>
    <dgm:cxn modelId="{CBEBA69B-59CA-4750-B144-17AE662F4364}" type="presParOf" srcId="{780B3910-F0E1-4D9B-9471-E49AACB8AC7C}" destId="{EB542BC2-05E8-4EDA-A7A9-9D500AD90A0D}" srcOrd="0" destOrd="0" presId="urn:microsoft.com/office/officeart/2005/8/layout/vList3#1"/>
    <dgm:cxn modelId="{FC26876D-ADC5-4D15-A900-875AE95D67C9}" type="presParOf" srcId="{780B3910-F0E1-4D9B-9471-E49AACB8AC7C}" destId="{933B74B1-0F1F-4DD0-BE37-A1AC2D8258B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F5C884-42E3-4D9A-9190-350132CCBBD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1A918E-D913-475C-B6CC-78785DD7AF2F}">
      <dgm:prSet custT="1"/>
      <dgm:spPr/>
      <dgm:t>
        <a:bodyPr/>
        <a:lstStyle/>
        <a:p>
          <a:r>
            <a:rPr lang="en-US" sz="3200" dirty="0"/>
            <a:t>tool online</a:t>
          </a:r>
        </a:p>
      </dgm:t>
    </dgm:pt>
    <dgm:pt modelId="{69F02319-0DB1-4243-A497-C51F9FEF6EA8}" type="parTrans" cxnId="{24191E25-53E5-4C5C-9212-0E143BE4C3BE}">
      <dgm:prSet/>
      <dgm:spPr/>
      <dgm:t>
        <a:bodyPr/>
        <a:lstStyle/>
        <a:p>
          <a:endParaRPr lang="en-US"/>
        </a:p>
      </dgm:t>
    </dgm:pt>
    <dgm:pt modelId="{5765ABE1-BC4D-4BAF-88B8-4242725F47E8}" type="sibTrans" cxnId="{24191E25-53E5-4C5C-9212-0E143BE4C3BE}">
      <dgm:prSet/>
      <dgm:spPr/>
      <dgm:t>
        <a:bodyPr/>
        <a:lstStyle/>
        <a:p>
          <a:endParaRPr lang="en-US"/>
        </a:p>
      </dgm:t>
    </dgm:pt>
    <dgm:pt modelId="{CE14B5D9-0082-4427-B9AB-55DEB3B3EC17}">
      <dgm:prSet custT="1"/>
      <dgm:spPr/>
      <dgm:t>
        <a:bodyPr/>
        <a:lstStyle/>
        <a:p>
          <a:r>
            <a:rPr lang="en-US" sz="3200" dirty="0"/>
            <a:t>DBMS (desktop)</a:t>
          </a:r>
        </a:p>
      </dgm:t>
    </dgm:pt>
    <dgm:pt modelId="{E1BCC462-F071-45A2-8A53-B4512E4E1F21}" type="parTrans" cxnId="{70522B03-94F6-42BA-AEFF-09ACCFE8E779}">
      <dgm:prSet/>
      <dgm:spPr/>
      <dgm:t>
        <a:bodyPr/>
        <a:lstStyle/>
        <a:p>
          <a:endParaRPr lang="en-US"/>
        </a:p>
      </dgm:t>
    </dgm:pt>
    <dgm:pt modelId="{E81B77B1-E7CB-4EE0-ADB7-E3573E1AE4FF}" type="sibTrans" cxnId="{70522B03-94F6-42BA-AEFF-09ACCFE8E779}">
      <dgm:prSet/>
      <dgm:spPr/>
      <dgm:t>
        <a:bodyPr/>
        <a:lstStyle/>
        <a:p>
          <a:endParaRPr lang="en-US"/>
        </a:p>
      </dgm:t>
    </dgm:pt>
    <dgm:pt modelId="{5A9D657D-8DF3-4344-8592-4A5559454083}">
      <dgm:prSet/>
      <dgm:spPr/>
      <dgm:t>
        <a:bodyPr/>
        <a:lstStyle/>
        <a:p>
          <a:r>
            <a:rPr lang="en-US"/>
            <a:t>MySQL</a:t>
          </a:r>
        </a:p>
      </dgm:t>
    </dgm:pt>
    <dgm:pt modelId="{52C1D144-3F6B-490C-9E2B-7CB10FCF138D}" type="parTrans" cxnId="{D2E52EB6-9B43-4806-81C1-5CD0C13189C7}">
      <dgm:prSet/>
      <dgm:spPr/>
      <dgm:t>
        <a:bodyPr/>
        <a:lstStyle/>
        <a:p>
          <a:endParaRPr lang="en-US"/>
        </a:p>
      </dgm:t>
    </dgm:pt>
    <dgm:pt modelId="{D5995182-5A44-41B5-B8B5-D17C5BB1D28F}" type="sibTrans" cxnId="{D2E52EB6-9B43-4806-81C1-5CD0C13189C7}">
      <dgm:prSet/>
      <dgm:spPr/>
      <dgm:t>
        <a:bodyPr/>
        <a:lstStyle/>
        <a:p>
          <a:endParaRPr lang="en-US"/>
        </a:p>
      </dgm:t>
    </dgm:pt>
    <dgm:pt modelId="{88ADEE85-BEAB-4F9C-B38B-0709D7396514}">
      <dgm:prSet/>
      <dgm:spPr/>
      <dgm:t>
        <a:bodyPr/>
        <a:lstStyle/>
        <a:p>
          <a:r>
            <a:rPr lang="en-US"/>
            <a:t>POSTGRE SQL</a:t>
          </a:r>
        </a:p>
      </dgm:t>
    </dgm:pt>
    <dgm:pt modelId="{5CE65F00-CC9F-40C8-B67F-9F4FAB6B089A}" type="parTrans" cxnId="{0337DFBA-B366-494A-94D3-DC5B2696B868}">
      <dgm:prSet/>
      <dgm:spPr/>
      <dgm:t>
        <a:bodyPr/>
        <a:lstStyle/>
        <a:p>
          <a:endParaRPr lang="en-US"/>
        </a:p>
      </dgm:t>
    </dgm:pt>
    <dgm:pt modelId="{D02503EA-E37B-4B26-BC04-4B7B6C15F6B8}" type="sibTrans" cxnId="{0337DFBA-B366-494A-94D3-DC5B2696B868}">
      <dgm:prSet/>
      <dgm:spPr/>
      <dgm:t>
        <a:bodyPr/>
        <a:lstStyle/>
        <a:p>
          <a:endParaRPr lang="en-US"/>
        </a:p>
      </dgm:t>
    </dgm:pt>
    <dgm:pt modelId="{D57C86E5-B845-4B5D-BCEF-B2AD72FBA642}">
      <dgm:prSet/>
      <dgm:spPr/>
      <dgm:t>
        <a:bodyPr/>
        <a:lstStyle/>
        <a:p>
          <a:r>
            <a:rPr lang="en-US"/>
            <a:t>ORACLE</a:t>
          </a:r>
        </a:p>
      </dgm:t>
    </dgm:pt>
    <dgm:pt modelId="{262B7D9C-5F35-4336-A48A-5E5B4AC9C6C9}" type="parTrans" cxnId="{75A1D16A-A165-4259-9117-5184BD998A21}">
      <dgm:prSet/>
      <dgm:spPr/>
      <dgm:t>
        <a:bodyPr/>
        <a:lstStyle/>
        <a:p>
          <a:endParaRPr lang="en-US"/>
        </a:p>
      </dgm:t>
    </dgm:pt>
    <dgm:pt modelId="{A92AAA65-3609-425D-84BF-1945CA1DAF77}" type="sibTrans" cxnId="{75A1D16A-A165-4259-9117-5184BD998A21}">
      <dgm:prSet/>
      <dgm:spPr/>
      <dgm:t>
        <a:bodyPr/>
        <a:lstStyle/>
        <a:p>
          <a:endParaRPr lang="en-US"/>
        </a:p>
      </dgm:t>
    </dgm:pt>
    <dgm:pt modelId="{E64FD080-B4E1-47AA-9058-9FCE6F5DD8FB}">
      <dgm:prSet/>
      <dgm:spPr/>
      <dgm:t>
        <a:bodyPr/>
        <a:lstStyle/>
        <a:p>
          <a:r>
            <a:rPr lang="en-US"/>
            <a:t>dll</a:t>
          </a:r>
        </a:p>
      </dgm:t>
    </dgm:pt>
    <dgm:pt modelId="{75565BBB-8C33-41A5-90A5-5B77B59FB9F9}" type="parTrans" cxnId="{3ABC2542-5D41-46A8-8AA7-F72F27FC9468}">
      <dgm:prSet/>
      <dgm:spPr/>
      <dgm:t>
        <a:bodyPr/>
        <a:lstStyle/>
        <a:p>
          <a:endParaRPr lang="en-US"/>
        </a:p>
      </dgm:t>
    </dgm:pt>
    <dgm:pt modelId="{C23DE159-03CF-474E-BB6A-BB0AD3350828}" type="sibTrans" cxnId="{3ABC2542-5D41-46A8-8AA7-F72F27FC9468}">
      <dgm:prSet/>
      <dgm:spPr/>
      <dgm:t>
        <a:bodyPr/>
        <a:lstStyle/>
        <a:p>
          <a:endParaRPr lang="en-US"/>
        </a:p>
      </dgm:t>
    </dgm:pt>
    <dgm:pt modelId="{6F47BA8F-CA64-4B20-8ABB-8BF5EF18B9A0}" type="pres">
      <dgm:prSet presAssocID="{94F5C884-42E3-4D9A-9190-350132CCBBD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AECEC1-3545-4DAB-8B13-7BE4CE577B29}" type="pres">
      <dgm:prSet presAssocID="{BF1A918E-D913-475C-B6CC-78785DD7AF2F}" presName="circle1" presStyleLbl="node1" presStyleIdx="0" presStyleCnt="2"/>
      <dgm:spPr/>
    </dgm:pt>
    <dgm:pt modelId="{DDEE185A-D463-4898-ACBE-FE76AA063DC5}" type="pres">
      <dgm:prSet presAssocID="{BF1A918E-D913-475C-B6CC-78785DD7AF2F}" presName="space" presStyleCnt="0"/>
      <dgm:spPr/>
    </dgm:pt>
    <dgm:pt modelId="{64A31C75-66CE-4691-BA3E-CAC2CB79DDE8}" type="pres">
      <dgm:prSet presAssocID="{BF1A918E-D913-475C-B6CC-78785DD7AF2F}" presName="rect1" presStyleLbl="alignAcc1" presStyleIdx="0" presStyleCnt="2"/>
      <dgm:spPr/>
    </dgm:pt>
    <dgm:pt modelId="{1DAABB81-81AD-415A-8034-310F63D3AD81}" type="pres">
      <dgm:prSet presAssocID="{CE14B5D9-0082-4427-B9AB-55DEB3B3EC17}" presName="vertSpace2" presStyleLbl="node1" presStyleIdx="0" presStyleCnt="2"/>
      <dgm:spPr/>
    </dgm:pt>
    <dgm:pt modelId="{E0502DF3-25A9-4841-B392-10A3051249AC}" type="pres">
      <dgm:prSet presAssocID="{CE14B5D9-0082-4427-B9AB-55DEB3B3EC17}" presName="circle2" presStyleLbl="node1" presStyleIdx="1" presStyleCnt="2"/>
      <dgm:spPr/>
    </dgm:pt>
    <dgm:pt modelId="{0104EF07-7F64-40A9-9664-F8E736DC760A}" type="pres">
      <dgm:prSet presAssocID="{CE14B5D9-0082-4427-B9AB-55DEB3B3EC17}" presName="rect2" presStyleLbl="alignAcc1" presStyleIdx="1" presStyleCnt="2"/>
      <dgm:spPr/>
    </dgm:pt>
    <dgm:pt modelId="{3B537639-F2D1-4E6A-A4C6-788F604D0078}" type="pres">
      <dgm:prSet presAssocID="{BF1A918E-D913-475C-B6CC-78785DD7AF2F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7640FB31-1E29-4AE3-9AD9-999F76415C6C}" type="pres">
      <dgm:prSet presAssocID="{BF1A918E-D913-475C-B6CC-78785DD7AF2F}" presName="rect1ChTx" presStyleLbl="alignAcc1" presStyleIdx="1" presStyleCnt="2">
        <dgm:presLayoutVars>
          <dgm:bulletEnabled val="1"/>
        </dgm:presLayoutVars>
      </dgm:prSet>
      <dgm:spPr/>
    </dgm:pt>
    <dgm:pt modelId="{E7AB5558-21FB-4D60-9A91-A1A480BE893E}" type="pres">
      <dgm:prSet presAssocID="{CE14B5D9-0082-4427-B9AB-55DEB3B3EC17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C5668B77-FF76-4714-830F-0BA1487008F5}" type="pres">
      <dgm:prSet presAssocID="{CE14B5D9-0082-4427-B9AB-55DEB3B3EC17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70522B03-94F6-42BA-AEFF-09ACCFE8E779}" srcId="{94F5C884-42E3-4D9A-9190-350132CCBBD0}" destId="{CE14B5D9-0082-4427-B9AB-55DEB3B3EC17}" srcOrd="1" destOrd="0" parTransId="{E1BCC462-F071-45A2-8A53-B4512E4E1F21}" sibTransId="{E81B77B1-E7CB-4EE0-ADB7-E3573E1AE4FF}"/>
    <dgm:cxn modelId="{19F6090D-43B1-4124-AEF7-9900A6A2632E}" type="presOf" srcId="{E64FD080-B4E1-47AA-9058-9FCE6F5DD8FB}" destId="{C5668B77-FF76-4714-830F-0BA1487008F5}" srcOrd="0" destOrd="3" presId="urn:microsoft.com/office/officeart/2005/8/layout/target3"/>
    <dgm:cxn modelId="{5A117D11-1D74-4D3A-938E-F9C596D08449}" type="presOf" srcId="{94F5C884-42E3-4D9A-9190-350132CCBBD0}" destId="{6F47BA8F-CA64-4B20-8ABB-8BF5EF18B9A0}" srcOrd="0" destOrd="0" presId="urn:microsoft.com/office/officeart/2005/8/layout/target3"/>
    <dgm:cxn modelId="{F279B817-CDA2-475D-A898-8902ECC5BACE}" type="presOf" srcId="{5A9D657D-8DF3-4344-8592-4A5559454083}" destId="{C5668B77-FF76-4714-830F-0BA1487008F5}" srcOrd="0" destOrd="0" presId="urn:microsoft.com/office/officeart/2005/8/layout/target3"/>
    <dgm:cxn modelId="{ED70CB20-CB02-4621-AAE2-43DDFFC6FCB5}" type="presOf" srcId="{BF1A918E-D913-475C-B6CC-78785DD7AF2F}" destId="{64A31C75-66CE-4691-BA3E-CAC2CB79DDE8}" srcOrd="0" destOrd="0" presId="urn:microsoft.com/office/officeart/2005/8/layout/target3"/>
    <dgm:cxn modelId="{24191E25-53E5-4C5C-9212-0E143BE4C3BE}" srcId="{94F5C884-42E3-4D9A-9190-350132CCBBD0}" destId="{BF1A918E-D913-475C-B6CC-78785DD7AF2F}" srcOrd="0" destOrd="0" parTransId="{69F02319-0DB1-4243-A497-C51F9FEF6EA8}" sibTransId="{5765ABE1-BC4D-4BAF-88B8-4242725F47E8}"/>
    <dgm:cxn modelId="{3ABC2542-5D41-46A8-8AA7-F72F27FC9468}" srcId="{CE14B5D9-0082-4427-B9AB-55DEB3B3EC17}" destId="{E64FD080-B4E1-47AA-9058-9FCE6F5DD8FB}" srcOrd="3" destOrd="0" parTransId="{75565BBB-8C33-41A5-90A5-5B77B59FB9F9}" sibTransId="{C23DE159-03CF-474E-BB6A-BB0AD3350828}"/>
    <dgm:cxn modelId="{75A1D16A-A165-4259-9117-5184BD998A21}" srcId="{CE14B5D9-0082-4427-B9AB-55DEB3B3EC17}" destId="{D57C86E5-B845-4B5D-BCEF-B2AD72FBA642}" srcOrd="2" destOrd="0" parTransId="{262B7D9C-5F35-4336-A48A-5E5B4AC9C6C9}" sibTransId="{A92AAA65-3609-425D-84BF-1945CA1DAF77}"/>
    <dgm:cxn modelId="{DCDE55A6-58E1-45EF-8E97-9ED396B050C5}" type="presOf" srcId="{D57C86E5-B845-4B5D-BCEF-B2AD72FBA642}" destId="{C5668B77-FF76-4714-830F-0BA1487008F5}" srcOrd="0" destOrd="2" presId="urn:microsoft.com/office/officeart/2005/8/layout/target3"/>
    <dgm:cxn modelId="{D93FD1AD-30DE-4288-BADC-33B37DECD2B4}" type="presOf" srcId="{BF1A918E-D913-475C-B6CC-78785DD7AF2F}" destId="{3B537639-F2D1-4E6A-A4C6-788F604D0078}" srcOrd="1" destOrd="0" presId="urn:microsoft.com/office/officeart/2005/8/layout/target3"/>
    <dgm:cxn modelId="{D2E52EB6-9B43-4806-81C1-5CD0C13189C7}" srcId="{CE14B5D9-0082-4427-B9AB-55DEB3B3EC17}" destId="{5A9D657D-8DF3-4344-8592-4A5559454083}" srcOrd="0" destOrd="0" parTransId="{52C1D144-3F6B-490C-9E2B-7CB10FCF138D}" sibTransId="{D5995182-5A44-41B5-B8B5-D17C5BB1D28F}"/>
    <dgm:cxn modelId="{0337DFBA-B366-494A-94D3-DC5B2696B868}" srcId="{CE14B5D9-0082-4427-B9AB-55DEB3B3EC17}" destId="{88ADEE85-BEAB-4F9C-B38B-0709D7396514}" srcOrd="1" destOrd="0" parTransId="{5CE65F00-CC9F-40C8-B67F-9F4FAB6B089A}" sibTransId="{D02503EA-E37B-4B26-BC04-4B7B6C15F6B8}"/>
    <dgm:cxn modelId="{1A0874E6-843C-4BAE-BE65-9188A1354B8A}" type="presOf" srcId="{88ADEE85-BEAB-4F9C-B38B-0709D7396514}" destId="{C5668B77-FF76-4714-830F-0BA1487008F5}" srcOrd="0" destOrd="1" presId="urn:microsoft.com/office/officeart/2005/8/layout/target3"/>
    <dgm:cxn modelId="{669C04EF-7BEC-4DFC-9EB3-A77E97EFF130}" type="presOf" srcId="{CE14B5D9-0082-4427-B9AB-55DEB3B3EC17}" destId="{0104EF07-7F64-40A9-9664-F8E736DC760A}" srcOrd="0" destOrd="0" presId="urn:microsoft.com/office/officeart/2005/8/layout/target3"/>
    <dgm:cxn modelId="{088FB6FE-83F8-49D6-BAED-81DDFAFCB1DE}" type="presOf" srcId="{CE14B5D9-0082-4427-B9AB-55DEB3B3EC17}" destId="{E7AB5558-21FB-4D60-9A91-A1A480BE893E}" srcOrd="1" destOrd="0" presId="urn:microsoft.com/office/officeart/2005/8/layout/target3"/>
    <dgm:cxn modelId="{1B0700C1-12FE-4438-96AF-AADE7D5EED6E}" type="presParOf" srcId="{6F47BA8F-CA64-4B20-8ABB-8BF5EF18B9A0}" destId="{05AECEC1-3545-4DAB-8B13-7BE4CE577B29}" srcOrd="0" destOrd="0" presId="urn:microsoft.com/office/officeart/2005/8/layout/target3"/>
    <dgm:cxn modelId="{DBB30DCB-D45D-46BD-9A49-BA53BB0B4847}" type="presParOf" srcId="{6F47BA8F-CA64-4B20-8ABB-8BF5EF18B9A0}" destId="{DDEE185A-D463-4898-ACBE-FE76AA063DC5}" srcOrd="1" destOrd="0" presId="urn:microsoft.com/office/officeart/2005/8/layout/target3"/>
    <dgm:cxn modelId="{B1186785-33C4-4524-9D25-4780B54AB68B}" type="presParOf" srcId="{6F47BA8F-CA64-4B20-8ABB-8BF5EF18B9A0}" destId="{64A31C75-66CE-4691-BA3E-CAC2CB79DDE8}" srcOrd="2" destOrd="0" presId="urn:microsoft.com/office/officeart/2005/8/layout/target3"/>
    <dgm:cxn modelId="{F5D8E3C3-DC81-472D-930B-1A027EA470ED}" type="presParOf" srcId="{6F47BA8F-CA64-4B20-8ABB-8BF5EF18B9A0}" destId="{1DAABB81-81AD-415A-8034-310F63D3AD81}" srcOrd="3" destOrd="0" presId="urn:microsoft.com/office/officeart/2005/8/layout/target3"/>
    <dgm:cxn modelId="{0C8DE539-2F0D-4E77-B50F-DED85743BDCE}" type="presParOf" srcId="{6F47BA8F-CA64-4B20-8ABB-8BF5EF18B9A0}" destId="{E0502DF3-25A9-4841-B392-10A3051249AC}" srcOrd="4" destOrd="0" presId="urn:microsoft.com/office/officeart/2005/8/layout/target3"/>
    <dgm:cxn modelId="{DF918085-AAAD-4C8E-98F6-B6FE1015EBD1}" type="presParOf" srcId="{6F47BA8F-CA64-4B20-8ABB-8BF5EF18B9A0}" destId="{0104EF07-7F64-40A9-9664-F8E736DC760A}" srcOrd="5" destOrd="0" presId="urn:microsoft.com/office/officeart/2005/8/layout/target3"/>
    <dgm:cxn modelId="{5CCB9362-F110-413C-AA80-CB0B8B52D93C}" type="presParOf" srcId="{6F47BA8F-CA64-4B20-8ABB-8BF5EF18B9A0}" destId="{3B537639-F2D1-4E6A-A4C6-788F604D0078}" srcOrd="6" destOrd="0" presId="urn:microsoft.com/office/officeart/2005/8/layout/target3"/>
    <dgm:cxn modelId="{14DB30AA-50C6-45FF-A465-1F0D3A1A5D90}" type="presParOf" srcId="{6F47BA8F-CA64-4B20-8ABB-8BF5EF18B9A0}" destId="{7640FB31-1E29-4AE3-9AD9-999F76415C6C}" srcOrd="7" destOrd="0" presId="urn:microsoft.com/office/officeart/2005/8/layout/target3"/>
    <dgm:cxn modelId="{9E3E5C68-CE55-4148-B88C-C5BF45B1E024}" type="presParOf" srcId="{6F47BA8F-CA64-4B20-8ABB-8BF5EF18B9A0}" destId="{E7AB5558-21FB-4D60-9A91-A1A480BE893E}" srcOrd="8" destOrd="0" presId="urn:microsoft.com/office/officeart/2005/8/layout/target3"/>
    <dgm:cxn modelId="{3A2727EB-485B-4EA7-8696-C7FB93D37FE1}" type="presParOf" srcId="{6F47BA8F-CA64-4B20-8ABB-8BF5EF18B9A0}" destId="{C5668B77-FF76-4714-830F-0BA1487008F5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762C0C-E358-4F22-9A5B-6FA8DAF38689}" type="doc">
      <dgm:prSet loTypeId="urn:microsoft.com/office/officeart/2005/8/layout/vList6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1512FF-FEBF-4A12-9070-301017D5ABFA}">
      <dgm:prSet/>
      <dgm:spPr/>
      <dgm:t>
        <a:bodyPr/>
        <a:lstStyle/>
        <a:p>
          <a:r>
            <a:rPr lang="en-US"/>
            <a:t>Membuat Tabel</a:t>
          </a:r>
        </a:p>
      </dgm:t>
    </dgm:pt>
    <dgm:pt modelId="{1EFE8C03-1D30-4C0F-8D4E-B7697D46EE75}" type="parTrans" cxnId="{CC9C62C6-2AA2-4290-AA0D-59E356605D21}">
      <dgm:prSet/>
      <dgm:spPr/>
      <dgm:t>
        <a:bodyPr/>
        <a:lstStyle/>
        <a:p>
          <a:endParaRPr lang="en-US"/>
        </a:p>
      </dgm:t>
    </dgm:pt>
    <dgm:pt modelId="{9633FA04-A9CD-4D84-8BD6-438F8796705C}" type="sibTrans" cxnId="{CC9C62C6-2AA2-4290-AA0D-59E356605D21}">
      <dgm:prSet/>
      <dgm:spPr/>
      <dgm:t>
        <a:bodyPr/>
        <a:lstStyle/>
        <a:p>
          <a:endParaRPr lang="en-US"/>
        </a:p>
      </dgm:t>
    </dgm:pt>
    <dgm:pt modelId="{0F4B1A87-1B3A-4E43-8F53-5955F7286F00}">
      <dgm:prSet/>
      <dgm:spPr/>
      <dgm:t>
        <a:bodyPr/>
        <a:lstStyle/>
        <a:p>
          <a:r>
            <a:rPr lang="en-US"/>
            <a:t>Mengubah Tabel</a:t>
          </a:r>
        </a:p>
      </dgm:t>
    </dgm:pt>
    <dgm:pt modelId="{A72CFB51-E785-489C-B1D0-BCD384EC4B47}" type="parTrans" cxnId="{80F85AAC-6DBF-466C-A729-6AB04D993BBF}">
      <dgm:prSet/>
      <dgm:spPr/>
      <dgm:t>
        <a:bodyPr/>
        <a:lstStyle/>
        <a:p>
          <a:endParaRPr lang="en-US"/>
        </a:p>
      </dgm:t>
    </dgm:pt>
    <dgm:pt modelId="{A911FC6B-3819-4784-876A-52917FFA93AA}" type="sibTrans" cxnId="{80F85AAC-6DBF-466C-A729-6AB04D993BBF}">
      <dgm:prSet/>
      <dgm:spPr/>
      <dgm:t>
        <a:bodyPr/>
        <a:lstStyle/>
        <a:p>
          <a:endParaRPr lang="en-US"/>
        </a:p>
      </dgm:t>
    </dgm:pt>
    <dgm:pt modelId="{68FD99E4-9A5F-490B-A7B2-D8914CB7702D}">
      <dgm:prSet/>
      <dgm:spPr/>
      <dgm:t>
        <a:bodyPr/>
        <a:lstStyle/>
        <a:p>
          <a:r>
            <a:rPr lang="en-US"/>
            <a:t>Menambah kolom</a:t>
          </a:r>
        </a:p>
      </dgm:t>
    </dgm:pt>
    <dgm:pt modelId="{1291D9A5-0729-4A2A-A364-77F7F884B9BC}" type="parTrans" cxnId="{15214C69-B0A0-4DE7-83A3-3E604862E7D1}">
      <dgm:prSet/>
      <dgm:spPr/>
      <dgm:t>
        <a:bodyPr/>
        <a:lstStyle/>
        <a:p>
          <a:endParaRPr lang="en-US"/>
        </a:p>
      </dgm:t>
    </dgm:pt>
    <dgm:pt modelId="{0A5A13FE-DBE4-406E-9CC8-7F793406534C}" type="sibTrans" cxnId="{15214C69-B0A0-4DE7-83A3-3E604862E7D1}">
      <dgm:prSet/>
      <dgm:spPr/>
      <dgm:t>
        <a:bodyPr/>
        <a:lstStyle/>
        <a:p>
          <a:endParaRPr lang="en-US"/>
        </a:p>
      </dgm:t>
    </dgm:pt>
    <dgm:pt modelId="{49E6B988-0708-437D-BCEE-A4A812E96BB4}">
      <dgm:prSet/>
      <dgm:spPr/>
      <dgm:t>
        <a:bodyPr/>
        <a:lstStyle/>
        <a:p>
          <a:r>
            <a:rPr lang="en-US"/>
            <a:t>Mengubah kolom</a:t>
          </a:r>
        </a:p>
      </dgm:t>
    </dgm:pt>
    <dgm:pt modelId="{64FA9FA1-8994-4286-A81C-706318C83893}" type="parTrans" cxnId="{DD9C7F08-4AD2-4E79-84FC-003DC2C31E46}">
      <dgm:prSet/>
      <dgm:spPr/>
      <dgm:t>
        <a:bodyPr/>
        <a:lstStyle/>
        <a:p>
          <a:endParaRPr lang="en-US"/>
        </a:p>
      </dgm:t>
    </dgm:pt>
    <dgm:pt modelId="{8E0F7CBE-1BF9-4DE0-A9A3-8F33763E7A19}" type="sibTrans" cxnId="{DD9C7F08-4AD2-4E79-84FC-003DC2C31E46}">
      <dgm:prSet/>
      <dgm:spPr/>
      <dgm:t>
        <a:bodyPr/>
        <a:lstStyle/>
        <a:p>
          <a:endParaRPr lang="en-US"/>
        </a:p>
      </dgm:t>
    </dgm:pt>
    <dgm:pt modelId="{38FA8217-95AA-430F-BEE4-49E09326FE1E}">
      <dgm:prSet/>
      <dgm:spPr/>
      <dgm:t>
        <a:bodyPr/>
        <a:lstStyle/>
        <a:p>
          <a:r>
            <a:rPr lang="en-US"/>
            <a:t>Menghapus kolom</a:t>
          </a:r>
        </a:p>
      </dgm:t>
    </dgm:pt>
    <dgm:pt modelId="{E66EDEF8-B130-4FE5-BBC9-BB976251B62F}" type="parTrans" cxnId="{A1E1584F-6CB5-4BFD-A9C7-3084863F0D41}">
      <dgm:prSet/>
      <dgm:spPr/>
      <dgm:t>
        <a:bodyPr/>
        <a:lstStyle/>
        <a:p>
          <a:endParaRPr lang="en-US"/>
        </a:p>
      </dgm:t>
    </dgm:pt>
    <dgm:pt modelId="{2E40A879-2EC6-455D-BA16-8CEF296476C4}" type="sibTrans" cxnId="{A1E1584F-6CB5-4BFD-A9C7-3084863F0D41}">
      <dgm:prSet/>
      <dgm:spPr/>
      <dgm:t>
        <a:bodyPr/>
        <a:lstStyle/>
        <a:p>
          <a:endParaRPr lang="en-US"/>
        </a:p>
      </dgm:t>
    </dgm:pt>
    <dgm:pt modelId="{B04CFAB8-9D4D-4716-A7A9-17951C607F50}">
      <dgm:prSet/>
      <dgm:spPr/>
      <dgm:t>
        <a:bodyPr/>
        <a:lstStyle/>
        <a:p>
          <a:r>
            <a:rPr lang="en-US"/>
            <a:t>Menghapus Tabel</a:t>
          </a:r>
        </a:p>
      </dgm:t>
    </dgm:pt>
    <dgm:pt modelId="{E2A9DE28-1956-4277-AC0E-EA15573E5FEB}" type="parTrans" cxnId="{2D62963A-FC4F-4E95-829C-3CEADCC95878}">
      <dgm:prSet/>
      <dgm:spPr/>
      <dgm:t>
        <a:bodyPr/>
        <a:lstStyle/>
        <a:p>
          <a:endParaRPr lang="en-US"/>
        </a:p>
      </dgm:t>
    </dgm:pt>
    <dgm:pt modelId="{2A4F0CC0-8EC8-492B-A173-2FF97C8AF66B}" type="sibTrans" cxnId="{2D62963A-FC4F-4E95-829C-3CEADCC95878}">
      <dgm:prSet/>
      <dgm:spPr/>
      <dgm:t>
        <a:bodyPr/>
        <a:lstStyle/>
        <a:p>
          <a:endParaRPr lang="en-US"/>
        </a:p>
      </dgm:t>
    </dgm:pt>
    <dgm:pt modelId="{B78E0385-4963-43D2-9D1D-6D8C32E5749B}">
      <dgm:prSet/>
      <dgm:spPr/>
      <dgm:t>
        <a:bodyPr/>
        <a:lstStyle/>
        <a:p>
          <a:r>
            <a:rPr lang="en-US"/>
            <a:t>Menambahkan konstrain Primary Key</a:t>
          </a:r>
        </a:p>
      </dgm:t>
    </dgm:pt>
    <dgm:pt modelId="{4EC9625D-0644-4FF2-81E4-0CDA1F5F15FD}" type="parTrans" cxnId="{26A2F7DA-ECFA-4F17-849E-A261BFC3B337}">
      <dgm:prSet/>
      <dgm:spPr/>
      <dgm:t>
        <a:bodyPr/>
        <a:lstStyle/>
        <a:p>
          <a:endParaRPr lang="en-US"/>
        </a:p>
      </dgm:t>
    </dgm:pt>
    <dgm:pt modelId="{385A20E5-0F8D-4756-BFEA-9571E28001B5}" type="sibTrans" cxnId="{26A2F7DA-ECFA-4F17-849E-A261BFC3B337}">
      <dgm:prSet/>
      <dgm:spPr/>
      <dgm:t>
        <a:bodyPr/>
        <a:lstStyle/>
        <a:p>
          <a:endParaRPr lang="en-US"/>
        </a:p>
      </dgm:t>
    </dgm:pt>
    <dgm:pt modelId="{966F80C8-7016-49A9-ADD6-33D5CFE120FA}">
      <dgm:prSet/>
      <dgm:spPr/>
      <dgm:t>
        <a:bodyPr/>
        <a:lstStyle/>
        <a:p>
          <a:r>
            <a:rPr lang="en-US"/>
            <a:t>Menambahkan konstrain Foreign Key</a:t>
          </a:r>
        </a:p>
      </dgm:t>
    </dgm:pt>
    <dgm:pt modelId="{1CA14A69-30E1-473E-B62D-484672BF2233}" type="parTrans" cxnId="{29B5B9DD-553B-4B3A-87E0-97D367B36BCF}">
      <dgm:prSet/>
      <dgm:spPr/>
      <dgm:t>
        <a:bodyPr/>
        <a:lstStyle/>
        <a:p>
          <a:endParaRPr lang="en-US"/>
        </a:p>
      </dgm:t>
    </dgm:pt>
    <dgm:pt modelId="{ACFFB0C4-F484-4813-8BF8-300F8A4A2368}" type="sibTrans" cxnId="{29B5B9DD-553B-4B3A-87E0-97D367B36BCF}">
      <dgm:prSet/>
      <dgm:spPr/>
      <dgm:t>
        <a:bodyPr/>
        <a:lstStyle/>
        <a:p>
          <a:endParaRPr lang="en-US"/>
        </a:p>
      </dgm:t>
    </dgm:pt>
    <dgm:pt modelId="{5CEFE464-F59E-408A-8B03-8E2566572DB2}" type="pres">
      <dgm:prSet presAssocID="{02762C0C-E358-4F22-9A5B-6FA8DAF38689}" presName="Name0" presStyleCnt="0">
        <dgm:presLayoutVars>
          <dgm:dir/>
          <dgm:animLvl val="lvl"/>
          <dgm:resizeHandles/>
        </dgm:presLayoutVars>
      </dgm:prSet>
      <dgm:spPr/>
    </dgm:pt>
    <dgm:pt modelId="{2BEE372B-FB96-40AE-B084-F14A7F010586}" type="pres">
      <dgm:prSet presAssocID="{C91512FF-FEBF-4A12-9070-301017D5ABFA}" presName="linNode" presStyleCnt="0"/>
      <dgm:spPr/>
    </dgm:pt>
    <dgm:pt modelId="{4A93D445-D926-4003-A907-712826E3F513}" type="pres">
      <dgm:prSet presAssocID="{C91512FF-FEBF-4A12-9070-301017D5ABFA}" presName="parentShp" presStyleLbl="node1" presStyleIdx="0" presStyleCnt="5">
        <dgm:presLayoutVars>
          <dgm:bulletEnabled val="1"/>
        </dgm:presLayoutVars>
      </dgm:prSet>
      <dgm:spPr/>
    </dgm:pt>
    <dgm:pt modelId="{B078DF90-2F84-49D3-8D18-7CF67A85ADF9}" type="pres">
      <dgm:prSet presAssocID="{C91512FF-FEBF-4A12-9070-301017D5ABFA}" presName="childShp" presStyleLbl="bgAccFollowNode1" presStyleIdx="0" presStyleCnt="5">
        <dgm:presLayoutVars>
          <dgm:bulletEnabled val="1"/>
        </dgm:presLayoutVars>
      </dgm:prSet>
      <dgm:spPr/>
    </dgm:pt>
    <dgm:pt modelId="{61BC31F7-FAF1-4DCA-B127-FDBB1B06A852}" type="pres">
      <dgm:prSet presAssocID="{9633FA04-A9CD-4D84-8BD6-438F8796705C}" presName="spacing" presStyleCnt="0"/>
      <dgm:spPr/>
    </dgm:pt>
    <dgm:pt modelId="{0B21FF2D-F162-49B8-B141-3CF8CBF72C57}" type="pres">
      <dgm:prSet presAssocID="{0F4B1A87-1B3A-4E43-8F53-5955F7286F00}" presName="linNode" presStyleCnt="0"/>
      <dgm:spPr/>
    </dgm:pt>
    <dgm:pt modelId="{1E4E94A9-B3F2-471D-AB05-9CBCC4C8AB51}" type="pres">
      <dgm:prSet presAssocID="{0F4B1A87-1B3A-4E43-8F53-5955F7286F00}" presName="parentShp" presStyleLbl="node1" presStyleIdx="1" presStyleCnt="5">
        <dgm:presLayoutVars>
          <dgm:bulletEnabled val="1"/>
        </dgm:presLayoutVars>
      </dgm:prSet>
      <dgm:spPr/>
    </dgm:pt>
    <dgm:pt modelId="{24581FD9-BB21-4286-BD04-C651DFCBFE6A}" type="pres">
      <dgm:prSet presAssocID="{0F4B1A87-1B3A-4E43-8F53-5955F7286F00}" presName="childShp" presStyleLbl="bgAccFollowNode1" presStyleIdx="1" presStyleCnt="5">
        <dgm:presLayoutVars>
          <dgm:bulletEnabled val="1"/>
        </dgm:presLayoutVars>
      </dgm:prSet>
      <dgm:spPr/>
    </dgm:pt>
    <dgm:pt modelId="{2E589749-21F9-497B-AEFB-46C1C3FBA431}" type="pres">
      <dgm:prSet presAssocID="{A911FC6B-3819-4784-876A-52917FFA93AA}" presName="spacing" presStyleCnt="0"/>
      <dgm:spPr/>
    </dgm:pt>
    <dgm:pt modelId="{D89C4423-ECCA-4F2D-A7DE-1F9F7439DFDB}" type="pres">
      <dgm:prSet presAssocID="{B04CFAB8-9D4D-4716-A7A9-17951C607F50}" presName="linNode" presStyleCnt="0"/>
      <dgm:spPr/>
    </dgm:pt>
    <dgm:pt modelId="{1F473FEA-60C0-44CF-A1A7-18B5888A6D9B}" type="pres">
      <dgm:prSet presAssocID="{B04CFAB8-9D4D-4716-A7A9-17951C607F50}" presName="parentShp" presStyleLbl="node1" presStyleIdx="2" presStyleCnt="5">
        <dgm:presLayoutVars>
          <dgm:bulletEnabled val="1"/>
        </dgm:presLayoutVars>
      </dgm:prSet>
      <dgm:spPr/>
    </dgm:pt>
    <dgm:pt modelId="{8E7BF90C-4C45-4715-9A62-95CA179E82FD}" type="pres">
      <dgm:prSet presAssocID="{B04CFAB8-9D4D-4716-A7A9-17951C607F50}" presName="childShp" presStyleLbl="bgAccFollowNode1" presStyleIdx="2" presStyleCnt="5">
        <dgm:presLayoutVars>
          <dgm:bulletEnabled val="1"/>
        </dgm:presLayoutVars>
      </dgm:prSet>
      <dgm:spPr/>
    </dgm:pt>
    <dgm:pt modelId="{6786EC5C-9DE4-4D82-9AFE-F651DCE3880C}" type="pres">
      <dgm:prSet presAssocID="{2A4F0CC0-8EC8-492B-A173-2FF97C8AF66B}" presName="spacing" presStyleCnt="0"/>
      <dgm:spPr/>
    </dgm:pt>
    <dgm:pt modelId="{09933822-3297-4C43-A066-4488C8EB823B}" type="pres">
      <dgm:prSet presAssocID="{B78E0385-4963-43D2-9D1D-6D8C32E5749B}" presName="linNode" presStyleCnt="0"/>
      <dgm:spPr/>
    </dgm:pt>
    <dgm:pt modelId="{B87479E1-10DE-4052-8B71-D6A3583F903F}" type="pres">
      <dgm:prSet presAssocID="{B78E0385-4963-43D2-9D1D-6D8C32E5749B}" presName="parentShp" presStyleLbl="node1" presStyleIdx="3" presStyleCnt="5">
        <dgm:presLayoutVars>
          <dgm:bulletEnabled val="1"/>
        </dgm:presLayoutVars>
      </dgm:prSet>
      <dgm:spPr/>
    </dgm:pt>
    <dgm:pt modelId="{9D1BAA02-1420-4FDE-A610-6C2E7925A40F}" type="pres">
      <dgm:prSet presAssocID="{B78E0385-4963-43D2-9D1D-6D8C32E5749B}" presName="childShp" presStyleLbl="bgAccFollowNode1" presStyleIdx="3" presStyleCnt="5">
        <dgm:presLayoutVars>
          <dgm:bulletEnabled val="1"/>
        </dgm:presLayoutVars>
      </dgm:prSet>
      <dgm:spPr/>
    </dgm:pt>
    <dgm:pt modelId="{46E58EF0-627B-429E-AA15-5023A973DF6E}" type="pres">
      <dgm:prSet presAssocID="{385A20E5-0F8D-4756-BFEA-9571E28001B5}" presName="spacing" presStyleCnt="0"/>
      <dgm:spPr/>
    </dgm:pt>
    <dgm:pt modelId="{ADEDE755-A4B5-4319-AA0E-35DE6E5A004D}" type="pres">
      <dgm:prSet presAssocID="{966F80C8-7016-49A9-ADD6-33D5CFE120FA}" presName="linNode" presStyleCnt="0"/>
      <dgm:spPr/>
    </dgm:pt>
    <dgm:pt modelId="{4D88CC20-95E0-40BD-9DA2-E43506B8AC07}" type="pres">
      <dgm:prSet presAssocID="{966F80C8-7016-49A9-ADD6-33D5CFE120FA}" presName="parentShp" presStyleLbl="node1" presStyleIdx="4" presStyleCnt="5">
        <dgm:presLayoutVars>
          <dgm:bulletEnabled val="1"/>
        </dgm:presLayoutVars>
      </dgm:prSet>
      <dgm:spPr/>
    </dgm:pt>
    <dgm:pt modelId="{DC4C9CD8-1D89-410E-AB01-0BF93242C0A8}" type="pres">
      <dgm:prSet presAssocID="{966F80C8-7016-49A9-ADD6-33D5CFE120FA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DD9C7F08-4AD2-4E79-84FC-003DC2C31E46}" srcId="{0F4B1A87-1B3A-4E43-8F53-5955F7286F00}" destId="{49E6B988-0708-437D-BCEE-A4A812E96BB4}" srcOrd="1" destOrd="0" parTransId="{64FA9FA1-8994-4286-A81C-706318C83893}" sibTransId="{8E0F7CBE-1BF9-4DE0-A9A3-8F33763E7A19}"/>
    <dgm:cxn modelId="{5C49A40B-AFB3-4CAA-BA1F-58E2F47F6EBB}" type="presOf" srcId="{38FA8217-95AA-430F-BEE4-49E09326FE1E}" destId="{24581FD9-BB21-4286-BD04-C651DFCBFE6A}" srcOrd="0" destOrd="2" presId="urn:microsoft.com/office/officeart/2005/8/layout/vList6"/>
    <dgm:cxn modelId="{0E21560E-7E80-4DF4-85BA-3EF6622A20EF}" type="presOf" srcId="{49E6B988-0708-437D-BCEE-A4A812E96BB4}" destId="{24581FD9-BB21-4286-BD04-C651DFCBFE6A}" srcOrd="0" destOrd="1" presId="urn:microsoft.com/office/officeart/2005/8/layout/vList6"/>
    <dgm:cxn modelId="{5DB3A822-0C86-46E8-A383-174826ACA9BA}" type="presOf" srcId="{0F4B1A87-1B3A-4E43-8F53-5955F7286F00}" destId="{1E4E94A9-B3F2-471D-AB05-9CBCC4C8AB51}" srcOrd="0" destOrd="0" presId="urn:microsoft.com/office/officeart/2005/8/layout/vList6"/>
    <dgm:cxn modelId="{C02AF02B-8369-4BFB-AAB8-610D2B11DECD}" type="presOf" srcId="{02762C0C-E358-4F22-9A5B-6FA8DAF38689}" destId="{5CEFE464-F59E-408A-8B03-8E2566572DB2}" srcOrd="0" destOrd="0" presId="urn:microsoft.com/office/officeart/2005/8/layout/vList6"/>
    <dgm:cxn modelId="{8E805633-060D-4327-A8E4-E1E7EB9ECD4A}" type="presOf" srcId="{966F80C8-7016-49A9-ADD6-33D5CFE120FA}" destId="{4D88CC20-95E0-40BD-9DA2-E43506B8AC07}" srcOrd="0" destOrd="0" presId="urn:microsoft.com/office/officeart/2005/8/layout/vList6"/>
    <dgm:cxn modelId="{2D62963A-FC4F-4E95-829C-3CEADCC95878}" srcId="{02762C0C-E358-4F22-9A5B-6FA8DAF38689}" destId="{B04CFAB8-9D4D-4716-A7A9-17951C607F50}" srcOrd="2" destOrd="0" parTransId="{E2A9DE28-1956-4277-AC0E-EA15573E5FEB}" sibTransId="{2A4F0CC0-8EC8-492B-A173-2FF97C8AF66B}"/>
    <dgm:cxn modelId="{15214C69-B0A0-4DE7-83A3-3E604862E7D1}" srcId="{0F4B1A87-1B3A-4E43-8F53-5955F7286F00}" destId="{68FD99E4-9A5F-490B-A7B2-D8914CB7702D}" srcOrd="0" destOrd="0" parTransId="{1291D9A5-0729-4A2A-A364-77F7F884B9BC}" sibTransId="{0A5A13FE-DBE4-406E-9CC8-7F793406534C}"/>
    <dgm:cxn modelId="{6E66BA6D-5B5A-4938-A9E3-FEE0553450D5}" type="presOf" srcId="{B78E0385-4963-43D2-9D1D-6D8C32E5749B}" destId="{B87479E1-10DE-4052-8B71-D6A3583F903F}" srcOrd="0" destOrd="0" presId="urn:microsoft.com/office/officeart/2005/8/layout/vList6"/>
    <dgm:cxn modelId="{A1E1584F-6CB5-4BFD-A9C7-3084863F0D41}" srcId="{0F4B1A87-1B3A-4E43-8F53-5955F7286F00}" destId="{38FA8217-95AA-430F-BEE4-49E09326FE1E}" srcOrd="2" destOrd="0" parTransId="{E66EDEF8-B130-4FE5-BBC9-BB976251B62F}" sibTransId="{2E40A879-2EC6-455D-BA16-8CEF296476C4}"/>
    <dgm:cxn modelId="{448A2094-F803-4447-841B-31C7C7C627E4}" type="presOf" srcId="{C91512FF-FEBF-4A12-9070-301017D5ABFA}" destId="{4A93D445-D926-4003-A907-712826E3F513}" srcOrd="0" destOrd="0" presId="urn:microsoft.com/office/officeart/2005/8/layout/vList6"/>
    <dgm:cxn modelId="{80F85AAC-6DBF-466C-A729-6AB04D993BBF}" srcId="{02762C0C-E358-4F22-9A5B-6FA8DAF38689}" destId="{0F4B1A87-1B3A-4E43-8F53-5955F7286F00}" srcOrd="1" destOrd="0" parTransId="{A72CFB51-E785-489C-B1D0-BCD384EC4B47}" sibTransId="{A911FC6B-3819-4784-876A-52917FFA93AA}"/>
    <dgm:cxn modelId="{F9C529C3-BEB5-4E83-AC1C-C010A622D058}" type="presOf" srcId="{68FD99E4-9A5F-490B-A7B2-D8914CB7702D}" destId="{24581FD9-BB21-4286-BD04-C651DFCBFE6A}" srcOrd="0" destOrd="0" presId="urn:microsoft.com/office/officeart/2005/8/layout/vList6"/>
    <dgm:cxn modelId="{CC9C62C6-2AA2-4290-AA0D-59E356605D21}" srcId="{02762C0C-E358-4F22-9A5B-6FA8DAF38689}" destId="{C91512FF-FEBF-4A12-9070-301017D5ABFA}" srcOrd="0" destOrd="0" parTransId="{1EFE8C03-1D30-4C0F-8D4E-B7697D46EE75}" sibTransId="{9633FA04-A9CD-4D84-8BD6-438F8796705C}"/>
    <dgm:cxn modelId="{006719CA-558E-4001-9244-5349A5FC0092}" type="presOf" srcId="{B04CFAB8-9D4D-4716-A7A9-17951C607F50}" destId="{1F473FEA-60C0-44CF-A1A7-18B5888A6D9B}" srcOrd="0" destOrd="0" presId="urn:microsoft.com/office/officeart/2005/8/layout/vList6"/>
    <dgm:cxn modelId="{26A2F7DA-ECFA-4F17-849E-A261BFC3B337}" srcId="{02762C0C-E358-4F22-9A5B-6FA8DAF38689}" destId="{B78E0385-4963-43D2-9D1D-6D8C32E5749B}" srcOrd="3" destOrd="0" parTransId="{4EC9625D-0644-4FF2-81E4-0CDA1F5F15FD}" sibTransId="{385A20E5-0F8D-4756-BFEA-9571E28001B5}"/>
    <dgm:cxn modelId="{29B5B9DD-553B-4B3A-87E0-97D367B36BCF}" srcId="{02762C0C-E358-4F22-9A5B-6FA8DAF38689}" destId="{966F80C8-7016-49A9-ADD6-33D5CFE120FA}" srcOrd="4" destOrd="0" parTransId="{1CA14A69-30E1-473E-B62D-484672BF2233}" sibTransId="{ACFFB0C4-F484-4813-8BF8-300F8A4A2368}"/>
    <dgm:cxn modelId="{E388C908-3B18-4C2A-AEB3-8C22173E230D}" type="presParOf" srcId="{5CEFE464-F59E-408A-8B03-8E2566572DB2}" destId="{2BEE372B-FB96-40AE-B084-F14A7F010586}" srcOrd="0" destOrd="0" presId="urn:microsoft.com/office/officeart/2005/8/layout/vList6"/>
    <dgm:cxn modelId="{FB96ED9B-F021-4A57-978F-324F75D0DB10}" type="presParOf" srcId="{2BEE372B-FB96-40AE-B084-F14A7F010586}" destId="{4A93D445-D926-4003-A907-712826E3F513}" srcOrd="0" destOrd="0" presId="urn:microsoft.com/office/officeart/2005/8/layout/vList6"/>
    <dgm:cxn modelId="{1EFDA87C-5261-45C9-81DD-180163BCFCF5}" type="presParOf" srcId="{2BEE372B-FB96-40AE-B084-F14A7F010586}" destId="{B078DF90-2F84-49D3-8D18-7CF67A85ADF9}" srcOrd="1" destOrd="0" presId="urn:microsoft.com/office/officeart/2005/8/layout/vList6"/>
    <dgm:cxn modelId="{A9688C42-09D0-4EE3-BA2B-AC080B4A11A7}" type="presParOf" srcId="{5CEFE464-F59E-408A-8B03-8E2566572DB2}" destId="{61BC31F7-FAF1-4DCA-B127-FDBB1B06A852}" srcOrd="1" destOrd="0" presId="urn:microsoft.com/office/officeart/2005/8/layout/vList6"/>
    <dgm:cxn modelId="{509CD107-4438-4A2D-88B6-1F18DDA0F87E}" type="presParOf" srcId="{5CEFE464-F59E-408A-8B03-8E2566572DB2}" destId="{0B21FF2D-F162-49B8-B141-3CF8CBF72C57}" srcOrd="2" destOrd="0" presId="urn:microsoft.com/office/officeart/2005/8/layout/vList6"/>
    <dgm:cxn modelId="{D577BE36-7AD4-4BFC-B300-C32FC534EEE3}" type="presParOf" srcId="{0B21FF2D-F162-49B8-B141-3CF8CBF72C57}" destId="{1E4E94A9-B3F2-471D-AB05-9CBCC4C8AB51}" srcOrd="0" destOrd="0" presId="urn:microsoft.com/office/officeart/2005/8/layout/vList6"/>
    <dgm:cxn modelId="{BE65E040-4BEC-42AB-857A-98470DD909FD}" type="presParOf" srcId="{0B21FF2D-F162-49B8-B141-3CF8CBF72C57}" destId="{24581FD9-BB21-4286-BD04-C651DFCBFE6A}" srcOrd="1" destOrd="0" presId="urn:microsoft.com/office/officeart/2005/8/layout/vList6"/>
    <dgm:cxn modelId="{B1860BA7-A963-4144-A91A-80F673C12511}" type="presParOf" srcId="{5CEFE464-F59E-408A-8B03-8E2566572DB2}" destId="{2E589749-21F9-497B-AEFB-46C1C3FBA431}" srcOrd="3" destOrd="0" presId="urn:microsoft.com/office/officeart/2005/8/layout/vList6"/>
    <dgm:cxn modelId="{0F2ECF26-69E9-49F1-A3B6-79E336E94A7B}" type="presParOf" srcId="{5CEFE464-F59E-408A-8B03-8E2566572DB2}" destId="{D89C4423-ECCA-4F2D-A7DE-1F9F7439DFDB}" srcOrd="4" destOrd="0" presId="urn:microsoft.com/office/officeart/2005/8/layout/vList6"/>
    <dgm:cxn modelId="{23433370-D5F9-4B0D-B3B9-9F69F195B6E3}" type="presParOf" srcId="{D89C4423-ECCA-4F2D-A7DE-1F9F7439DFDB}" destId="{1F473FEA-60C0-44CF-A1A7-18B5888A6D9B}" srcOrd="0" destOrd="0" presId="urn:microsoft.com/office/officeart/2005/8/layout/vList6"/>
    <dgm:cxn modelId="{1A66109C-9913-498F-8878-100BA16E2E9B}" type="presParOf" srcId="{D89C4423-ECCA-4F2D-A7DE-1F9F7439DFDB}" destId="{8E7BF90C-4C45-4715-9A62-95CA179E82FD}" srcOrd="1" destOrd="0" presId="urn:microsoft.com/office/officeart/2005/8/layout/vList6"/>
    <dgm:cxn modelId="{E8A431AF-84D2-449B-8530-EC524E161F61}" type="presParOf" srcId="{5CEFE464-F59E-408A-8B03-8E2566572DB2}" destId="{6786EC5C-9DE4-4D82-9AFE-F651DCE3880C}" srcOrd="5" destOrd="0" presId="urn:microsoft.com/office/officeart/2005/8/layout/vList6"/>
    <dgm:cxn modelId="{F5316A9D-AD62-44D5-9BFC-789176C3D4B1}" type="presParOf" srcId="{5CEFE464-F59E-408A-8B03-8E2566572DB2}" destId="{09933822-3297-4C43-A066-4488C8EB823B}" srcOrd="6" destOrd="0" presId="urn:microsoft.com/office/officeart/2005/8/layout/vList6"/>
    <dgm:cxn modelId="{9C4659F6-C071-4266-BF4B-FB33AEFD11F4}" type="presParOf" srcId="{09933822-3297-4C43-A066-4488C8EB823B}" destId="{B87479E1-10DE-4052-8B71-D6A3583F903F}" srcOrd="0" destOrd="0" presId="urn:microsoft.com/office/officeart/2005/8/layout/vList6"/>
    <dgm:cxn modelId="{AE5DE0C1-58A2-4196-A2F3-4CC2CB793681}" type="presParOf" srcId="{09933822-3297-4C43-A066-4488C8EB823B}" destId="{9D1BAA02-1420-4FDE-A610-6C2E7925A40F}" srcOrd="1" destOrd="0" presId="urn:microsoft.com/office/officeart/2005/8/layout/vList6"/>
    <dgm:cxn modelId="{C7468F0A-D97C-430C-8D60-789C80FF8C5C}" type="presParOf" srcId="{5CEFE464-F59E-408A-8B03-8E2566572DB2}" destId="{46E58EF0-627B-429E-AA15-5023A973DF6E}" srcOrd="7" destOrd="0" presId="urn:microsoft.com/office/officeart/2005/8/layout/vList6"/>
    <dgm:cxn modelId="{D4B9D39D-BBF2-4207-82AC-32C56AE57BCA}" type="presParOf" srcId="{5CEFE464-F59E-408A-8B03-8E2566572DB2}" destId="{ADEDE755-A4B5-4319-AA0E-35DE6E5A004D}" srcOrd="8" destOrd="0" presId="urn:microsoft.com/office/officeart/2005/8/layout/vList6"/>
    <dgm:cxn modelId="{E9075076-9557-4CD6-9B53-84B9B3651532}" type="presParOf" srcId="{ADEDE755-A4B5-4319-AA0E-35DE6E5A004D}" destId="{4D88CC20-95E0-40BD-9DA2-E43506B8AC07}" srcOrd="0" destOrd="0" presId="urn:microsoft.com/office/officeart/2005/8/layout/vList6"/>
    <dgm:cxn modelId="{DF399529-B3BE-4373-AEC2-0B1E4443B14A}" type="presParOf" srcId="{ADEDE755-A4B5-4319-AA0E-35DE6E5A004D}" destId="{DC4C9CD8-1D89-410E-AB01-0BF93242C0A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73DC05-53CF-428E-9979-FFAB853FB846}" type="doc">
      <dgm:prSet loTypeId="urn:microsoft.com/office/officeart/2005/8/layout/default#1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60F9AB2-4FBA-41F5-888C-3E3D19CA0DFB}">
      <dgm:prSet phldrT="[Text]"/>
      <dgm:spPr/>
      <dgm:t>
        <a:bodyPr/>
        <a:lstStyle/>
        <a:p>
          <a:r>
            <a:rPr lang="en-US" dirty="0"/>
            <a:t>Insert data</a:t>
          </a:r>
        </a:p>
      </dgm:t>
    </dgm:pt>
    <dgm:pt modelId="{402691F8-19ED-4ABB-A862-7E0C9D91D949}" type="parTrans" cxnId="{548222A8-BFF2-44EB-9BDF-10045D6AFC1E}">
      <dgm:prSet/>
      <dgm:spPr/>
      <dgm:t>
        <a:bodyPr/>
        <a:lstStyle/>
        <a:p>
          <a:endParaRPr lang="en-US"/>
        </a:p>
      </dgm:t>
    </dgm:pt>
    <dgm:pt modelId="{2D7A3687-6275-44AD-921C-10785EA830E9}" type="sibTrans" cxnId="{548222A8-BFF2-44EB-9BDF-10045D6AFC1E}">
      <dgm:prSet/>
      <dgm:spPr/>
      <dgm:t>
        <a:bodyPr/>
        <a:lstStyle/>
        <a:p>
          <a:endParaRPr lang="en-US"/>
        </a:p>
      </dgm:t>
    </dgm:pt>
    <dgm:pt modelId="{912D7494-A4E1-4272-B464-BA110F9C0FCF}">
      <dgm:prSet phldrT="[Text]"/>
      <dgm:spPr/>
      <dgm:t>
        <a:bodyPr/>
        <a:lstStyle/>
        <a:p>
          <a:r>
            <a:rPr lang="en-US" dirty="0"/>
            <a:t>Update data</a:t>
          </a:r>
        </a:p>
      </dgm:t>
    </dgm:pt>
    <dgm:pt modelId="{0EE676A7-7A4B-45F5-93FC-320946107EC0}" type="parTrans" cxnId="{59C4AAED-CAD6-4455-8E5E-2B40D6A7E60F}">
      <dgm:prSet/>
      <dgm:spPr/>
      <dgm:t>
        <a:bodyPr/>
        <a:lstStyle/>
        <a:p>
          <a:endParaRPr lang="en-US"/>
        </a:p>
      </dgm:t>
    </dgm:pt>
    <dgm:pt modelId="{129AA453-D40D-46C8-A913-8C23F948B7A1}" type="sibTrans" cxnId="{59C4AAED-CAD6-4455-8E5E-2B40D6A7E60F}">
      <dgm:prSet/>
      <dgm:spPr/>
      <dgm:t>
        <a:bodyPr/>
        <a:lstStyle/>
        <a:p>
          <a:endParaRPr lang="en-US"/>
        </a:p>
      </dgm:t>
    </dgm:pt>
    <dgm:pt modelId="{7B839F96-27C6-42FD-A073-A5FBC127F903}">
      <dgm:prSet phldrT="[Text]"/>
      <dgm:spPr/>
      <dgm:t>
        <a:bodyPr/>
        <a:lstStyle/>
        <a:p>
          <a:r>
            <a:rPr lang="en-US" dirty="0"/>
            <a:t>Delete data</a:t>
          </a:r>
        </a:p>
      </dgm:t>
    </dgm:pt>
    <dgm:pt modelId="{FFFFD3F0-B4B3-448C-ACED-8B14987A6D8A}" type="parTrans" cxnId="{9871844A-6A06-4866-8E85-8B9D2888B312}">
      <dgm:prSet/>
      <dgm:spPr/>
      <dgm:t>
        <a:bodyPr/>
        <a:lstStyle/>
        <a:p>
          <a:endParaRPr lang="en-US"/>
        </a:p>
      </dgm:t>
    </dgm:pt>
    <dgm:pt modelId="{5A6FD1B3-F8B7-448F-A417-445FCDE4AAE2}" type="sibTrans" cxnId="{9871844A-6A06-4866-8E85-8B9D2888B312}">
      <dgm:prSet/>
      <dgm:spPr/>
      <dgm:t>
        <a:bodyPr/>
        <a:lstStyle/>
        <a:p>
          <a:endParaRPr lang="en-US"/>
        </a:p>
      </dgm:t>
    </dgm:pt>
    <dgm:pt modelId="{66BA04CA-CE8D-4B37-BB39-7CDA8DEEE046}">
      <dgm:prSet phldrT="[Text]"/>
      <dgm:spPr/>
      <dgm:t>
        <a:bodyPr/>
        <a:lstStyle/>
        <a:p>
          <a:r>
            <a:rPr lang="en-US" dirty="0"/>
            <a:t>Select data</a:t>
          </a:r>
        </a:p>
      </dgm:t>
    </dgm:pt>
    <dgm:pt modelId="{05971FE1-A3EC-4D83-9BEB-A88C084F641D}" type="parTrans" cxnId="{D9EADD76-516E-49AB-9936-5EB18462ED87}">
      <dgm:prSet/>
      <dgm:spPr/>
      <dgm:t>
        <a:bodyPr/>
        <a:lstStyle/>
        <a:p>
          <a:endParaRPr lang="en-US"/>
        </a:p>
      </dgm:t>
    </dgm:pt>
    <dgm:pt modelId="{B006012B-F6DF-4A25-A62F-5128760821F2}" type="sibTrans" cxnId="{D9EADD76-516E-49AB-9936-5EB18462ED87}">
      <dgm:prSet/>
      <dgm:spPr/>
      <dgm:t>
        <a:bodyPr/>
        <a:lstStyle/>
        <a:p>
          <a:endParaRPr lang="en-US"/>
        </a:p>
      </dgm:t>
    </dgm:pt>
    <dgm:pt modelId="{3D798819-662D-4BC1-A8D5-ADEDBC6F87EF}" type="pres">
      <dgm:prSet presAssocID="{4E73DC05-53CF-428E-9979-FFAB853FB846}" presName="diagram" presStyleCnt="0">
        <dgm:presLayoutVars>
          <dgm:dir/>
          <dgm:resizeHandles val="exact"/>
        </dgm:presLayoutVars>
      </dgm:prSet>
      <dgm:spPr/>
    </dgm:pt>
    <dgm:pt modelId="{11F4DE0C-914B-40EE-BE0D-14448D509542}" type="pres">
      <dgm:prSet presAssocID="{66BA04CA-CE8D-4B37-BB39-7CDA8DEEE046}" presName="node" presStyleLbl="node1" presStyleIdx="0" presStyleCnt="4">
        <dgm:presLayoutVars>
          <dgm:bulletEnabled val="1"/>
        </dgm:presLayoutVars>
      </dgm:prSet>
      <dgm:spPr/>
    </dgm:pt>
    <dgm:pt modelId="{A430B0BD-6541-4C31-BC12-164AED5242D4}" type="pres">
      <dgm:prSet presAssocID="{B006012B-F6DF-4A25-A62F-5128760821F2}" presName="sibTrans" presStyleCnt="0"/>
      <dgm:spPr/>
    </dgm:pt>
    <dgm:pt modelId="{0A532F39-EDFB-4741-928C-5806BB693DC8}" type="pres">
      <dgm:prSet presAssocID="{860F9AB2-4FBA-41F5-888C-3E3D19CA0DFB}" presName="node" presStyleLbl="node1" presStyleIdx="1" presStyleCnt="4">
        <dgm:presLayoutVars>
          <dgm:bulletEnabled val="1"/>
        </dgm:presLayoutVars>
      </dgm:prSet>
      <dgm:spPr/>
    </dgm:pt>
    <dgm:pt modelId="{3C0D179A-76D5-4376-8881-0ADB7BC82285}" type="pres">
      <dgm:prSet presAssocID="{2D7A3687-6275-44AD-921C-10785EA830E9}" presName="sibTrans" presStyleCnt="0"/>
      <dgm:spPr/>
    </dgm:pt>
    <dgm:pt modelId="{562B5B29-C36B-4846-A4C1-E18316650F89}" type="pres">
      <dgm:prSet presAssocID="{912D7494-A4E1-4272-B464-BA110F9C0FCF}" presName="node" presStyleLbl="node1" presStyleIdx="2" presStyleCnt="4">
        <dgm:presLayoutVars>
          <dgm:bulletEnabled val="1"/>
        </dgm:presLayoutVars>
      </dgm:prSet>
      <dgm:spPr/>
    </dgm:pt>
    <dgm:pt modelId="{CD93170A-2121-4159-8DF3-F6CF5D8340B5}" type="pres">
      <dgm:prSet presAssocID="{129AA453-D40D-46C8-A913-8C23F948B7A1}" presName="sibTrans" presStyleCnt="0"/>
      <dgm:spPr/>
    </dgm:pt>
    <dgm:pt modelId="{250D303F-E0CA-4E81-B426-2DEFEE2EA1F2}" type="pres">
      <dgm:prSet presAssocID="{7B839F96-27C6-42FD-A073-A5FBC127F903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B7701-FD71-44C2-884C-E0790783A607}" type="presOf" srcId="{66BA04CA-CE8D-4B37-BB39-7CDA8DEEE046}" destId="{11F4DE0C-914B-40EE-BE0D-14448D509542}" srcOrd="0" destOrd="0" presId="urn:microsoft.com/office/officeart/2005/8/layout/default#1"/>
    <dgm:cxn modelId="{34B11E10-80E1-451B-ACFD-801E52DE5626}" type="presOf" srcId="{912D7494-A4E1-4272-B464-BA110F9C0FCF}" destId="{562B5B29-C36B-4846-A4C1-E18316650F89}" srcOrd="0" destOrd="0" presId="urn:microsoft.com/office/officeart/2005/8/layout/default#1"/>
    <dgm:cxn modelId="{53AA1D2C-4E1A-4A12-BD6D-48678C5DFB07}" type="presOf" srcId="{4E73DC05-53CF-428E-9979-FFAB853FB846}" destId="{3D798819-662D-4BC1-A8D5-ADEDBC6F87EF}" srcOrd="0" destOrd="0" presId="urn:microsoft.com/office/officeart/2005/8/layout/default#1"/>
    <dgm:cxn modelId="{9871844A-6A06-4866-8E85-8B9D2888B312}" srcId="{4E73DC05-53CF-428E-9979-FFAB853FB846}" destId="{7B839F96-27C6-42FD-A073-A5FBC127F903}" srcOrd="3" destOrd="0" parTransId="{FFFFD3F0-B4B3-448C-ACED-8B14987A6D8A}" sibTransId="{5A6FD1B3-F8B7-448F-A417-445FCDE4AAE2}"/>
    <dgm:cxn modelId="{477EA94F-B641-4BDA-8450-1E58CB175BC0}" type="presOf" srcId="{7B839F96-27C6-42FD-A073-A5FBC127F903}" destId="{250D303F-E0CA-4E81-B426-2DEFEE2EA1F2}" srcOrd="0" destOrd="0" presId="urn:microsoft.com/office/officeart/2005/8/layout/default#1"/>
    <dgm:cxn modelId="{D9EADD76-516E-49AB-9936-5EB18462ED87}" srcId="{4E73DC05-53CF-428E-9979-FFAB853FB846}" destId="{66BA04CA-CE8D-4B37-BB39-7CDA8DEEE046}" srcOrd="0" destOrd="0" parTransId="{05971FE1-A3EC-4D83-9BEB-A88C084F641D}" sibTransId="{B006012B-F6DF-4A25-A62F-5128760821F2}"/>
    <dgm:cxn modelId="{09FA5185-BCB7-4C3B-BD50-C53467217D0A}" type="presOf" srcId="{860F9AB2-4FBA-41F5-888C-3E3D19CA0DFB}" destId="{0A532F39-EDFB-4741-928C-5806BB693DC8}" srcOrd="0" destOrd="0" presId="urn:microsoft.com/office/officeart/2005/8/layout/default#1"/>
    <dgm:cxn modelId="{548222A8-BFF2-44EB-9BDF-10045D6AFC1E}" srcId="{4E73DC05-53CF-428E-9979-FFAB853FB846}" destId="{860F9AB2-4FBA-41F5-888C-3E3D19CA0DFB}" srcOrd="1" destOrd="0" parTransId="{402691F8-19ED-4ABB-A862-7E0C9D91D949}" sibTransId="{2D7A3687-6275-44AD-921C-10785EA830E9}"/>
    <dgm:cxn modelId="{59C4AAED-CAD6-4455-8E5E-2B40D6A7E60F}" srcId="{4E73DC05-53CF-428E-9979-FFAB853FB846}" destId="{912D7494-A4E1-4272-B464-BA110F9C0FCF}" srcOrd="2" destOrd="0" parTransId="{0EE676A7-7A4B-45F5-93FC-320946107EC0}" sibTransId="{129AA453-D40D-46C8-A913-8C23F948B7A1}"/>
    <dgm:cxn modelId="{F1EDB8A9-776E-4920-AFB9-7900E36C3FF6}" type="presParOf" srcId="{3D798819-662D-4BC1-A8D5-ADEDBC6F87EF}" destId="{11F4DE0C-914B-40EE-BE0D-14448D509542}" srcOrd="0" destOrd="0" presId="urn:microsoft.com/office/officeart/2005/8/layout/default#1"/>
    <dgm:cxn modelId="{6A3F9F01-D2FE-4278-8599-7B97828A1373}" type="presParOf" srcId="{3D798819-662D-4BC1-A8D5-ADEDBC6F87EF}" destId="{A430B0BD-6541-4C31-BC12-164AED5242D4}" srcOrd="1" destOrd="0" presId="urn:microsoft.com/office/officeart/2005/8/layout/default#1"/>
    <dgm:cxn modelId="{F05CB913-AA5F-4A50-8D86-546116A376E9}" type="presParOf" srcId="{3D798819-662D-4BC1-A8D5-ADEDBC6F87EF}" destId="{0A532F39-EDFB-4741-928C-5806BB693DC8}" srcOrd="2" destOrd="0" presId="urn:microsoft.com/office/officeart/2005/8/layout/default#1"/>
    <dgm:cxn modelId="{5351EE9C-65E1-4585-9C55-32C6559FF55B}" type="presParOf" srcId="{3D798819-662D-4BC1-A8D5-ADEDBC6F87EF}" destId="{3C0D179A-76D5-4376-8881-0ADB7BC82285}" srcOrd="3" destOrd="0" presId="urn:microsoft.com/office/officeart/2005/8/layout/default#1"/>
    <dgm:cxn modelId="{AF0C912D-7CC7-475F-A13F-686370FADF94}" type="presParOf" srcId="{3D798819-662D-4BC1-A8D5-ADEDBC6F87EF}" destId="{562B5B29-C36B-4846-A4C1-E18316650F89}" srcOrd="4" destOrd="0" presId="urn:microsoft.com/office/officeart/2005/8/layout/default#1"/>
    <dgm:cxn modelId="{480444A7-5C7A-402C-9BED-067B5366CD85}" type="presParOf" srcId="{3D798819-662D-4BC1-A8D5-ADEDBC6F87EF}" destId="{CD93170A-2121-4159-8DF3-F6CF5D8340B5}" srcOrd="5" destOrd="0" presId="urn:microsoft.com/office/officeart/2005/8/layout/default#1"/>
    <dgm:cxn modelId="{EEA77BDF-0063-4637-8A31-1F3373DCC724}" type="presParOf" srcId="{3D798819-662D-4BC1-A8D5-ADEDBC6F87EF}" destId="{250D303F-E0CA-4E81-B426-2DEFEE2EA1F2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29E21-5C4F-42D5-B22F-A6DC2E7C5228}">
      <dsp:nvSpPr>
        <dsp:cNvPr id="0" name=""/>
        <dsp:cNvSpPr/>
      </dsp:nvSpPr>
      <dsp:spPr>
        <a:xfrm>
          <a:off x="0" y="657540"/>
          <a:ext cx="8229600" cy="1549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SQL: Structured Query Language</a:t>
          </a:r>
        </a:p>
      </dsp:txBody>
      <dsp:txXfrm>
        <a:off x="75630" y="733170"/>
        <a:ext cx="8078340" cy="1398021"/>
      </dsp:txXfrm>
    </dsp:sp>
    <dsp:sp modelId="{0F6CE14F-D30B-4783-8674-E83D77E19DBF}">
      <dsp:nvSpPr>
        <dsp:cNvPr id="0" name=""/>
        <dsp:cNvSpPr/>
      </dsp:nvSpPr>
      <dsp:spPr>
        <a:xfrm>
          <a:off x="0" y="2319141"/>
          <a:ext cx="8229600" cy="1549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bahasa query standar yang digunakan untuk </a:t>
          </a:r>
          <a:r>
            <a:rPr lang="id-ID" sz="3900" b="1" kern="1200" dirty="0">
              <a:solidFill>
                <a:srgbClr val="FFC000"/>
              </a:solidFill>
            </a:rPr>
            <a:t>mengakses</a:t>
          </a:r>
          <a:r>
            <a:rPr lang="id-ID" sz="3900" kern="1200" dirty="0">
              <a:solidFill>
                <a:srgbClr val="FFC000"/>
              </a:solidFill>
            </a:rPr>
            <a:t> </a:t>
          </a:r>
          <a:r>
            <a:rPr lang="id-ID" sz="3900" kern="1200" dirty="0"/>
            <a:t>basis data relasional</a:t>
          </a:r>
          <a:endParaRPr lang="en-US" sz="3900" kern="1200" dirty="0"/>
        </a:p>
      </dsp:txBody>
      <dsp:txXfrm>
        <a:off x="75630" y="2394771"/>
        <a:ext cx="8078340" cy="139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6713-F125-4EBC-A040-F97DEE79BEDA}">
      <dsp:nvSpPr>
        <dsp:cNvPr id="0" name=""/>
        <dsp:cNvSpPr/>
      </dsp:nvSpPr>
      <dsp:spPr>
        <a:xfrm rot="5400000">
          <a:off x="5468940" y="-1775274"/>
          <a:ext cx="871601" cy="46445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dipakai oleh DBA untuk menciptakan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id-ID" sz="1600" kern="1200" dirty="0"/>
            <a:t>mengendalikan pengaksesan basis data</a:t>
          </a:r>
          <a:endParaRPr lang="en-US" sz="1600" kern="1200" dirty="0"/>
        </a:p>
      </dsp:txBody>
      <dsp:txXfrm rot="-5400000">
        <a:off x="3582451" y="153763"/>
        <a:ext cx="4602032" cy="786505"/>
      </dsp:txXfrm>
    </dsp:sp>
    <dsp:sp modelId="{97AEB82B-0C13-467B-87F7-19EAD95CA57E}">
      <dsp:nvSpPr>
        <dsp:cNvPr id="0" name=""/>
        <dsp:cNvSpPr/>
      </dsp:nvSpPr>
      <dsp:spPr>
        <a:xfrm>
          <a:off x="2568" y="2265"/>
          <a:ext cx="3579882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SQL sebagai </a:t>
          </a:r>
          <a:r>
            <a:rPr lang="id-ID" sz="2500" b="1" kern="1200" dirty="0">
              <a:solidFill>
                <a:srgbClr val="FFFF00"/>
              </a:solidFill>
            </a:rPr>
            <a:t>bahasa administrasi basis data</a:t>
          </a:r>
          <a:endParaRPr lang="en-US" sz="2500" kern="1200" dirty="0"/>
        </a:p>
      </dsp:txBody>
      <dsp:txXfrm>
        <a:off x="55753" y="55450"/>
        <a:ext cx="3473512" cy="983131"/>
      </dsp:txXfrm>
    </dsp:sp>
    <dsp:sp modelId="{A316C55F-4F86-4816-9113-84C74230393B}">
      <dsp:nvSpPr>
        <dsp:cNvPr id="0" name=""/>
        <dsp:cNvSpPr/>
      </dsp:nvSpPr>
      <dsp:spPr>
        <a:xfrm rot="5400000">
          <a:off x="5468940" y="-631297"/>
          <a:ext cx="871601" cy="46445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/>
            <a:t>Pengguna dapat memberikan perintah-perintah untuk mengakses basis data sesuai kebutuhan terutama yang diperlukan saat itu</a:t>
          </a:r>
          <a:endParaRPr lang="id-ID" sz="1700" b="1" kern="1200" dirty="0">
            <a:solidFill>
              <a:srgbClr val="FFFF00"/>
            </a:solidFill>
          </a:endParaRPr>
        </a:p>
      </dsp:txBody>
      <dsp:txXfrm rot="-5400000">
        <a:off x="3582451" y="1297740"/>
        <a:ext cx="4602032" cy="786505"/>
      </dsp:txXfrm>
    </dsp:sp>
    <dsp:sp modelId="{40DE9BBA-F8D2-41F4-81B6-D5963DB12379}">
      <dsp:nvSpPr>
        <dsp:cNvPr id="0" name=""/>
        <dsp:cNvSpPr/>
      </dsp:nvSpPr>
      <dsp:spPr>
        <a:xfrm>
          <a:off x="2568" y="1146242"/>
          <a:ext cx="3579882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SQL sebagai </a:t>
          </a:r>
          <a:r>
            <a:rPr lang="id-ID" sz="2500" b="1" kern="1200" dirty="0">
              <a:solidFill>
                <a:srgbClr val="FFFF00"/>
              </a:solidFill>
            </a:rPr>
            <a:t>bahasa query interaktif</a:t>
          </a:r>
        </a:p>
      </dsp:txBody>
      <dsp:txXfrm>
        <a:off x="55753" y="1199427"/>
        <a:ext cx="3473512" cy="983131"/>
      </dsp:txXfrm>
    </dsp:sp>
    <dsp:sp modelId="{E1A533E4-8142-4FDA-8933-D1D5CD688325}">
      <dsp:nvSpPr>
        <dsp:cNvPr id="0" name=""/>
        <dsp:cNvSpPr/>
      </dsp:nvSpPr>
      <dsp:spPr>
        <a:xfrm rot="5400000">
          <a:off x="5468940" y="512679"/>
          <a:ext cx="871601" cy="46445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Pemrogram dapat menggunakan perintah-perintah SQL dalam aplikasi yang dibuat, guna mengakses basis data </a:t>
          </a:r>
          <a:endParaRPr lang="id-ID" sz="1700" b="1" kern="1200" dirty="0">
            <a:solidFill>
              <a:srgbClr val="FFFF00"/>
            </a:solidFill>
          </a:endParaRPr>
        </a:p>
      </dsp:txBody>
      <dsp:txXfrm rot="-5400000">
        <a:off x="3582451" y="2441716"/>
        <a:ext cx="4602032" cy="786505"/>
      </dsp:txXfrm>
    </dsp:sp>
    <dsp:sp modelId="{B1013FD5-E80F-4309-9524-E7A3089C607C}">
      <dsp:nvSpPr>
        <dsp:cNvPr id="0" name=""/>
        <dsp:cNvSpPr/>
      </dsp:nvSpPr>
      <dsp:spPr>
        <a:xfrm>
          <a:off x="2568" y="2290219"/>
          <a:ext cx="3579882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SQL sebagai </a:t>
          </a:r>
          <a:r>
            <a:rPr lang="id-ID" sz="2500" b="1" kern="1200" dirty="0">
              <a:solidFill>
                <a:srgbClr val="FFFF00"/>
              </a:solidFill>
            </a:rPr>
            <a:t>bahasa pemrograman basis data</a:t>
          </a:r>
        </a:p>
      </dsp:txBody>
      <dsp:txXfrm>
        <a:off x="55753" y="2343404"/>
        <a:ext cx="3473512" cy="983131"/>
      </dsp:txXfrm>
    </dsp:sp>
    <dsp:sp modelId="{76B459F8-8DA9-4FA7-8D5C-66832B64B75C}">
      <dsp:nvSpPr>
        <dsp:cNvPr id="0" name=""/>
        <dsp:cNvSpPr/>
      </dsp:nvSpPr>
      <dsp:spPr>
        <a:xfrm rot="5400000">
          <a:off x="5468940" y="1656656"/>
          <a:ext cx="871601" cy="46445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700" kern="1200" dirty="0"/>
            <a:t>Klien dapat menjalankan aplikasi yang mengakses Basis data yang ada di server</a:t>
          </a:r>
          <a:endParaRPr lang="id-ID" sz="1700" b="1" kern="1200" dirty="0">
            <a:solidFill>
              <a:srgbClr val="FFFF00"/>
            </a:solidFill>
          </a:endParaRPr>
        </a:p>
      </dsp:txBody>
      <dsp:txXfrm rot="-5400000">
        <a:off x="3582451" y="3585693"/>
        <a:ext cx="4602032" cy="786505"/>
      </dsp:txXfrm>
    </dsp:sp>
    <dsp:sp modelId="{691E5B65-3661-40DC-9EAB-BBFD320CE4D3}">
      <dsp:nvSpPr>
        <dsp:cNvPr id="0" name=""/>
        <dsp:cNvSpPr/>
      </dsp:nvSpPr>
      <dsp:spPr>
        <a:xfrm>
          <a:off x="2568" y="3434195"/>
          <a:ext cx="3579882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kern="1200" dirty="0"/>
            <a:t>SQL sebagai </a:t>
          </a:r>
          <a:r>
            <a:rPr lang="id-ID" sz="2500" b="1" kern="1200" dirty="0">
              <a:solidFill>
                <a:srgbClr val="FFFF00"/>
              </a:solidFill>
            </a:rPr>
            <a:t>bahasa klien/server</a:t>
          </a:r>
        </a:p>
      </dsp:txBody>
      <dsp:txXfrm>
        <a:off x="55753" y="3487380"/>
        <a:ext cx="3473512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F3A5A-FC20-4BC8-92B7-7E2EAEB1C81F}">
      <dsp:nvSpPr>
        <dsp:cNvPr id="0" name=""/>
        <dsp:cNvSpPr/>
      </dsp:nvSpPr>
      <dsp:spPr>
        <a:xfrm>
          <a:off x="2333865" y="302324"/>
          <a:ext cx="4291429" cy="4291429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Pernyataan</a:t>
          </a:r>
          <a:endParaRPr lang="en-US" sz="1800" b="1" kern="1200" dirty="0"/>
        </a:p>
      </dsp:txBody>
      <dsp:txXfrm>
        <a:off x="4581757" y="850503"/>
        <a:ext cx="1123945" cy="868503"/>
      </dsp:txXfrm>
    </dsp:sp>
    <dsp:sp modelId="{81182606-5B15-432B-B328-0DE4E990ED43}">
      <dsp:nvSpPr>
        <dsp:cNvPr id="0" name=""/>
        <dsp:cNvSpPr/>
      </dsp:nvSpPr>
      <dsp:spPr>
        <a:xfrm>
          <a:off x="2384953" y="390707"/>
          <a:ext cx="4291429" cy="4291429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2">
                <a:hueOff val="359991"/>
                <a:satOff val="9717"/>
                <a:lumOff val="1020"/>
                <a:alphaOff val="0"/>
                <a:shade val="51000"/>
                <a:satMod val="130000"/>
              </a:schemeClr>
            </a:gs>
            <a:gs pos="80000">
              <a:schemeClr val="accent2">
                <a:hueOff val="359991"/>
                <a:satOff val="9717"/>
                <a:lumOff val="1020"/>
                <a:alphaOff val="0"/>
                <a:shade val="93000"/>
                <a:satMod val="130000"/>
              </a:schemeClr>
            </a:gs>
            <a:gs pos="100000">
              <a:schemeClr val="accent2">
                <a:hueOff val="359991"/>
                <a:satOff val="9717"/>
                <a:lumOff val="10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Nama</a:t>
          </a:r>
        </a:p>
      </dsp:txBody>
      <dsp:txXfrm>
        <a:off x="5296995" y="2127714"/>
        <a:ext cx="1175034" cy="842959"/>
      </dsp:txXfrm>
    </dsp:sp>
    <dsp:sp modelId="{353AF923-FE06-4F95-9CB6-E878FEF95724}">
      <dsp:nvSpPr>
        <dsp:cNvPr id="0" name=""/>
        <dsp:cNvSpPr/>
      </dsp:nvSpPr>
      <dsp:spPr>
        <a:xfrm>
          <a:off x="2333865" y="479090"/>
          <a:ext cx="4291429" cy="4291429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2">
                <a:hueOff val="719982"/>
                <a:satOff val="19434"/>
                <a:lumOff val="2040"/>
                <a:alphaOff val="0"/>
                <a:shade val="51000"/>
                <a:satMod val="130000"/>
              </a:schemeClr>
            </a:gs>
            <a:gs pos="80000">
              <a:schemeClr val="accent2">
                <a:hueOff val="719982"/>
                <a:satOff val="19434"/>
                <a:lumOff val="2040"/>
                <a:alphaOff val="0"/>
                <a:shade val="93000"/>
                <a:satMod val="130000"/>
              </a:schemeClr>
            </a:gs>
            <a:gs pos="100000">
              <a:schemeClr val="accent2">
                <a:hueOff val="719982"/>
                <a:satOff val="19434"/>
                <a:lumOff val="2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Tipe data</a:t>
          </a:r>
        </a:p>
      </dsp:txBody>
      <dsp:txXfrm>
        <a:off x="4581757" y="3379381"/>
        <a:ext cx="1123945" cy="868503"/>
      </dsp:txXfrm>
    </dsp:sp>
    <dsp:sp modelId="{3888E7A2-3FC1-481E-9651-05B3808477A3}">
      <dsp:nvSpPr>
        <dsp:cNvPr id="0" name=""/>
        <dsp:cNvSpPr/>
      </dsp:nvSpPr>
      <dsp:spPr>
        <a:xfrm>
          <a:off x="2231688" y="479090"/>
          <a:ext cx="4291429" cy="4291429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2">
                <a:hueOff val="1079972"/>
                <a:satOff val="29150"/>
                <a:lumOff val="3059"/>
                <a:alphaOff val="0"/>
                <a:shade val="51000"/>
                <a:satMod val="130000"/>
              </a:schemeClr>
            </a:gs>
            <a:gs pos="80000">
              <a:schemeClr val="accent2">
                <a:hueOff val="1079972"/>
                <a:satOff val="29150"/>
                <a:lumOff val="3059"/>
                <a:alphaOff val="0"/>
                <a:shade val="93000"/>
                <a:satMod val="130000"/>
              </a:schemeClr>
            </a:gs>
            <a:gs pos="100000">
              <a:schemeClr val="accent2">
                <a:hueOff val="1079972"/>
                <a:satOff val="29150"/>
                <a:lumOff val="3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Konstanta</a:t>
          </a:r>
        </a:p>
      </dsp:txBody>
      <dsp:txXfrm>
        <a:off x="3151280" y="3379381"/>
        <a:ext cx="1123945" cy="868503"/>
      </dsp:txXfrm>
    </dsp:sp>
    <dsp:sp modelId="{FB9A1B63-7A67-4636-84FB-ED1B8A2093A3}">
      <dsp:nvSpPr>
        <dsp:cNvPr id="0" name=""/>
        <dsp:cNvSpPr/>
      </dsp:nvSpPr>
      <dsp:spPr>
        <a:xfrm>
          <a:off x="2180600" y="390707"/>
          <a:ext cx="4291429" cy="4291429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2">
                <a:hueOff val="1439963"/>
                <a:satOff val="38867"/>
                <a:lumOff val="4079"/>
                <a:alphaOff val="0"/>
                <a:shade val="51000"/>
                <a:satMod val="130000"/>
              </a:schemeClr>
            </a:gs>
            <a:gs pos="80000">
              <a:schemeClr val="accent2">
                <a:hueOff val="1439963"/>
                <a:satOff val="38867"/>
                <a:lumOff val="4079"/>
                <a:alphaOff val="0"/>
                <a:shade val="93000"/>
                <a:satMod val="130000"/>
              </a:schemeClr>
            </a:gs>
            <a:gs pos="100000">
              <a:schemeClr val="accent2">
                <a:hueOff val="1439963"/>
                <a:satOff val="38867"/>
                <a:lumOff val="40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Ekspresi</a:t>
          </a:r>
        </a:p>
      </dsp:txBody>
      <dsp:txXfrm>
        <a:off x="2384953" y="2127714"/>
        <a:ext cx="1175034" cy="842959"/>
      </dsp:txXfrm>
    </dsp:sp>
    <dsp:sp modelId="{8D4377E5-98DB-48F0-833A-D539664796CA}">
      <dsp:nvSpPr>
        <dsp:cNvPr id="0" name=""/>
        <dsp:cNvSpPr/>
      </dsp:nvSpPr>
      <dsp:spPr>
        <a:xfrm>
          <a:off x="2231688" y="302324"/>
          <a:ext cx="4291429" cy="4291429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1799954"/>
                <a:satOff val="48584"/>
                <a:lumOff val="5099"/>
                <a:alphaOff val="0"/>
                <a:shade val="51000"/>
                <a:satMod val="130000"/>
              </a:schemeClr>
            </a:gs>
            <a:gs pos="80000">
              <a:schemeClr val="accent2">
                <a:hueOff val="1799954"/>
                <a:satOff val="48584"/>
                <a:lumOff val="5099"/>
                <a:alphaOff val="0"/>
                <a:shade val="93000"/>
                <a:satMod val="130000"/>
              </a:schemeClr>
            </a:gs>
            <a:gs pos="100000">
              <a:schemeClr val="accent2">
                <a:hueOff val="1799954"/>
                <a:satOff val="48584"/>
                <a:lumOff val="50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Fungsi Bawaan</a:t>
          </a:r>
        </a:p>
      </dsp:txBody>
      <dsp:txXfrm>
        <a:off x="3151280" y="850503"/>
        <a:ext cx="1123945" cy="868503"/>
      </dsp:txXfrm>
    </dsp:sp>
    <dsp:sp modelId="{A1F7D974-9650-4949-8327-01B3A31AB535}">
      <dsp:nvSpPr>
        <dsp:cNvPr id="0" name=""/>
        <dsp:cNvSpPr/>
      </dsp:nvSpPr>
      <dsp:spPr>
        <a:xfrm>
          <a:off x="2068048" y="36664"/>
          <a:ext cx="4822749" cy="4822749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E1906-B7AB-48FA-BFC3-816A08DD999A}">
      <dsp:nvSpPr>
        <dsp:cNvPr id="0" name=""/>
        <dsp:cNvSpPr/>
      </dsp:nvSpPr>
      <dsp:spPr>
        <a:xfrm>
          <a:off x="2119137" y="125047"/>
          <a:ext cx="4822749" cy="4822749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2">
            <a:hueOff val="359991"/>
            <a:satOff val="9717"/>
            <a:lumOff val="102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BA08E-A549-4169-AE5F-5336E6FAEB74}">
      <dsp:nvSpPr>
        <dsp:cNvPr id="0" name=""/>
        <dsp:cNvSpPr/>
      </dsp:nvSpPr>
      <dsp:spPr>
        <a:xfrm>
          <a:off x="2068048" y="213430"/>
          <a:ext cx="4822749" cy="4822749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2">
            <a:hueOff val="719982"/>
            <a:satOff val="19434"/>
            <a:lumOff val="20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1EABC-32AA-48C6-8FAE-C2581B877385}">
      <dsp:nvSpPr>
        <dsp:cNvPr id="0" name=""/>
        <dsp:cNvSpPr/>
      </dsp:nvSpPr>
      <dsp:spPr>
        <a:xfrm>
          <a:off x="1966185" y="213430"/>
          <a:ext cx="4822749" cy="4822749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2">
            <a:hueOff val="1079972"/>
            <a:satOff val="29150"/>
            <a:lumOff val="30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D21C2-A218-4AB3-A382-A47599F19D11}">
      <dsp:nvSpPr>
        <dsp:cNvPr id="0" name=""/>
        <dsp:cNvSpPr/>
      </dsp:nvSpPr>
      <dsp:spPr>
        <a:xfrm>
          <a:off x="1915096" y="125047"/>
          <a:ext cx="4822749" cy="4822749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2">
            <a:hueOff val="1439963"/>
            <a:satOff val="38867"/>
            <a:lumOff val="40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4897C-EBD1-4961-9720-A8F59CACCC98}">
      <dsp:nvSpPr>
        <dsp:cNvPr id="0" name=""/>
        <dsp:cNvSpPr/>
      </dsp:nvSpPr>
      <dsp:spPr>
        <a:xfrm>
          <a:off x="1966185" y="36664"/>
          <a:ext cx="4822749" cy="4822749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2">
            <a:hueOff val="1799954"/>
            <a:satOff val="48584"/>
            <a:lumOff val="509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27CC-85D9-403A-9895-98965BE71616}">
      <dsp:nvSpPr>
        <dsp:cNvPr id="0" name=""/>
        <dsp:cNvSpPr/>
      </dsp:nvSpPr>
      <dsp:spPr>
        <a:xfrm>
          <a:off x="0" y="398545"/>
          <a:ext cx="4258816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531" tIns="395732" rIns="3305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 dirty="0"/>
            <a:t>Untuk mendefinisikan objek-objek basis data, tabel, atribut, batasan-batasan thd atribut, serta</a:t>
          </a:r>
          <a:r>
            <a:rPr lang="en-US" sz="1900" kern="1200" dirty="0"/>
            <a:t> </a:t>
          </a:r>
          <a:r>
            <a:rPr lang="id-ID" sz="1900" kern="1200" dirty="0"/>
            <a:t>hubungan antar tabel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 dirty="0"/>
            <a:t>Meliputi : </a:t>
          </a:r>
          <a:r>
            <a:rPr lang="id-ID" sz="1900" b="1" kern="1200" dirty="0"/>
            <a:t>CREATE, ALTER, DROP</a:t>
          </a:r>
        </a:p>
      </dsp:txBody>
      <dsp:txXfrm>
        <a:off x="0" y="398545"/>
        <a:ext cx="4258816" cy="1915200"/>
      </dsp:txXfrm>
    </dsp:sp>
    <dsp:sp modelId="{E632C585-075E-4A20-9DC4-3E5F248F96CE}">
      <dsp:nvSpPr>
        <dsp:cNvPr id="0" name=""/>
        <dsp:cNvSpPr/>
      </dsp:nvSpPr>
      <dsp:spPr>
        <a:xfrm>
          <a:off x="212940" y="118105"/>
          <a:ext cx="298117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81" tIns="0" rIns="1126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Data Definition Language (</a:t>
          </a:r>
          <a:r>
            <a:rPr lang="id-ID" sz="2000" b="1" kern="1200"/>
            <a:t>DDL</a:t>
          </a:r>
          <a:r>
            <a:rPr lang="id-ID" sz="2000" kern="1200"/>
            <a:t>)</a:t>
          </a:r>
          <a:endParaRPr lang="en-US" sz="2000" kern="1200" dirty="0"/>
        </a:p>
      </dsp:txBody>
      <dsp:txXfrm>
        <a:off x="240320" y="145485"/>
        <a:ext cx="2926411" cy="506120"/>
      </dsp:txXfrm>
    </dsp:sp>
    <dsp:sp modelId="{32480ED9-5870-4E23-BA5C-C0D6BBC772A6}">
      <dsp:nvSpPr>
        <dsp:cNvPr id="0" name=""/>
        <dsp:cNvSpPr/>
      </dsp:nvSpPr>
      <dsp:spPr>
        <a:xfrm>
          <a:off x="0" y="2696785"/>
          <a:ext cx="4258816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531" tIns="395732" rIns="3305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/>
            <a:t>Untuk memanipulasi data dalam basis data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/>
            <a:t>Misal: untuk pengambilan, pemasukan, pengubahan dan penghapusan.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900" kern="1200"/>
            <a:t>Meliputi: </a:t>
          </a:r>
          <a:r>
            <a:rPr lang="id-ID" sz="1900" b="1" kern="1200"/>
            <a:t>SELECT, INSERT, DELETE, UPDATE</a:t>
          </a:r>
          <a:endParaRPr lang="id-ID" sz="1900" b="1" kern="1200" dirty="0"/>
        </a:p>
      </dsp:txBody>
      <dsp:txXfrm>
        <a:off x="0" y="2696785"/>
        <a:ext cx="4258816" cy="2513700"/>
      </dsp:txXfrm>
    </dsp:sp>
    <dsp:sp modelId="{1C34F150-3DFA-490C-B84B-2489FCA7257B}">
      <dsp:nvSpPr>
        <dsp:cNvPr id="0" name=""/>
        <dsp:cNvSpPr/>
      </dsp:nvSpPr>
      <dsp:spPr>
        <a:xfrm>
          <a:off x="212940" y="2416345"/>
          <a:ext cx="298117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681" tIns="0" rIns="1126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Data Manipulation Language (DML)</a:t>
          </a:r>
          <a:endParaRPr lang="en-US" sz="2000" kern="1200" dirty="0"/>
        </a:p>
      </dsp:txBody>
      <dsp:txXfrm>
        <a:off x="240320" y="2443725"/>
        <a:ext cx="292641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22EAD-9E4D-4703-911C-455A7E13715F}">
      <dsp:nvSpPr>
        <dsp:cNvPr id="0" name=""/>
        <dsp:cNvSpPr/>
      </dsp:nvSpPr>
      <dsp:spPr>
        <a:xfrm>
          <a:off x="0" y="236799"/>
          <a:ext cx="400653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951" tIns="333248" rIns="310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>
              <a:latin typeface="+mn-lt"/>
              <a:cs typeface="+mn-cs"/>
            </a:rPr>
            <a:t>Untuk mengendalikan pengaksesan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>
              <a:latin typeface="+mn-lt"/>
              <a:cs typeface="+mn-cs"/>
            </a:rPr>
            <a:t>Meliputi : GRANT, REVOKE, LOCK TABLE</a:t>
          </a:r>
          <a:endParaRPr lang="id-ID" sz="1600" kern="1200" dirty="0">
            <a:latin typeface="+mn-lt"/>
            <a:cs typeface="+mn-cs"/>
          </a:endParaRPr>
        </a:p>
      </dsp:txBody>
      <dsp:txXfrm>
        <a:off x="0" y="236799"/>
        <a:ext cx="4006530" cy="1386000"/>
      </dsp:txXfrm>
    </dsp:sp>
    <dsp:sp modelId="{8450169B-0386-44B3-B84D-90B7DA3B5938}">
      <dsp:nvSpPr>
        <dsp:cNvPr id="0" name=""/>
        <dsp:cNvSpPr/>
      </dsp:nvSpPr>
      <dsp:spPr>
        <a:xfrm>
          <a:off x="200326" y="639"/>
          <a:ext cx="280457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06" tIns="0" rIns="1060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>
              <a:latin typeface="+mn-lt"/>
              <a:cs typeface="+mn-cs"/>
            </a:rPr>
            <a:t>Data Control Language (DCL)</a:t>
          </a:r>
          <a:endParaRPr lang="en-US" sz="1600" kern="1200" dirty="0"/>
        </a:p>
      </dsp:txBody>
      <dsp:txXfrm>
        <a:off x="223383" y="23696"/>
        <a:ext cx="2758457" cy="426206"/>
      </dsp:txXfrm>
    </dsp:sp>
    <dsp:sp modelId="{F1C8748F-570C-4CA3-B869-418C25BEE232}">
      <dsp:nvSpPr>
        <dsp:cNvPr id="0" name=""/>
        <dsp:cNvSpPr/>
      </dsp:nvSpPr>
      <dsp:spPr>
        <a:xfrm>
          <a:off x="0" y="1945360"/>
          <a:ext cx="400653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951" tIns="333248" rIns="310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+mn-lt"/>
              <a:cs typeface="+mn-cs"/>
            </a:rPr>
            <a:t>Untuk mengendalikan pengeksekusian transaksi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>
              <a:latin typeface="+mn-lt"/>
              <a:cs typeface="+mn-cs"/>
            </a:rPr>
            <a:t>Meliputi : COMMIT, ROLLBACK</a:t>
          </a:r>
          <a:endParaRPr lang="id-ID" sz="1600" kern="1200" dirty="0">
            <a:latin typeface="+mn-lt"/>
            <a:cs typeface="+mn-cs"/>
          </a:endParaRPr>
        </a:p>
      </dsp:txBody>
      <dsp:txXfrm>
        <a:off x="0" y="1945360"/>
        <a:ext cx="4006530" cy="1159200"/>
      </dsp:txXfrm>
    </dsp:sp>
    <dsp:sp modelId="{ED35FB55-AA3F-4867-9516-5D9576639338}">
      <dsp:nvSpPr>
        <dsp:cNvPr id="0" name=""/>
        <dsp:cNvSpPr/>
      </dsp:nvSpPr>
      <dsp:spPr>
        <a:xfrm>
          <a:off x="200326" y="1709200"/>
          <a:ext cx="280457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06" tIns="0" rIns="1060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 dirty="0">
              <a:latin typeface="+mn-lt"/>
              <a:cs typeface="+mn-cs"/>
            </a:rPr>
            <a:t>Pengendali Transaksi</a:t>
          </a:r>
          <a:endParaRPr lang="en-US" sz="1600" kern="1200" dirty="0"/>
        </a:p>
      </dsp:txBody>
      <dsp:txXfrm>
        <a:off x="223383" y="1732257"/>
        <a:ext cx="2758457" cy="426206"/>
      </dsp:txXfrm>
    </dsp:sp>
    <dsp:sp modelId="{AEE32614-8E8C-4C30-B362-349644ED897F}">
      <dsp:nvSpPr>
        <dsp:cNvPr id="0" name=""/>
        <dsp:cNvSpPr/>
      </dsp:nvSpPr>
      <dsp:spPr>
        <a:xfrm>
          <a:off x="0" y="3427120"/>
          <a:ext cx="4006530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951" tIns="333248" rIns="31095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>
              <a:latin typeface="Calibri" pitchFamily="34" charset="0"/>
            </a:rPr>
            <a:t>Mencakup pernyataan yang berhubungan dengan pemanfaatan SQL dalam bahasa lain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>
              <a:latin typeface="Calibri" pitchFamily="34" charset="0"/>
            </a:rPr>
            <a:t>Meliputi : </a:t>
          </a:r>
          <a:r>
            <a:rPr lang="id-ID" sz="1600" kern="1200"/>
            <a:t>DECLARE, FETCH, OPEN, CLOSE</a:t>
          </a:r>
          <a:endParaRPr lang="id-ID" sz="1600" kern="1200" dirty="0">
            <a:latin typeface="Calibri" pitchFamily="34" charset="0"/>
          </a:endParaRPr>
        </a:p>
      </dsp:txBody>
      <dsp:txXfrm>
        <a:off x="0" y="3427120"/>
        <a:ext cx="4006530" cy="1612800"/>
      </dsp:txXfrm>
    </dsp:sp>
    <dsp:sp modelId="{2257EEEE-1F4A-4C34-956D-FAAC7B0CF271}">
      <dsp:nvSpPr>
        <dsp:cNvPr id="0" name=""/>
        <dsp:cNvSpPr/>
      </dsp:nvSpPr>
      <dsp:spPr>
        <a:xfrm>
          <a:off x="200326" y="3190960"/>
          <a:ext cx="280457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06" tIns="0" rIns="1060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 dirty="0">
              <a:latin typeface="+mn-lt"/>
              <a:cs typeface="+mn-cs"/>
            </a:rPr>
            <a:t>Pengendali Programatik</a:t>
          </a:r>
          <a:endParaRPr lang="en-US" sz="1600" kern="1200" dirty="0"/>
        </a:p>
      </dsp:txBody>
      <dsp:txXfrm>
        <a:off x="223383" y="3214017"/>
        <a:ext cx="2758457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BE510-19A4-4CCC-B885-F03CE82AB288}">
      <dsp:nvSpPr>
        <dsp:cNvPr id="0" name=""/>
        <dsp:cNvSpPr/>
      </dsp:nvSpPr>
      <dsp:spPr>
        <a:xfrm rot="10800000">
          <a:off x="449987" y="27033"/>
          <a:ext cx="7985292" cy="12569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299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Data Definition Language</a:t>
          </a:r>
          <a:r>
            <a:rPr lang="en-US" sz="2200" kern="1200" dirty="0"/>
            <a:t> (DDL) </a:t>
          </a:r>
          <a:r>
            <a:rPr lang="en-US" sz="2200" kern="1200" dirty="0" err="1"/>
            <a:t>adalah</a:t>
          </a:r>
          <a:r>
            <a:rPr lang="en-US" sz="2200" kern="1200" dirty="0"/>
            <a:t> </a:t>
          </a:r>
          <a:r>
            <a:rPr lang="en-US" sz="2200" kern="1200" dirty="0" err="1"/>
            <a:t>bahasa</a:t>
          </a:r>
          <a:r>
            <a:rPr lang="en-US" sz="2200" kern="1200" dirty="0"/>
            <a:t> </a:t>
          </a:r>
          <a:r>
            <a:rPr lang="en-US" sz="2200" kern="1200" dirty="0" err="1"/>
            <a:t>dalam</a:t>
          </a:r>
          <a:r>
            <a:rPr lang="en-US" sz="2200" kern="1200" dirty="0"/>
            <a:t> DBMS yang </a:t>
          </a:r>
          <a:r>
            <a:rPr lang="en-US" sz="2200" kern="1200" dirty="0" err="1"/>
            <a:t>digunakan</a:t>
          </a:r>
          <a:r>
            <a:rPr lang="en-US" sz="2200" kern="1200" dirty="0"/>
            <a:t>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>
              <a:solidFill>
                <a:srgbClr val="FF0000"/>
              </a:solidFill>
            </a:rPr>
            <a:t>membuat</a:t>
          </a:r>
          <a:r>
            <a:rPr lang="en-US" sz="2200" kern="1200" dirty="0">
              <a:solidFill>
                <a:srgbClr val="FF0000"/>
              </a:solidFill>
            </a:rPr>
            <a:t> </a:t>
          </a:r>
          <a:r>
            <a:rPr lang="en-US" sz="2200" kern="1200" dirty="0" err="1">
              <a:solidFill>
                <a:srgbClr val="FF0000"/>
              </a:solidFill>
            </a:rPr>
            <a:t>atau</a:t>
          </a:r>
          <a:r>
            <a:rPr lang="en-US" sz="2200" kern="1200" dirty="0">
              <a:solidFill>
                <a:srgbClr val="FF0000"/>
              </a:solidFill>
            </a:rPr>
            <a:t> </a:t>
          </a:r>
          <a:r>
            <a:rPr lang="en-US" sz="2200" kern="1200" dirty="0" err="1">
              <a:solidFill>
                <a:srgbClr val="FF0000"/>
              </a:solidFill>
            </a:rPr>
            <a:t>mendefinisikan</a:t>
          </a:r>
          <a:r>
            <a:rPr lang="en-US" sz="2200" kern="1200" dirty="0">
              <a:solidFill>
                <a:srgbClr val="FF0000"/>
              </a:solidFill>
            </a:rPr>
            <a:t> </a:t>
          </a:r>
          <a:r>
            <a:rPr lang="en-US" sz="2200" kern="1200" dirty="0" err="1">
              <a:solidFill>
                <a:srgbClr val="FF0000"/>
              </a:solidFill>
            </a:rPr>
            <a:t>obyek-obyek</a:t>
          </a:r>
          <a:r>
            <a:rPr lang="en-US" sz="2200" kern="1200" dirty="0"/>
            <a:t> di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i="1" kern="1200" dirty="0"/>
            <a:t>database</a:t>
          </a:r>
          <a:r>
            <a:rPr lang="en-US" sz="2200" kern="1200" dirty="0"/>
            <a:t>. </a:t>
          </a:r>
        </a:p>
      </dsp:txBody>
      <dsp:txXfrm rot="10800000">
        <a:off x="764235" y="27033"/>
        <a:ext cx="7671044" cy="1256992"/>
      </dsp:txXfrm>
    </dsp:sp>
    <dsp:sp modelId="{C2E0AA5E-08D5-4F77-AE89-B5D5B3D7E070}">
      <dsp:nvSpPr>
        <dsp:cNvPr id="0" name=""/>
        <dsp:cNvSpPr/>
      </dsp:nvSpPr>
      <dsp:spPr>
        <a:xfrm>
          <a:off x="0" y="2270"/>
          <a:ext cx="1256992" cy="1256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64B42-8A14-46E1-8F5A-946E4E503982}">
      <dsp:nvSpPr>
        <dsp:cNvPr id="0" name=""/>
        <dsp:cNvSpPr/>
      </dsp:nvSpPr>
      <dsp:spPr>
        <a:xfrm rot="10800000">
          <a:off x="449987" y="1659247"/>
          <a:ext cx="7985292" cy="12569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299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umum</a:t>
          </a:r>
          <a:r>
            <a:rPr lang="en-US" sz="2200" kern="1200" dirty="0"/>
            <a:t> </a:t>
          </a:r>
          <a:r>
            <a:rPr lang="en-US" sz="2200" kern="1200" dirty="0" err="1"/>
            <a:t>digunakan</a:t>
          </a:r>
          <a:r>
            <a:rPr lang="en-US" sz="2200" kern="1200" dirty="0"/>
            <a:t>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>
              <a:solidFill>
                <a:srgbClr val="FF0000"/>
              </a:solidFill>
            </a:rPr>
            <a:t>membuat</a:t>
          </a:r>
          <a:r>
            <a:rPr lang="en-US" sz="2200" kern="1200" dirty="0">
              <a:solidFill>
                <a:srgbClr val="FF0000"/>
              </a:solidFill>
            </a:rPr>
            <a:t> </a:t>
          </a:r>
          <a:r>
            <a:rPr lang="en-US" sz="2200" kern="1200" dirty="0" err="1">
              <a:solidFill>
                <a:srgbClr val="FF0000"/>
              </a:solidFill>
            </a:rPr>
            <a:t>obyek</a:t>
          </a:r>
          <a:r>
            <a:rPr lang="en-US" sz="2200" kern="1200" dirty="0">
              <a:solidFill>
                <a:srgbClr val="FF0000"/>
              </a:solidFill>
            </a:rPr>
            <a:t> </a:t>
          </a:r>
          <a:r>
            <a:rPr lang="en-US" sz="2200" kern="1200" dirty="0" err="1">
              <a:solidFill>
                <a:srgbClr val="FF0000"/>
              </a:solidFill>
            </a:rPr>
            <a:t>berupa</a:t>
          </a:r>
          <a:r>
            <a:rPr lang="en-US" sz="2200" kern="1200" dirty="0">
              <a:solidFill>
                <a:srgbClr val="FF0000"/>
              </a:solidFill>
            </a:rPr>
            <a:t> table </a:t>
          </a:r>
          <a:r>
            <a:rPr lang="en-US" sz="2200" kern="1200" dirty="0" err="1">
              <a:solidFill>
                <a:srgbClr val="FF0000"/>
              </a:solidFill>
            </a:rPr>
            <a:t>dan</a:t>
          </a:r>
          <a:r>
            <a:rPr lang="en-US" sz="2200" kern="1200" dirty="0">
              <a:solidFill>
                <a:srgbClr val="FF0000"/>
              </a:solidFill>
            </a:rPr>
            <a:t> view.</a:t>
          </a:r>
        </a:p>
      </dsp:txBody>
      <dsp:txXfrm rot="10800000">
        <a:off x="764235" y="1659247"/>
        <a:ext cx="7671044" cy="1256992"/>
      </dsp:txXfrm>
    </dsp:sp>
    <dsp:sp modelId="{ECDD6036-BB75-4F2C-A736-731A9E5E4611}">
      <dsp:nvSpPr>
        <dsp:cNvPr id="0" name=""/>
        <dsp:cNvSpPr/>
      </dsp:nvSpPr>
      <dsp:spPr>
        <a:xfrm>
          <a:off x="0" y="1634485"/>
          <a:ext cx="1256992" cy="1256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74B1-0F1F-4DD0-BE37-A1AC2D8258B8}">
      <dsp:nvSpPr>
        <dsp:cNvPr id="0" name=""/>
        <dsp:cNvSpPr/>
      </dsp:nvSpPr>
      <dsp:spPr>
        <a:xfrm rot="10800000">
          <a:off x="449987" y="3268970"/>
          <a:ext cx="7985292" cy="12569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299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Secara khusus, di dalam DBMS tertentu digunakan untuk 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Membuat</a:t>
          </a:r>
          <a:r>
            <a:rPr lang="en-US" sz="1700" kern="1200" dirty="0"/>
            <a:t> trigger,  stored procedure, database, index, rule, schema </a:t>
          </a:r>
          <a:r>
            <a:rPr lang="en-US" sz="1700" kern="1200" dirty="0" err="1"/>
            <a:t>dll</a:t>
          </a:r>
          <a:r>
            <a:rPr lang="en-US" sz="1700" kern="1200" dirty="0"/>
            <a:t> (</a:t>
          </a:r>
          <a:r>
            <a:rPr lang="en-US" sz="1700" kern="1200" dirty="0" err="1"/>
            <a:t>tergantung</a:t>
          </a:r>
          <a:r>
            <a:rPr lang="en-US" sz="1700" kern="1200" dirty="0"/>
            <a:t> DBMS)</a:t>
          </a:r>
        </a:p>
      </dsp:txBody>
      <dsp:txXfrm rot="10800000">
        <a:off x="764235" y="3268970"/>
        <a:ext cx="7671044" cy="1256992"/>
      </dsp:txXfrm>
    </dsp:sp>
    <dsp:sp modelId="{EB542BC2-05E8-4EDA-A7A9-9D500AD90A0D}">
      <dsp:nvSpPr>
        <dsp:cNvPr id="0" name=""/>
        <dsp:cNvSpPr/>
      </dsp:nvSpPr>
      <dsp:spPr>
        <a:xfrm>
          <a:off x="0" y="3266699"/>
          <a:ext cx="1256992" cy="12569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ECEC1-3545-4DAB-8B13-7BE4CE577B29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1C75-66CE-4691-BA3E-CAC2CB79DDE8}">
      <dsp:nvSpPr>
        <dsp:cNvPr id="0" name=""/>
        <dsp:cNvSpPr/>
      </dsp:nvSpPr>
      <dsp:spPr>
        <a:xfrm>
          <a:off x="2262981" y="0"/>
          <a:ext cx="8709818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tool online</a:t>
          </a:r>
        </a:p>
      </dsp:txBody>
      <dsp:txXfrm>
        <a:off x="2262981" y="0"/>
        <a:ext cx="4354909" cy="2149832"/>
      </dsp:txXfrm>
    </dsp:sp>
    <dsp:sp modelId="{E0502DF3-25A9-4841-B392-10A3051249AC}">
      <dsp:nvSpPr>
        <dsp:cNvPr id="0" name=""/>
        <dsp:cNvSpPr/>
      </dsp:nvSpPr>
      <dsp:spPr>
        <a:xfrm>
          <a:off x="1188065" y="2149832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EF07-7F64-40A9-9664-F8E736DC760A}">
      <dsp:nvSpPr>
        <dsp:cNvPr id="0" name=""/>
        <dsp:cNvSpPr/>
      </dsp:nvSpPr>
      <dsp:spPr>
        <a:xfrm>
          <a:off x="2262981" y="2149832"/>
          <a:ext cx="87098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7034478"/>
              <a:satOff val="-5669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DBMS (desktop)</a:t>
          </a:r>
        </a:p>
      </dsp:txBody>
      <dsp:txXfrm>
        <a:off x="2262981" y="2149832"/>
        <a:ext cx="4354909" cy="2149832"/>
      </dsp:txXfrm>
    </dsp:sp>
    <dsp:sp modelId="{C5668B77-FF76-4714-830F-0BA1487008F5}">
      <dsp:nvSpPr>
        <dsp:cNvPr id="0" name=""/>
        <dsp:cNvSpPr/>
      </dsp:nvSpPr>
      <dsp:spPr>
        <a:xfrm>
          <a:off x="6617890" y="2149832"/>
          <a:ext cx="4354909" cy="21498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MySQL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POSTGRE SQL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ORACLE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dll</a:t>
          </a:r>
        </a:p>
      </dsp:txBody>
      <dsp:txXfrm>
        <a:off x="6617890" y="2149832"/>
        <a:ext cx="4354909" cy="21498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8DF90-2F84-49D3-8D18-7CF67A85ADF9}">
      <dsp:nvSpPr>
        <dsp:cNvPr id="0" name=""/>
        <dsp:cNvSpPr/>
      </dsp:nvSpPr>
      <dsp:spPr>
        <a:xfrm>
          <a:off x="2225039" y="1546"/>
          <a:ext cx="33375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3D445-D926-4003-A907-712826E3F513}">
      <dsp:nvSpPr>
        <dsp:cNvPr id="0" name=""/>
        <dsp:cNvSpPr/>
      </dsp:nvSpPr>
      <dsp:spPr>
        <a:xfrm>
          <a:off x="0" y="1546"/>
          <a:ext cx="2225040" cy="8375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Membuat Tabel</a:t>
          </a:r>
        </a:p>
      </dsp:txBody>
      <dsp:txXfrm>
        <a:off x="40887" y="42433"/>
        <a:ext cx="2143266" cy="755794"/>
      </dsp:txXfrm>
    </dsp:sp>
    <dsp:sp modelId="{24581FD9-BB21-4286-BD04-C651DFCBFE6A}">
      <dsp:nvSpPr>
        <dsp:cNvPr id="0" name=""/>
        <dsp:cNvSpPr/>
      </dsp:nvSpPr>
      <dsp:spPr>
        <a:xfrm>
          <a:off x="2225039" y="922872"/>
          <a:ext cx="33375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1627459"/>
            <a:satOff val="-2868"/>
            <a:lumOff val="4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627459"/>
              <a:satOff val="-2868"/>
              <a:lumOff val="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Menambah kolom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Mengubah kolom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Menghapus kolom</a:t>
          </a:r>
        </a:p>
      </dsp:txBody>
      <dsp:txXfrm>
        <a:off x="2225039" y="1027568"/>
        <a:ext cx="3023472" cy="628176"/>
      </dsp:txXfrm>
    </dsp:sp>
    <dsp:sp modelId="{1E4E94A9-B3F2-471D-AB05-9CBCC4C8AB51}">
      <dsp:nvSpPr>
        <dsp:cNvPr id="0" name=""/>
        <dsp:cNvSpPr/>
      </dsp:nvSpPr>
      <dsp:spPr>
        <a:xfrm>
          <a:off x="0" y="922872"/>
          <a:ext cx="2225040" cy="837568"/>
        </a:xfrm>
        <a:prstGeom prst="roundRect">
          <a:avLst/>
        </a:prstGeom>
        <a:solidFill>
          <a:schemeClr val="accent5">
            <a:hueOff val="1758620"/>
            <a:satOff val="-14175"/>
            <a:lumOff val="4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Mengubah Tabel</a:t>
          </a:r>
        </a:p>
      </dsp:txBody>
      <dsp:txXfrm>
        <a:off x="40887" y="963759"/>
        <a:ext cx="2143266" cy="755794"/>
      </dsp:txXfrm>
    </dsp:sp>
    <dsp:sp modelId="{8E7BF90C-4C45-4715-9A62-95CA179E82FD}">
      <dsp:nvSpPr>
        <dsp:cNvPr id="0" name=""/>
        <dsp:cNvSpPr/>
      </dsp:nvSpPr>
      <dsp:spPr>
        <a:xfrm>
          <a:off x="2225039" y="1844197"/>
          <a:ext cx="33375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3254918"/>
            <a:satOff val="-5737"/>
            <a:lumOff val="85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254918"/>
              <a:satOff val="-5737"/>
              <a:lumOff val="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73FEA-60C0-44CF-A1A7-18B5888A6D9B}">
      <dsp:nvSpPr>
        <dsp:cNvPr id="0" name=""/>
        <dsp:cNvSpPr/>
      </dsp:nvSpPr>
      <dsp:spPr>
        <a:xfrm>
          <a:off x="0" y="1844197"/>
          <a:ext cx="2225040" cy="837568"/>
        </a:xfrm>
        <a:prstGeom prst="roundRect">
          <a:avLst/>
        </a:prstGeom>
        <a:solidFill>
          <a:schemeClr val="accent5">
            <a:hueOff val="3517239"/>
            <a:satOff val="-28349"/>
            <a:lumOff val="8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Menghapus Tabel</a:t>
          </a:r>
        </a:p>
      </dsp:txBody>
      <dsp:txXfrm>
        <a:off x="40887" y="1885084"/>
        <a:ext cx="2143266" cy="755794"/>
      </dsp:txXfrm>
    </dsp:sp>
    <dsp:sp modelId="{9D1BAA02-1420-4FDE-A610-6C2E7925A40F}">
      <dsp:nvSpPr>
        <dsp:cNvPr id="0" name=""/>
        <dsp:cNvSpPr/>
      </dsp:nvSpPr>
      <dsp:spPr>
        <a:xfrm>
          <a:off x="2225039" y="2765522"/>
          <a:ext cx="33375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4882377"/>
            <a:satOff val="-8605"/>
            <a:lumOff val="128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882377"/>
              <a:satOff val="-8605"/>
              <a:lumOff val="1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479E1-10DE-4052-8B71-D6A3583F903F}">
      <dsp:nvSpPr>
        <dsp:cNvPr id="0" name=""/>
        <dsp:cNvSpPr/>
      </dsp:nvSpPr>
      <dsp:spPr>
        <a:xfrm>
          <a:off x="0" y="2765522"/>
          <a:ext cx="2225040" cy="837568"/>
        </a:xfrm>
        <a:prstGeom prst="roundRect">
          <a:avLst/>
        </a:prstGeom>
        <a:solidFill>
          <a:schemeClr val="accent5">
            <a:hueOff val="5275859"/>
            <a:satOff val="-42524"/>
            <a:lumOff val="1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Menambahkan konstrain Primary Key</a:t>
          </a:r>
        </a:p>
      </dsp:txBody>
      <dsp:txXfrm>
        <a:off x="40887" y="2806409"/>
        <a:ext cx="2143266" cy="755794"/>
      </dsp:txXfrm>
    </dsp:sp>
    <dsp:sp modelId="{DC4C9CD8-1D89-410E-AB01-0BF93242C0A8}">
      <dsp:nvSpPr>
        <dsp:cNvPr id="0" name=""/>
        <dsp:cNvSpPr/>
      </dsp:nvSpPr>
      <dsp:spPr>
        <a:xfrm>
          <a:off x="2225039" y="3686847"/>
          <a:ext cx="33375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6509836"/>
            <a:satOff val="-11474"/>
            <a:lumOff val="170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6509836"/>
              <a:satOff val="-11474"/>
              <a:lumOff val="1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8CC20-95E0-40BD-9DA2-E43506B8AC07}">
      <dsp:nvSpPr>
        <dsp:cNvPr id="0" name=""/>
        <dsp:cNvSpPr/>
      </dsp:nvSpPr>
      <dsp:spPr>
        <a:xfrm>
          <a:off x="0" y="3686847"/>
          <a:ext cx="2225040" cy="837568"/>
        </a:xfrm>
        <a:prstGeom prst="roundRect">
          <a:avLst/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Menambahkan konstrain Foreign Key</a:t>
          </a:r>
        </a:p>
      </dsp:txBody>
      <dsp:txXfrm>
        <a:off x="40887" y="3727734"/>
        <a:ext cx="2143266" cy="7557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4DE0C-914B-40EE-BE0D-14448D509542}">
      <dsp:nvSpPr>
        <dsp:cNvPr id="0" name=""/>
        <dsp:cNvSpPr/>
      </dsp:nvSpPr>
      <dsp:spPr>
        <a:xfrm>
          <a:off x="678" y="132704"/>
          <a:ext cx="2645039" cy="15870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Select data</a:t>
          </a:r>
        </a:p>
      </dsp:txBody>
      <dsp:txXfrm>
        <a:off x="678" y="132704"/>
        <a:ext cx="2645039" cy="1587023"/>
      </dsp:txXfrm>
    </dsp:sp>
    <dsp:sp modelId="{0A532F39-EDFB-4741-928C-5806BB693DC8}">
      <dsp:nvSpPr>
        <dsp:cNvPr id="0" name=""/>
        <dsp:cNvSpPr/>
      </dsp:nvSpPr>
      <dsp:spPr>
        <a:xfrm>
          <a:off x="2910221" y="132704"/>
          <a:ext cx="2645039" cy="15870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Insert data</a:t>
          </a:r>
        </a:p>
      </dsp:txBody>
      <dsp:txXfrm>
        <a:off x="2910221" y="132704"/>
        <a:ext cx="2645039" cy="1587023"/>
      </dsp:txXfrm>
    </dsp:sp>
    <dsp:sp modelId="{562B5B29-C36B-4846-A4C1-E18316650F89}">
      <dsp:nvSpPr>
        <dsp:cNvPr id="0" name=""/>
        <dsp:cNvSpPr/>
      </dsp:nvSpPr>
      <dsp:spPr>
        <a:xfrm>
          <a:off x="678" y="1984231"/>
          <a:ext cx="2645039" cy="15870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Update data</a:t>
          </a:r>
        </a:p>
      </dsp:txBody>
      <dsp:txXfrm>
        <a:off x="678" y="1984231"/>
        <a:ext cx="2645039" cy="1587023"/>
      </dsp:txXfrm>
    </dsp:sp>
    <dsp:sp modelId="{250D303F-E0CA-4E81-B426-2DEFEE2EA1F2}">
      <dsp:nvSpPr>
        <dsp:cNvPr id="0" name=""/>
        <dsp:cNvSpPr/>
      </dsp:nvSpPr>
      <dsp:spPr>
        <a:xfrm>
          <a:off x="2910221" y="1984231"/>
          <a:ext cx="2645039" cy="15870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Delete data</a:t>
          </a:r>
        </a:p>
      </dsp:txBody>
      <dsp:txXfrm>
        <a:off x="2910221" y="1984231"/>
        <a:ext cx="2645039" cy="158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7AE8-B0AD-454A-A0D0-870256108017}" type="datetimeFigureOut">
              <a:rPr lang="en-US" smtClean="0"/>
              <a:pPr/>
              <a:t>18-Oct-23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1912-07AB-4781-9F91-0311C4467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qlfiddle.com/" TargetMode="External"/><Relationship Id="rId3" Type="http://schemas.openxmlformats.org/officeDocument/2006/relationships/diagramLayout" Target="../diagrams/layout7.xml"/><Relationship Id="rId7" Type="http://schemas.openxmlformats.org/officeDocument/2006/relationships/hyperlink" Target="https://livesql.oracle.com/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sqliteonlin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livesql.oracle.com/apex/livesql/s/q9kn542h84bq7u1l88n3d9c0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Adhatus</a:t>
            </a:r>
            <a:r>
              <a:rPr lang="en-US" dirty="0"/>
              <a:t> </a:t>
            </a:r>
            <a:r>
              <a:rPr lang="en-US" dirty="0" err="1"/>
              <a:t>Solichah</a:t>
            </a:r>
            <a:r>
              <a:rPr lang="en-US" dirty="0"/>
              <a:t> A</a:t>
            </a:r>
          </a:p>
          <a:p>
            <a:r>
              <a:rPr lang="en-US" dirty="0"/>
              <a:t>SISTEM BASIS DATA</a:t>
            </a:r>
          </a:p>
        </p:txBody>
      </p:sp>
    </p:spTree>
    <p:extLst>
      <p:ext uri="{BB962C8B-B14F-4D97-AF65-F5344CB8AC3E}">
        <p14:creationId xmlns:p14="http://schemas.microsoft.com/office/powerpoint/2010/main" val="29593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CREATE TABLE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namatable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column&gt;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tipe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data&gt; 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aturan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Contoh</a:t>
            </a:r>
            <a:endParaRPr lang="en-US" dirty="0"/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CREATE TABLE dept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NUMBER(2),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VARCHAR2(14),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loc VARCHAR2(13));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533400" indent="-533400">
              <a:lnSpc>
                <a:spcPct val="90000"/>
              </a:lnSpc>
              <a:buClr>
                <a:schemeClr val="folHlink"/>
              </a:buClr>
              <a:buSzPct val="90000"/>
              <a:buNone/>
            </a:pPr>
            <a:r>
              <a:rPr lang="en-US" sz="3200" b="1" dirty="0"/>
              <a:t>MENAMBAH KOLOM BARU</a:t>
            </a:r>
          </a:p>
          <a:p>
            <a:pPr marL="533400" indent="-533400">
              <a:lnSpc>
                <a:spcPct val="90000"/>
              </a:lnSpc>
              <a:buClr>
                <a:schemeClr val="folHlink"/>
              </a:buClr>
              <a:buSzPct val="90000"/>
              <a:buNone/>
            </a:pPr>
            <a:r>
              <a:rPr lang="en-US" b="1" dirty="0"/>
              <a:t>Syntax</a:t>
            </a: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id-ID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sz="2700" b="1" dirty="0">
                <a:solidFill>
                  <a:srgbClr val="FFC000"/>
                </a:solidFill>
              </a:rPr>
              <a:t>ALTER TABLE &lt;</a:t>
            </a:r>
            <a:r>
              <a:rPr lang="en-US" sz="2700" b="1" dirty="0" err="1">
                <a:solidFill>
                  <a:srgbClr val="FFC000"/>
                </a:solidFill>
              </a:rPr>
              <a:t>namaTabel</a:t>
            </a:r>
            <a:r>
              <a:rPr lang="en-US" sz="2700" b="1" dirty="0">
                <a:solidFill>
                  <a:srgbClr val="FFC000"/>
                </a:solidFill>
              </a:rPr>
              <a:t>&gt;   </a:t>
            </a:r>
            <a:endParaRPr lang="id-ID" sz="2700" b="1" dirty="0">
              <a:solidFill>
                <a:srgbClr val="FFC000"/>
              </a:solidFill>
            </a:endParaRP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id-ID" sz="2700" b="1" dirty="0">
                <a:solidFill>
                  <a:srgbClr val="FFC000"/>
                </a:solidFill>
              </a:rPr>
              <a:t>   </a:t>
            </a:r>
            <a:r>
              <a:rPr lang="en-US" sz="2700" b="1" dirty="0">
                <a:solidFill>
                  <a:srgbClr val="FFC000"/>
                </a:solidFill>
              </a:rPr>
              <a:t>   </a:t>
            </a:r>
            <a:r>
              <a:rPr lang="id-ID" sz="2700" b="1" dirty="0">
                <a:solidFill>
                  <a:srgbClr val="FFC000"/>
                </a:solidFill>
              </a:rPr>
              <a:t>ADD</a:t>
            </a:r>
            <a:r>
              <a:rPr lang="en-US" sz="2700" b="1" dirty="0">
                <a:solidFill>
                  <a:srgbClr val="FFC000"/>
                </a:solidFill>
              </a:rPr>
              <a:t> &lt;</a:t>
            </a:r>
            <a:r>
              <a:rPr lang="en-US" sz="2700" b="1" dirty="0" err="1">
                <a:solidFill>
                  <a:srgbClr val="FFC000"/>
                </a:solidFill>
              </a:rPr>
              <a:t>namakolom</a:t>
            </a:r>
            <a:r>
              <a:rPr lang="en-US" sz="2700" b="1" dirty="0">
                <a:solidFill>
                  <a:srgbClr val="FFC000"/>
                </a:solidFill>
              </a:rPr>
              <a:t>&gt; &lt;</a:t>
            </a:r>
            <a:r>
              <a:rPr lang="en-US" sz="2700" b="1" dirty="0" err="1">
                <a:solidFill>
                  <a:srgbClr val="FFC000"/>
                </a:solidFill>
              </a:rPr>
              <a:t>tipedata</a:t>
            </a:r>
            <a:r>
              <a:rPr lang="en-US" sz="2700" b="1" dirty="0">
                <a:solidFill>
                  <a:srgbClr val="FFC000"/>
                </a:solidFill>
              </a:rPr>
              <a:t>&gt; [</a:t>
            </a:r>
            <a:r>
              <a:rPr lang="en-US" sz="2700" b="1" dirty="0" err="1">
                <a:solidFill>
                  <a:srgbClr val="FFC000"/>
                </a:solidFill>
              </a:rPr>
              <a:t>aturan</a:t>
            </a:r>
            <a:r>
              <a:rPr lang="en-US" sz="2700" b="1" dirty="0">
                <a:solidFill>
                  <a:srgbClr val="FFC000"/>
                </a:solidFill>
              </a:rPr>
              <a:t>]</a:t>
            </a:r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endParaRPr lang="en-US" sz="3200" b="1" dirty="0"/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r>
              <a:rPr lang="en-US" sz="3200" b="1" dirty="0"/>
              <a:t>MENGUBAH KOLOM </a:t>
            </a:r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r>
              <a:rPr lang="en-US" b="1" dirty="0"/>
              <a:t>Syntax</a:t>
            </a: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id-ID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	 </a:t>
            </a:r>
            <a:r>
              <a:rPr lang="en-US" sz="2700" b="1" dirty="0">
                <a:solidFill>
                  <a:srgbClr val="FFC000"/>
                </a:solidFill>
              </a:rPr>
              <a:t>ALTER TABLE &lt;</a:t>
            </a:r>
            <a:r>
              <a:rPr lang="en-US" sz="2700" b="1" dirty="0" err="1">
                <a:solidFill>
                  <a:srgbClr val="FFC000"/>
                </a:solidFill>
              </a:rPr>
              <a:t>namaTabel</a:t>
            </a:r>
            <a:r>
              <a:rPr lang="en-US" sz="2700" b="1" dirty="0">
                <a:solidFill>
                  <a:srgbClr val="FFC000"/>
                </a:solidFill>
              </a:rPr>
              <a:t>&gt;   </a:t>
            </a:r>
            <a:endParaRPr lang="id-ID" sz="2700" b="1" dirty="0">
              <a:solidFill>
                <a:srgbClr val="FFC000"/>
              </a:solidFill>
            </a:endParaRP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id-ID" sz="2700" b="1" dirty="0">
                <a:solidFill>
                  <a:srgbClr val="FFC000"/>
                </a:solidFill>
              </a:rPr>
              <a:t>   </a:t>
            </a:r>
            <a:r>
              <a:rPr lang="en-US" sz="2700" b="1" dirty="0">
                <a:solidFill>
                  <a:srgbClr val="FFC000"/>
                </a:solidFill>
              </a:rPr>
              <a:t>   MODIFY &lt;</a:t>
            </a:r>
            <a:r>
              <a:rPr lang="en-US" sz="2700" b="1" dirty="0" err="1">
                <a:solidFill>
                  <a:srgbClr val="FFC000"/>
                </a:solidFill>
              </a:rPr>
              <a:t>namakolom</a:t>
            </a:r>
            <a:r>
              <a:rPr lang="en-US" sz="2700" b="1" dirty="0">
                <a:solidFill>
                  <a:srgbClr val="FFC000"/>
                </a:solidFill>
              </a:rPr>
              <a:t>&gt;   &lt;</a:t>
            </a:r>
            <a:r>
              <a:rPr lang="en-US" sz="2700" b="1" dirty="0" err="1">
                <a:solidFill>
                  <a:srgbClr val="FFC000"/>
                </a:solidFill>
              </a:rPr>
              <a:t>tipedata</a:t>
            </a:r>
            <a:r>
              <a:rPr lang="en-US" sz="2700" b="1" dirty="0">
                <a:solidFill>
                  <a:srgbClr val="FFC000"/>
                </a:solidFill>
              </a:rPr>
              <a:t>&gt; [</a:t>
            </a:r>
            <a:r>
              <a:rPr lang="en-US" sz="2700" b="1" dirty="0" err="1">
                <a:solidFill>
                  <a:srgbClr val="FFC000"/>
                </a:solidFill>
              </a:rPr>
              <a:t>aturan</a:t>
            </a:r>
            <a:r>
              <a:rPr lang="en-US" sz="2700" b="1" dirty="0">
                <a:solidFill>
                  <a:srgbClr val="FFC000"/>
                </a:solidFill>
              </a:rPr>
              <a:t>]</a:t>
            </a:r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endParaRPr lang="en-US" sz="3600" b="1" dirty="0"/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r>
              <a:rPr lang="en-US" sz="3600" b="1" dirty="0"/>
              <a:t>MENGHAPUS KOLOM </a:t>
            </a:r>
          </a:p>
          <a:p>
            <a:pPr marL="533400" indent="-533400">
              <a:buClr>
                <a:schemeClr val="folHlink"/>
              </a:buClr>
              <a:buSzPct val="90000"/>
              <a:buNone/>
            </a:pPr>
            <a:r>
              <a:rPr lang="en-US" b="1" dirty="0"/>
              <a:t>Syntax</a:t>
            </a: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700" b="1" dirty="0">
                <a:solidFill>
                  <a:srgbClr val="FFC000"/>
                </a:solidFill>
              </a:rPr>
              <a:t>ALTER TABLE &lt;</a:t>
            </a:r>
            <a:r>
              <a:rPr lang="en-US" sz="2700" b="1" dirty="0" err="1">
                <a:solidFill>
                  <a:srgbClr val="FFC000"/>
                </a:solidFill>
              </a:rPr>
              <a:t>namaTabel</a:t>
            </a:r>
            <a:r>
              <a:rPr lang="en-US" sz="2700" b="1" dirty="0">
                <a:solidFill>
                  <a:srgbClr val="FFC000"/>
                </a:solidFill>
              </a:rPr>
              <a:t>&gt;   </a:t>
            </a:r>
            <a:endParaRPr lang="id-ID" sz="2700" b="1" dirty="0">
              <a:solidFill>
                <a:srgbClr val="FFC000"/>
              </a:solidFill>
            </a:endParaRP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id-ID" sz="2700" b="1" dirty="0">
                <a:solidFill>
                  <a:srgbClr val="FFC000"/>
                </a:solidFill>
              </a:rPr>
              <a:t>   </a:t>
            </a:r>
            <a:r>
              <a:rPr lang="en-US" sz="2700" b="1" dirty="0">
                <a:solidFill>
                  <a:srgbClr val="FFC000"/>
                </a:solidFill>
              </a:rPr>
              <a:t>    DROP &lt;</a:t>
            </a:r>
            <a:r>
              <a:rPr lang="en-US" sz="2700" b="1" dirty="0" err="1">
                <a:solidFill>
                  <a:srgbClr val="FFC000"/>
                </a:solidFill>
              </a:rPr>
              <a:t>namakolom</a:t>
            </a:r>
            <a:r>
              <a:rPr lang="en-US" sz="2700" b="1" dirty="0">
                <a:solidFill>
                  <a:srgbClr val="FFC000"/>
                </a:solidFill>
              </a:rPr>
              <a:t>&gt;</a:t>
            </a:r>
          </a:p>
          <a:p>
            <a:pPr marL="533400" indent="-533400">
              <a:lnSpc>
                <a:spcPct val="90000"/>
              </a:lnSpc>
              <a:buClr>
                <a:schemeClr val="folHlink"/>
              </a:buClr>
              <a:buSzPct val="90000"/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300" b="1" dirty="0"/>
              <a:t>CONTOH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dept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job_id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VARCHAR2(9));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dept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MODIFY  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VARCHAR2(30));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folHlink"/>
              </a:buClr>
              <a:buSzPct val="9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ALTER TABLE dept</a:t>
            </a:r>
          </a:p>
          <a:p>
            <a:pPr>
              <a:buClr>
                <a:schemeClr val="folHlink"/>
              </a:buClr>
              <a:buSzPct val="9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DROP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job_id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0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DROP TABLE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namaTabel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err="1"/>
              <a:t>Contoh</a:t>
            </a: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DROP TABLE dept;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4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object (</a:t>
            </a:r>
            <a:r>
              <a:rPr lang="en-US" dirty="0" err="1"/>
              <a:t>table,view,sequence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synonim</a:t>
            </a:r>
            <a:r>
              <a:rPr lang="en-US" dirty="0"/>
              <a:t>).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MERUBAH NAMA </a:t>
            </a:r>
            <a:r>
              <a:rPr lang="en-US" dirty="0" err="1"/>
              <a:t>tabel</a:t>
            </a:r>
            <a:r>
              <a:rPr lang="en-US" dirty="0"/>
              <a:t> dept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detail_dept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RENAME dept TO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detail_dept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 Untuk 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28800" y="1524000"/>
            <a:ext cx="40386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marL="60325" indent="-60325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en-US" dirty="0"/>
              <a:t>View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endParaRPr lang="id-ID" dirty="0"/>
          </a:p>
          <a:p>
            <a:pPr marL="60325" indent="-60325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. </a:t>
            </a:r>
            <a:endParaRPr lang="id-ID" dirty="0"/>
          </a:p>
          <a:p>
            <a:pPr marL="60325" indent="-60325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query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1524000"/>
            <a:ext cx="4514088" cy="46634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d-ID" dirty="0"/>
              <a:t>Syntax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Contoh:</a:t>
            </a:r>
          </a:p>
        </p:txBody>
      </p:sp>
      <p:sp>
        <p:nvSpPr>
          <p:cNvPr id="2253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FBA4C9-456E-4ECB-819A-ED03A560AC3A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400800" y="21336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325" indent="-60325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CREATE VIEW &lt;nama</a:t>
            </a:r>
            <a:r>
              <a:rPr lang="id-ID" b="1">
                <a:solidFill>
                  <a:schemeClr val="hlink"/>
                </a:solidFill>
                <a:latin typeface="Courier New" pitchFamily="49" charset="0"/>
              </a:rPr>
              <a:t>View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&gt;  AS</a:t>
            </a:r>
          </a:p>
          <a:p>
            <a:pPr marL="60325" indent="-60325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&lt;SQLQuery&gt;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324600" y="42672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CREATE VIEW MahasiswaPria AS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SELECT * FROM Mahasiswa WHERE jeniskel=”L”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6324600" y="36576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600"/>
              <a:t>Membuat View dengan nama MahasiswaPria:</a:t>
            </a:r>
          </a:p>
        </p:txBody>
      </p:sp>
    </p:spTree>
    <p:extLst>
      <p:ext uri="{BB962C8B-B14F-4D97-AF65-F5344CB8AC3E}">
        <p14:creationId xmlns:p14="http://schemas.microsoft.com/office/powerpoint/2010/main" val="156328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yang </a:t>
            </a:r>
            <a:r>
              <a:rPr lang="en-US" dirty="0" err="1"/>
              <a:t>berelasi</a:t>
            </a:r>
            <a:endParaRPr lang="en-US" dirty="0"/>
          </a:p>
          <a:p>
            <a:r>
              <a:rPr lang="en-US" dirty="0"/>
              <a:t>Cascade update:</a:t>
            </a:r>
          </a:p>
          <a:p>
            <a:pPr lvl="1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terupdate</a:t>
            </a:r>
            <a:endParaRPr lang="en-US" dirty="0"/>
          </a:p>
          <a:p>
            <a:r>
              <a:rPr lang="en-US" dirty="0" err="1"/>
              <a:t>Cascase</a:t>
            </a:r>
            <a:r>
              <a:rPr lang="en-US" dirty="0"/>
              <a:t> delete:</a:t>
            </a:r>
          </a:p>
          <a:p>
            <a:pPr lvl="1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terhapus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SINTAKS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ADD CONSTRAINT </a:t>
            </a:r>
            <a:r>
              <a:rPr lang="en-US" dirty="0" err="1"/>
              <a:t>constraint_name</a:t>
            </a:r>
            <a:r>
              <a:rPr lang="en-US" dirty="0"/>
              <a:t> FOREIGN KEY (column1, column2, ... </a:t>
            </a:r>
            <a:r>
              <a:rPr lang="en-US" dirty="0" err="1"/>
              <a:t>column_n</a:t>
            </a:r>
            <a:r>
              <a:rPr lang="en-US" dirty="0"/>
              <a:t>) REFERENCES </a:t>
            </a:r>
            <a:r>
              <a:rPr lang="en-US" dirty="0" err="1"/>
              <a:t>parent_table</a:t>
            </a:r>
            <a:r>
              <a:rPr lang="en-US" dirty="0"/>
              <a:t> (column1, column2, ... </a:t>
            </a:r>
            <a:r>
              <a:rPr lang="en-US" dirty="0" err="1"/>
              <a:t>column_n</a:t>
            </a:r>
            <a:r>
              <a:rPr lang="en-US" dirty="0"/>
              <a:t>)</a:t>
            </a:r>
            <a:r>
              <a:rPr lang="en-US" b="1" dirty="0"/>
              <a:t> ON DELETE CASCADE</a:t>
            </a:r>
            <a:r>
              <a:rPr lang="en-US" dirty="0"/>
              <a:t>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CONTOH 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ALTER TABLE products ADD CONSTRAINT </a:t>
            </a:r>
            <a:r>
              <a:rPr lang="en-US" dirty="0" err="1"/>
              <a:t>fk_supplier</a:t>
            </a:r>
            <a:r>
              <a:rPr lang="en-US" dirty="0"/>
              <a:t> FOREIGN KEY (</a:t>
            </a:r>
            <a:r>
              <a:rPr lang="en-US" dirty="0" err="1"/>
              <a:t>supplier_id</a:t>
            </a:r>
            <a:r>
              <a:rPr lang="en-US" dirty="0"/>
              <a:t>) REFERENCES supplier(</a:t>
            </a:r>
            <a:r>
              <a:rPr lang="en-US" dirty="0" err="1"/>
              <a:t>supplier_id</a:t>
            </a:r>
            <a:r>
              <a:rPr lang="en-US" dirty="0"/>
              <a:t>) </a:t>
            </a:r>
            <a:r>
              <a:rPr lang="en-US" b="1" dirty="0"/>
              <a:t>ON DELETE CASCADE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EC39-3659-0F63-6583-BE90EE52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8986F03B-C2F7-BEF1-2F44-C38E2FF93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7080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62E6A-5BAE-7A28-741E-F1F35145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89936"/>
              </p:ext>
            </p:extLst>
          </p:nvPr>
        </p:nvGraphicFramePr>
        <p:xfrm>
          <a:off x="6172200" y="1771534"/>
          <a:ext cx="5257800" cy="16574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994">
                  <a:extLst>
                    <a:ext uri="{9D8B030D-6E8A-4147-A177-3AD203B41FA5}">
                      <a16:colId xmlns:a16="http://schemas.microsoft.com/office/drawing/2014/main" val="3994696130"/>
                    </a:ext>
                  </a:extLst>
                </a:gridCol>
                <a:gridCol w="3674806">
                  <a:extLst>
                    <a:ext uri="{9D8B030D-6E8A-4147-A177-3AD203B41FA5}">
                      <a16:colId xmlns:a16="http://schemas.microsoft.com/office/drawing/2014/main" val="3947765917"/>
                    </a:ext>
                  </a:extLst>
                </a:gridCol>
              </a:tblGrid>
              <a:tr h="324552">
                <a:tc>
                  <a:txBody>
                    <a:bodyPr/>
                    <a:lstStyle/>
                    <a:p>
                      <a:r>
                        <a:rPr lang="en-US" dirty="0"/>
                        <a:t>Online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73279"/>
                  </a:ext>
                </a:extLst>
              </a:tr>
              <a:tr h="324552">
                <a:tc>
                  <a:txBody>
                    <a:bodyPr/>
                    <a:lstStyle/>
                    <a:p>
                      <a:r>
                        <a:rPr lang="en-US" dirty="0"/>
                        <a:t>Oracle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https://livesql.oracle.com/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55823"/>
                  </a:ext>
                </a:extLst>
              </a:tr>
              <a:tr h="324552">
                <a:tc>
                  <a:txBody>
                    <a:bodyPr/>
                    <a:lstStyle/>
                    <a:p>
                      <a:r>
                        <a:rPr lang="en-US" dirty="0"/>
                        <a:t>SQL Fiddle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http://sqlfiddle.com/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31261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r>
                        <a:rPr lang="en-US" dirty="0"/>
                        <a:t>SQL Online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https://sqliteonline.com/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3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C424-56A7-B1DF-40E8-6A7D74A8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C866-6412-8C24-C0D2-92F1D053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D6B38-A05C-9CC0-885F-8F4E9F33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340-99AF-69D5-C398-69C4A351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BD89-82DD-AFCB-1518-603F346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35366-2D83-7087-4E7D-72C063525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47891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229E21-5C4F-42D5-B22F-A6DC2E7C5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229E21-5C4F-42D5-B22F-A6DC2E7C5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6CE14F-D30B-4783-8674-E83D77E19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F6CE14F-D30B-4783-8674-E83D77E19D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63AD-EA57-39DB-176C-CA0014C9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38B2-DE13-3AC9-5548-31F005AB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07A18-5E20-8E6D-5F67-B2BB45DF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20B3-7D43-ADF1-AF6B-96B6A51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0AD061-8491-F794-1F9B-B43EE45A6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13356"/>
              </p:ext>
            </p:extLst>
          </p:nvPr>
        </p:nvGraphicFramePr>
        <p:xfrm>
          <a:off x="609600" y="1600201"/>
          <a:ext cx="5562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C7D9C5-6EF7-3374-A5F5-9DE77E7C0FFF}"/>
              </a:ext>
            </a:extLst>
          </p:cNvPr>
          <p:cNvSpPr txBox="1"/>
          <p:nvPr/>
        </p:nvSpPr>
        <p:spPr>
          <a:xfrm>
            <a:off x="6934200" y="2209800"/>
            <a:ext cx="419100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Ikuti</a:t>
            </a:r>
            <a:r>
              <a:rPr lang="en-US" dirty="0"/>
              <a:t> Langkah-Langkah yang </a:t>
            </a:r>
            <a:r>
              <a:rPr lang="en-US" dirty="0" err="1"/>
              <a:t>dicontohkan</a:t>
            </a:r>
            <a:r>
              <a:rPr lang="en-US" dirty="0"/>
              <a:t> pada script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https://livesql.oracle.com/apex/livesql/s/q9kn542h84bq7u1l88n3d9c0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5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B4A8-B454-E5C8-B135-6D23B457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8385-9829-3D54-DD5C-875DDDBE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 err="1"/>
              <a:t>Jenjang</a:t>
            </a:r>
            <a:r>
              <a:rPr lang="en-US" b="1" dirty="0"/>
              <a:t> Pendidikan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jenjang</a:t>
            </a:r>
            <a:r>
              <a:rPr lang="en-US" dirty="0"/>
              <a:t> Pendidikan, dan </a:t>
            </a:r>
          </a:p>
          <a:p>
            <a:pPr marL="914400" lvl="1" indent="-514350"/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jenjang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100" dirty="0" err="1"/>
              <a:t>Selanjutnya</a:t>
            </a:r>
            <a:r>
              <a:rPr lang="en-US" sz="3100" dirty="0"/>
              <a:t>, </a:t>
            </a:r>
            <a:r>
              <a:rPr lang="en-US" sz="3100" dirty="0" err="1"/>
              <a:t>buat</a:t>
            </a:r>
            <a:r>
              <a:rPr lang="en-US" sz="3100" dirty="0"/>
              <a:t> </a:t>
            </a:r>
            <a:r>
              <a:rPr lang="en-US" sz="3100" dirty="0" err="1"/>
              <a:t>relasi</a:t>
            </a:r>
            <a:r>
              <a:rPr lang="en-US" sz="3100" dirty="0"/>
              <a:t> </a:t>
            </a:r>
            <a:r>
              <a:rPr lang="en-US" sz="3100" dirty="0" err="1"/>
              <a:t>antara</a:t>
            </a:r>
            <a:r>
              <a:rPr lang="en-US" sz="3100" dirty="0"/>
              <a:t> </a:t>
            </a:r>
            <a:r>
              <a:rPr lang="en-US" sz="3100" dirty="0" err="1"/>
              <a:t>tabel</a:t>
            </a:r>
            <a:r>
              <a:rPr lang="en-US" sz="3100" dirty="0"/>
              <a:t> </a:t>
            </a:r>
            <a:r>
              <a:rPr lang="en-US" sz="3100" dirty="0" err="1"/>
              <a:t>jenjang</a:t>
            </a:r>
            <a:r>
              <a:rPr lang="en-US" sz="3100" dirty="0"/>
              <a:t> Pendidikan </a:t>
            </a:r>
            <a:r>
              <a:rPr lang="en-US" sz="3100" dirty="0" err="1"/>
              <a:t>dengan</a:t>
            </a:r>
            <a:r>
              <a:rPr lang="en-US" sz="3100" dirty="0"/>
              <a:t> Dependent.</a:t>
            </a:r>
          </a:p>
          <a:p>
            <a:pPr marL="914400" lvl="1" indent="-514350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yang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3C1C0D-57B6-8D56-C20A-1EAD198E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47795"/>
              </p:ext>
            </p:extLst>
          </p:nvPr>
        </p:nvGraphicFramePr>
        <p:xfrm>
          <a:off x="3581400" y="2501900"/>
          <a:ext cx="464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50328174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46935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Kode </a:t>
                      </a:r>
                      <a:r>
                        <a:rPr lang="en-US" sz="1600" dirty="0" err="1"/>
                        <a:t>jenjang</a:t>
                      </a:r>
                      <a:r>
                        <a:rPr lang="en-US" sz="1600" dirty="0"/>
                        <a:t> Pendidikan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Nama </a:t>
                      </a:r>
                      <a:r>
                        <a:rPr lang="en-US" sz="1600" dirty="0" err="1"/>
                        <a:t>Jenjang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0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0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Universitas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17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2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58331153"/>
              </p:ext>
            </p:extLst>
          </p:nvPr>
        </p:nvGraphicFramePr>
        <p:xfrm>
          <a:off x="3575720" y="2564904"/>
          <a:ext cx="5555940" cy="370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860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DML </a:t>
            </a:r>
            <a:r>
              <a:rPr lang="en-US" dirty="0" err="1"/>
              <a:t>pada</a:t>
            </a:r>
            <a:r>
              <a:rPr lang="en-US" dirty="0"/>
              <a:t> SQL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Insert</a:t>
            </a:r>
          </a:p>
          <a:p>
            <a:endParaRPr lang="en-US" b="1" dirty="0"/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(field1, field2, field3,…)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 val1, val2, val3, …..)</a:t>
            </a:r>
          </a:p>
        </p:txBody>
      </p:sp>
    </p:spTree>
    <p:extLst>
      <p:ext uri="{BB962C8B-B14F-4D97-AF65-F5344CB8AC3E}">
        <p14:creationId xmlns:p14="http://schemas.microsoft.com/office/powerpoint/2010/main" val="306915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Data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DML </a:t>
            </a:r>
            <a:r>
              <a:rPr lang="en-US" dirty="0" err="1"/>
              <a:t>pada</a:t>
            </a:r>
            <a:r>
              <a:rPr lang="en-US" dirty="0"/>
              <a:t> SQL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Update</a:t>
            </a:r>
          </a:p>
          <a:p>
            <a:endParaRPr lang="en-US" b="1" dirty="0"/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field1 =  val1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value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DML </a:t>
            </a:r>
            <a:r>
              <a:rPr lang="en-US" dirty="0" err="1"/>
              <a:t>pada</a:t>
            </a:r>
            <a:r>
              <a:rPr lang="en-US" dirty="0"/>
              <a:t> SQL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Delete</a:t>
            </a:r>
          </a:p>
          <a:p>
            <a:endParaRPr lang="en-US" b="1" dirty="0"/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table_name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156455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DML </a:t>
            </a:r>
            <a:r>
              <a:rPr lang="en-US" dirty="0" err="1"/>
              <a:t>pada</a:t>
            </a:r>
            <a:r>
              <a:rPr lang="en-US" dirty="0"/>
              <a:t> SQL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Select</a:t>
            </a:r>
          </a:p>
          <a:p>
            <a:endParaRPr lang="en-US" b="1" dirty="0"/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column1, column2,…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table_name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criteria]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Buka</a:t>
            </a:r>
            <a:r>
              <a:rPr lang="en-US" dirty="0"/>
              <a:t> web: http://sqlzoo.net/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98"/>
          <a:stretch/>
        </p:blipFill>
        <p:spPr bwMode="auto">
          <a:xfrm>
            <a:off x="2135561" y="2276872"/>
            <a:ext cx="8117879" cy="334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8100116" y="3317642"/>
            <a:ext cx="2388372" cy="1047463"/>
          </a:xfrm>
          <a:prstGeom prst="wedgeRectCallout">
            <a:avLst>
              <a:gd name="adj1" fmla="val -3167"/>
              <a:gd name="adj2" fmla="val -888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Pilih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SQL Engine: </a:t>
            </a:r>
            <a:r>
              <a:rPr lang="en-US" b="1" dirty="0"/>
              <a:t>Oracle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726049" y="4149080"/>
            <a:ext cx="2388372" cy="1872208"/>
          </a:xfrm>
          <a:prstGeom prst="wedgeRectCallout">
            <a:avLst>
              <a:gd name="adj1" fmla="val -7421"/>
              <a:gd name="adj2" fmla="val -687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b="1" dirty="0" err="1"/>
              <a:t>latihan</a:t>
            </a:r>
            <a:r>
              <a:rPr lang="en-US" dirty="0"/>
              <a:t> di link </a:t>
            </a:r>
            <a:r>
              <a:rPr lang="en-US" dirty="0" err="1"/>
              <a:t>ini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kemampuanmu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b="1" dirty="0" err="1"/>
              <a:t>Quiznya</a:t>
            </a:r>
            <a:r>
              <a:rPr lang="en-US" b="1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3397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SQL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8305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6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AEB82B-0C13-467B-87F7-19EAD95CA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7AEB82B-0C13-467B-87F7-19EAD95CA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F46713-F125-4EBC-A040-F97DEE79B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2F46713-F125-4EBC-A040-F97DEE79B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DE9BBA-F8D2-41F4-81B6-D5963DB12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0DE9BBA-F8D2-41F4-81B6-D5963DB12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16C55F-4F86-4816-9113-84C7423039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316C55F-4F86-4816-9113-84C7423039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013FD5-E80F-4309-9524-E7A3089C6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1013FD5-E80F-4309-9524-E7A3089C6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A533E4-8142-4FDA-8933-D1D5CD688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E1A533E4-8142-4FDA-8933-D1D5CD688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1E5B65-3661-40DC-9EAB-BBFD320CE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91E5B65-3661-40DC-9EAB-BBFD320CE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B459F8-8DA9-4FA7-8D5C-66832B64B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76B459F8-8DA9-4FA7-8D5C-66832B64B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SQLZOO – SELECT BASIC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52807"/>
              </p:ext>
            </p:extLst>
          </p:nvPr>
        </p:nvGraphicFramePr>
        <p:xfrm>
          <a:off x="1981200" y="2583021"/>
          <a:ext cx="8229600" cy="256032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continent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gdp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652230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25500100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20343000000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Albania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28748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2831741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12960000000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Algeria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2381741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37100000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188681000000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Andorra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78115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3712000000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Angola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1246700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20609294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100990000000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....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1912477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Tabel</a:t>
            </a:r>
            <a:r>
              <a:rPr lang="en-US" sz="3200" b="1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69165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87"/>
          <a:stretch/>
        </p:blipFill>
        <p:spPr bwMode="auto">
          <a:xfrm>
            <a:off x="1960397" y="116632"/>
            <a:ext cx="70294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97" y="3284985"/>
            <a:ext cx="70294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2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60649"/>
            <a:ext cx="72294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-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56793"/>
            <a:ext cx="40767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330131"/>
            <a:ext cx="3162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70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562100"/>
            <a:ext cx="3943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1" b="34470"/>
          <a:stretch/>
        </p:blipFill>
        <p:spPr bwMode="auto">
          <a:xfrm>
            <a:off x="6046943" y="1556792"/>
            <a:ext cx="4211154" cy="463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4" r="70117"/>
          <a:stretch/>
        </p:blipFill>
        <p:spPr bwMode="auto">
          <a:xfrm>
            <a:off x="8152521" y="2641480"/>
            <a:ext cx="2037321" cy="246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91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42957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357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28801"/>
            <a:ext cx="75819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37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628801"/>
            <a:ext cx="5705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327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95237"/>
              </p:ext>
            </p:extLst>
          </p:nvPr>
        </p:nvGraphicFramePr>
        <p:xfrm>
          <a:off x="1991544" y="2492896"/>
          <a:ext cx="8229600" cy="36576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continent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gdp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Afghanistan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South Asia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652225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26000000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Albania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28728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3200000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6656000000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Algeria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Middle East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2400000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32900000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75012000000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Andorra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468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64000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Brazil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South America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8550000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182800000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564852000000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Colombia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South America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1140000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45600000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Nauru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Asia-Pacific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Uzbekistan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Central Asia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447000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26000000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9537" y="1912477"/>
            <a:ext cx="222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Tabel</a:t>
            </a:r>
            <a:r>
              <a:rPr lang="en-US" sz="3200" b="1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852902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66862"/>
            <a:ext cx="4400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96" y="2780929"/>
            <a:ext cx="44196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91416"/>
              </p:ext>
            </p:extLst>
          </p:nvPr>
        </p:nvGraphicFramePr>
        <p:xfrm>
          <a:off x="1631504" y="1268761"/>
          <a:ext cx="8856984" cy="510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96200" y="1174998"/>
            <a:ext cx="3429000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/>
              <a:t>Perintah SQL </a:t>
            </a:r>
            <a:r>
              <a:rPr lang="id-ID" sz="1600" b="1" dirty="0">
                <a:solidFill>
                  <a:srgbClr val="FFC000"/>
                </a:solidFill>
              </a:rPr>
              <a:t>yang meminta sesuatu tindakan</a:t>
            </a:r>
            <a:r>
              <a:rPr lang="id-ID" sz="1400" dirty="0">
                <a:solidFill>
                  <a:srgbClr val="FFC000"/>
                </a:solidFill>
              </a:rPr>
              <a:t> </a:t>
            </a:r>
            <a:r>
              <a:rPr lang="id-ID" sz="1400" dirty="0"/>
              <a:t>kepada DBMS; contoh: </a:t>
            </a:r>
            <a:r>
              <a:rPr lang="id-ID" sz="1400" b="1" dirty="0"/>
              <a:t>Alter, commit, create, delete, drop, grant, insert, revoke, rollback, select, update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53247" y="3172012"/>
            <a:ext cx="254049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dirty="0"/>
              <a:t>Nama digunakan sebagai </a:t>
            </a:r>
            <a:r>
              <a:rPr lang="id-ID" sz="1600" b="1" dirty="0">
                <a:solidFill>
                  <a:srgbClr val="FFC000"/>
                </a:solidFill>
              </a:rPr>
              <a:t>identitas 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id-ID" sz="1600" b="1" dirty="0">
                <a:solidFill>
                  <a:srgbClr val="FFC000"/>
                </a:solidFill>
              </a:rPr>
              <a:t>objek-objek </a:t>
            </a:r>
            <a:r>
              <a:rPr lang="id-ID" sz="1400" dirty="0"/>
              <a:t>pada DBMS. Contoh objek: tabel, kolom, pengguna, dll.  Contoh nama tabel: Pegawai</a:t>
            </a:r>
            <a:endParaRPr lang="id-ID" sz="1400" b="1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696200" y="5452208"/>
            <a:ext cx="2952034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</a:rPr>
              <a:t>Setiap data memiliki tipe data</a:t>
            </a:r>
            <a:r>
              <a:rPr lang="id-ID" sz="1600" dirty="0"/>
              <a:t>. </a:t>
            </a:r>
            <a:r>
              <a:rPr lang="id-ID" sz="1400" dirty="0"/>
              <a:t>Contoh tipe data: Char, integer, numeric, varchar, money, boolean, blob, serial, date, dll</a:t>
            </a:r>
            <a:endParaRPr lang="id-ID" sz="1400" b="1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905001" y="5607130"/>
            <a:ext cx="2590800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</a:rPr>
              <a:t>Konstanta menyatakan nilai yang tetap</a:t>
            </a:r>
            <a:r>
              <a:rPr lang="id-ID" sz="1400" dirty="0"/>
              <a:t>. Contoh: 75, Jl. Teknik Kimia 25 Surabaya, dll</a:t>
            </a:r>
            <a:endParaRPr lang="id-ID" sz="1400" b="1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64187" y="2976797"/>
            <a:ext cx="2447528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dirty="0"/>
              <a:t>Ekspresi adalah </a:t>
            </a:r>
            <a:r>
              <a:rPr lang="id-ID" sz="1600" b="1" dirty="0">
                <a:solidFill>
                  <a:srgbClr val="FFC000"/>
                </a:solidFill>
              </a:rPr>
              <a:t>segala sesuatu yang menghasilkan nilai. </a:t>
            </a:r>
            <a:r>
              <a:rPr lang="id-ID" sz="1400" dirty="0"/>
              <a:t>Ekspresi digunakan untuk menghitung nilai. </a:t>
            </a:r>
            <a:endParaRPr lang="en-US" sz="1400" dirty="0"/>
          </a:p>
          <a:p>
            <a:r>
              <a:rPr lang="id-ID" sz="1400" dirty="0"/>
              <a:t>Contoh: harga_total = harga * jumlah_barang</a:t>
            </a:r>
            <a:endParaRPr lang="id-ID" sz="1400" b="1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713344" y="1174998"/>
            <a:ext cx="25908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/>
              <a:t>Fungsi bawaan: sebuah sub program yang menghasilkan suatu nilai jika dipanggil. Contoh: Min, AVG, dll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34038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F3A5A-FC20-4BC8-92B7-7E2EAEB1C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C8F3A5A-FC20-4BC8-92B7-7E2EAEB1C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F7D974-9650-4949-8327-01B3A31AB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1F7D974-9650-4949-8327-01B3A31AB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82606-5B15-432B-B328-0DE4E990E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1182606-5B15-432B-B328-0DE4E990E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0E1906-B7AB-48FA-BFC3-816A08DD9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7B0E1906-B7AB-48FA-BFC3-816A08DD9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3AF923-FE06-4F95-9CB6-E878FEF95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353AF923-FE06-4F95-9CB6-E878FEF95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0BA08E-A549-4169-AE5F-5336E6FAE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70BA08E-A549-4169-AE5F-5336E6FAE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88E7A2-3FC1-481E-9651-05B380847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888E7A2-3FC1-481E-9651-05B380847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1EABC-32AA-48C6-8FAE-C2581B877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971EABC-32AA-48C6-8FAE-C2581B877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9A1B63-7A67-4636-84FB-ED1B8A209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FB9A1B63-7A67-4636-84FB-ED1B8A209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ED21C2-A218-4AB3-A382-A47599F19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85ED21C2-A218-4AB3-A382-A47599F19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4377E5-98DB-48F0-833A-D53966479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D4377E5-98DB-48F0-833A-D539664796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44897C-EBD1-4961-9720-A8F59CACC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7C44897C-EBD1-4961-9720-A8F59CACCC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66875"/>
            <a:ext cx="74866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299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26" y="778967"/>
            <a:ext cx="41338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7" y="2564905"/>
            <a:ext cx="58388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8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628800"/>
            <a:ext cx="30765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607147"/>
            <a:ext cx="36195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473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19536" y="1912477"/>
            <a:ext cx="2199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Tabel</a:t>
            </a:r>
            <a:r>
              <a:rPr lang="en-US" sz="3200" b="1" dirty="0"/>
              <a:t> Nobel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22150"/>
              </p:ext>
            </p:extLst>
          </p:nvPr>
        </p:nvGraphicFramePr>
        <p:xfrm>
          <a:off x="1919536" y="2497251"/>
          <a:ext cx="6480720" cy="219456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yr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1960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Chemistry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Willard F. Libby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1960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Literature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Saint-John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Perse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1960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Medicine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Sir Frank Macfarlane Burnet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1960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Medicine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Peter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Madawar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89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056112"/>
              </p:ext>
            </p:extLst>
          </p:nvPr>
        </p:nvGraphicFramePr>
        <p:xfrm>
          <a:off x="1991544" y="260648"/>
          <a:ext cx="8229600" cy="420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Nobel prizes for 1950.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who won the 1962 prize for Literature.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year and subject that won 'Albert Einstein' his prize.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the name of the 'Peace' winners since the year 2000, including 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details (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winner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the Literature prize winners for 1980 to 1989 inclusive.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details of the presidential winners: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Theodore Roosevelt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Woodrow Wilson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Jimmy Carter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winners with first name 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69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59776"/>
              </p:ext>
            </p:extLst>
          </p:nvPr>
        </p:nvGraphicFramePr>
        <p:xfrm>
          <a:off x="1919536" y="260648"/>
          <a:ext cx="82296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Physics winners for 1980 together with the Chemistry winners for 1984.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winners for 1980 excluding the Chemistry and Medicine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who won a 'Medicine' prize in an early year (before 1910, not including 1910) together with winners of a 'Literature' prize in a later year (after 2004, including 2004)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all details of the prize won by PETER GRÜNBERG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all details of the prize won by EUGENE O'NEILL 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Hint: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supaya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petik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tunggal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dikenali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tanda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dulu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the winners, year and subject where the winner starts with Sir. Show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most recent first, then by name order.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1984 winners and subject ordered by subject and winner name; but list Chemistry and Physics last.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Hint: The expression subject IN ('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Chemistry','Physics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 can be used as a value - it will be 0 or 1.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65725"/>
              </p:ext>
            </p:extLst>
          </p:nvPr>
        </p:nvGraphicFramePr>
        <p:xfrm>
          <a:off x="1981200" y="1196752"/>
          <a:ext cx="425881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9486351"/>
              </p:ext>
            </p:extLst>
          </p:nvPr>
        </p:nvGraphicFramePr>
        <p:xfrm>
          <a:off x="6384032" y="1340768"/>
          <a:ext cx="400653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56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32C585-075E-4A20-9DC4-3E5F248F9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632C585-075E-4A20-9DC4-3E5F248F9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B827CC-85D9-403A-9895-98965BE71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EB827CC-85D9-403A-9895-98965BE71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34F150-3DFA-490C-B84B-2489FCA72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C34F150-3DFA-490C-B84B-2489FCA72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80ED9-5870-4E23-BA5C-C0D6BBC77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2480ED9-5870-4E23-BA5C-C0D6BBC77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50169B-0386-44B3-B84D-90B7DA3B5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8450169B-0386-44B3-B84D-90B7DA3B59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122EAD-9E4D-4703-911C-455A7E137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7E122EAD-9E4D-4703-911C-455A7E1371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35FB55-AA3F-4867-9516-5D9576639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ED35FB55-AA3F-4867-9516-5D9576639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C8748F-570C-4CA3-B869-418C25BEE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F1C8748F-570C-4CA3-B869-418C25BEE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57EEEE-1F4A-4C34-956D-FAAC7B0C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2257EEEE-1F4A-4C34-956D-FAAC7B0CF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32614-8E8C-4C30-B362-349644ED8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AEE32614-8E8C-4C30-B362-349644ED8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758167"/>
              </p:ext>
            </p:extLst>
          </p:nvPr>
        </p:nvGraphicFramePr>
        <p:xfrm>
          <a:off x="1919536" y="1628801"/>
          <a:ext cx="84352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0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</a:t>
            </a:r>
            <a:r>
              <a:rPr lang="en-US" dirty="0" err="1"/>
              <a:t>untuk</a:t>
            </a:r>
            <a:r>
              <a:rPr lang="en-US" dirty="0"/>
              <a:t>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basis data 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 database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database&gt;;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akademik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928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atribut-atributnya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)</a:t>
            </a:r>
          </a:p>
          <a:p>
            <a:r>
              <a:rPr lang="en-US" dirty="0"/>
              <a:t>ALTER TABLE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menambah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menghapus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mengubah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/>
              <a:t>DROP TABLE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1561</Words>
  <Application>Microsoft Office PowerPoint</Application>
  <PresentationFormat>Widescreen</PresentationFormat>
  <Paragraphs>363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Office Theme</vt:lpstr>
      <vt:lpstr>STRUCTURED QUERY LANGUAGE</vt:lpstr>
      <vt:lpstr>SQL</vt:lpstr>
      <vt:lpstr>Penggunaan SQL</vt:lpstr>
      <vt:lpstr>Elemen SQL</vt:lpstr>
      <vt:lpstr>Kelompok Pernyataan SQL</vt:lpstr>
      <vt:lpstr>DATA DEFINITION LANGUAGE</vt:lpstr>
      <vt:lpstr>DDL</vt:lpstr>
      <vt:lpstr>DDL untuk Database</vt:lpstr>
      <vt:lpstr>DDL untuk tabel</vt:lpstr>
      <vt:lpstr>CREATE TABLE</vt:lpstr>
      <vt:lpstr>ALTER TABLE</vt:lpstr>
      <vt:lpstr>DROP TABLE</vt:lpstr>
      <vt:lpstr>RENAME</vt:lpstr>
      <vt:lpstr>DDL Untuk View</vt:lpstr>
      <vt:lpstr>CASCADE</vt:lpstr>
      <vt:lpstr>CASCADE DELETE</vt:lpstr>
      <vt:lpstr>Tool</vt:lpstr>
      <vt:lpstr>PowerPoint Presentation</vt:lpstr>
      <vt:lpstr>PowerPoint Presentation</vt:lpstr>
      <vt:lpstr>PowerPoint Presentation</vt:lpstr>
      <vt:lpstr>Praktik</vt:lpstr>
      <vt:lpstr>Latihan</vt:lpstr>
      <vt:lpstr>DATA MANIPULATION LANGUAGE</vt:lpstr>
      <vt:lpstr>DML</vt:lpstr>
      <vt:lpstr>Memasukkan Data ke Tabel</vt:lpstr>
      <vt:lpstr>Mengubah Data di Tabel</vt:lpstr>
      <vt:lpstr>Menghapus Data dari Tabel</vt:lpstr>
      <vt:lpstr>Menampilkan Data yang ada di Tabel</vt:lpstr>
      <vt:lpstr>Latihan Menggunakan perintah Select</vt:lpstr>
      <vt:lpstr>SQLZOO – SELECT BASIC</vt:lpstr>
      <vt:lpstr>PowerPoint Presentation</vt:lpstr>
      <vt:lpstr>PowerPoint Presentation</vt:lpstr>
      <vt:lpstr>SELECT -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Licha</dc:creator>
  <cp:lastModifiedBy>adhatus.solichah@outlook.com</cp:lastModifiedBy>
  <cp:revision>33</cp:revision>
  <dcterms:created xsi:type="dcterms:W3CDTF">2016-11-09T02:21:41Z</dcterms:created>
  <dcterms:modified xsi:type="dcterms:W3CDTF">2023-10-18T11:58:12Z</dcterms:modified>
</cp:coreProperties>
</file>