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6558-FAF4-F89D-4100-28FAD84E4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EC17D1-F0C5-FFF0-1654-2A6CC9E51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01A77-D049-6FCC-4D9E-B5BC71B7AF80}"/>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5" name="Footer Placeholder 4">
            <a:extLst>
              <a:ext uri="{FF2B5EF4-FFF2-40B4-BE49-F238E27FC236}">
                <a16:creationId xmlns:a16="http://schemas.microsoft.com/office/drawing/2014/main" id="{9E5F74AB-029D-0096-E59F-37C9FE1C5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1EC28-D12E-F120-05B4-208644A67501}"/>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179719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10C2-9796-D254-F3D1-96476EE24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B7DD3-5C56-B7C1-0D72-4D4C5006A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D3DE-F458-1950-6966-74C0CB03718C}"/>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5" name="Footer Placeholder 4">
            <a:extLst>
              <a:ext uri="{FF2B5EF4-FFF2-40B4-BE49-F238E27FC236}">
                <a16:creationId xmlns:a16="http://schemas.microsoft.com/office/drawing/2014/main" id="{7AB8B4DA-3CA5-DE60-DC89-F8185F107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39A96-5401-FF12-FFDC-F28E94BD18AF}"/>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186336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E6520-BD2F-D435-632B-6B4D29915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E9927-B519-7596-938F-2822F9CD2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8156-37F4-326A-11A1-F4F78477D1B5}"/>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5" name="Footer Placeholder 4">
            <a:extLst>
              <a:ext uri="{FF2B5EF4-FFF2-40B4-BE49-F238E27FC236}">
                <a16:creationId xmlns:a16="http://schemas.microsoft.com/office/drawing/2014/main" id="{6660953F-D072-4369-3B06-C9DBED3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E8C3A-8EE0-1B84-40AC-F974F3469DAE}"/>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6273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12E1-39D9-00EF-0418-67B9500D7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40DAB-D22B-0E1E-92A9-7BA761F5C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FD461-AC3C-4AE8-C3F6-9B98165AC78E}"/>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5" name="Footer Placeholder 4">
            <a:extLst>
              <a:ext uri="{FF2B5EF4-FFF2-40B4-BE49-F238E27FC236}">
                <a16:creationId xmlns:a16="http://schemas.microsoft.com/office/drawing/2014/main" id="{E5E10F8C-86B4-6D90-FCE5-72CEA9558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CACFC-8BBE-77CA-5132-CAB6F58EC7F1}"/>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273192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2E59-13CD-CB02-3472-B96FC5E24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2DA3C-707C-9D73-1E7A-C3CA6AEE9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886CC-B444-4D69-AAC8-3845D58B78B1}"/>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5" name="Footer Placeholder 4">
            <a:extLst>
              <a:ext uri="{FF2B5EF4-FFF2-40B4-BE49-F238E27FC236}">
                <a16:creationId xmlns:a16="http://schemas.microsoft.com/office/drawing/2014/main" id="{42DEBB7E-562B-E210-AC67-8898B0BB7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704C2-89C2-C67E-2C43-7B1A1BFEB0D8}"/>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391205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BC18-981D-2393-9EA4-023DB5C77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D553F-FDE3-74A2-CC38-26E244B17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E23B70-F3BB-192A-B79D-7B15405CC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7DAF7A-9B77-8117-8768-C1227DC2382A}"/>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6" name="Footer Placeholder 5">
            <a:extLst>
              <a:ext uri="{FF2B5EF4-FFF2-40B4-BE49-F238E27FC236}">
                <a16:creationId xmlns:a16="http://schemas.microsoft.com/office/drawing/2014/main" id="{68DD5BBC-C76B-465E-B648-37A4498CD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702BF-783B-1F20-13F1-9EDFD7A68AF0}"/>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207206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CEE3-E22D-A3AC-90A3-1B480D6F22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C3077-F6C1-2441-4CBF-5769DF0D1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4E66A-817D-65BF-B22B-4E146CE71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4C5A80-E7C0-BAD3-6464-AD9EDCA6B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38CA9-D251-DECD-896A-B9748E8BBF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66119-06C0-9CC5-1097-9BA521953450}"/>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8" name="Footer Placeholder 7">
            <a:extLst>
              <a:ext uri="{FF2B5EF4-FFF2-40B4-BE49-F238E27FC236}">
                <a16:creationId xmlns:a16="http://schemas.microsoft.com/office/drawing/2014/main" id="{43DB04EC-1C4A-EC61-6187-AEC5788CC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F2892-BC52-12FC-E71A-EB67673FD96A}"/>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209483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6458-0F8A-D799-BC63-B4523D38B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7D9100-6DCB-0D1E-3B29-756AAA20696E}"/>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4" name="Footer Placeholder 3">
            <a:extLst>
              <a:ext uri="{FF2B5EF4-FFF2-40B4-BE49-F238E27FC236}">
                <a16:creationId xmlns:a16="http://schemas.microsoft.com/office/drawing/2014/main" id="{3D9D4302-C0D8-761D-9DFF-7194A0EBA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B85826-9282-173C-04C0-93E5F451A93F}"/>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10667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27EE5F-C81D-82D0-CC47-FFCEFE6B6D98}"/>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3" name="Footer Placeholder 2">
            <a:extLst>
              <a:ext uri="{FF2B5EF4-FFF2-40B4-BE49-F238E27FC236}">
                <a16:creationId xmlns:a16="http://schemas.microsoft.com/office/drawing/2014/main" id="{309FC0F9-5A98-A4D7-9459-F81483DBC8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5B8BA5-01BA-DC5D-37A3-743B2A81C0EC}"/>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330253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7B8F-DD6F-78C6-C32D-A658952AC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7811B-E077-FD37-3E6B-C740F58FA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FBFF1-BB1D-8C22-5159-2E484DD2B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862E3-BC95-6532-D909-EC520A08C89F}"/>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6" name="Footer Placeholder 5">
            <a:extLst>
              <a:ext uri="{FF2B5EF4-FFF2-40B4-BE49-F238E27FC236}">
                <a16:creationId xmlns:a16="http://schemas.microsoft.com/office/drawing/2014/main" id="{324BD583-C8E4-0C1B-C2B3-3E0E5F240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FDEAB-FB9A-910C-CF56-63ED30A6E670}"/>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56323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59B4-FF44-5EF9-2A3E-C98C4DC7D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990EE4-6A18-3272-4471-9C2F83B4D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6449E6-BFEA-6EB0-0EEA-17279D7BA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FB8F3-84CA-BFC4-697B-9C98C9C83443}"/>
              </a:ext>
            </a:extLst>
          </p:cNvPr>
          <p:cNvSpPr>
            <a:spLocks noGrp="1"/>
          </p:cNvSpPr>
          <p:nvPr>
            <p:ph type="dt" sz="half" idx="10"/>
          </p:nvPr>
        </p:nvSpPr>
        <p:spPr/>
        <p:txBody>
          <a:bodyPr/>
          <a:lstStyle/>
          <a:p>
            <a:fld id="{9688B27D-DC16-445C-A465-25AFF5C0461E}" type="datetimeFigureOut">
              <a:rPr lang="en-US" smtClean="0"/>
              <a:t>2/12/2023</a:t>
            </a:fld>
            <a:endParaRPr lang="en-US"/>
          </a:p>
        </p:txBody>
      </p:sp>
      <p:sp>
        <p:nvSpPr>
          <p:cNvPr id="6" name="Footer Placeholder 5">
            <a:extLst>
              <a:ext uri="{FF2B5EF4-FFF2-40B4-BE49-F238E27FC236}">
                <a16:creationId xmlns:a16="http://schemas.microsoft.com/office/drawing/2014/main" id="{39658BBE-CA39-6875-6E7B-15A889FBD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E5E7B-6F41-A88F-437D-3CB7FF626C50}"/>
              </a:ext>
            </a:extLst>
          </p:cNvPr>
          <p:cNvSpPr>
            <a:spLocks noGrp="1"/>
          </p:cNvSpPr>
          <p:nvPr>
            <p:ph type="sldNum" sz="quarter" idx="12"/>
          </p:nvPr>
        </p:nvSpPr>
        <p:spPr/>
        <p:txBody>
          <a:bodyPr/>
          <a:lstStyle/>
          <a:p>
            <a:fld id="{56B02330-E93D-4FC4-995A-434AE86BA3D0}" type="slidenum">
              <a:rPr lang="en-US" smtClean="0"/>
              <a:t>‹#›</a:t>
            </a:fld>
            <a:endParaRPr lang="en-US"/>
          </a:p>
        </p:txBody>
      </p:sp>
    </p:spTree>
    <p:extLst>
      <p:ext uri="{BB962C8B-B14F-4D97-AF65-F5344CB8AC3E}">
        <p14:creationId xmlns:p14="http://schemas.microsoft.com/office/powerpoint/2010/main" val="212663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B1101-749E-7EE0-98AF-5C24B1DA1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6ABE6-8C20-6EF8-116E-6083CF543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029C2-72F0-490D-A1AC-269F43CDF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8B27D-DC16-445C-A465-25AFF5C0461E}" type="datetimeFigureOut">
              <a:rPr lang="en-US" smtClean="0"/>
              <a:t>2/12/2023</a:t>
            </a:fld>
            <a:endParaRPr lang="en-US"/>
          </a:p>
        </p:txBody>
      </p:sp>
      <p:sp>
        <p:nvSpPr>
          <p:cNvPr id="5" name="Footer Placeholder 4">
            <a:extLst>
              <a:ext uri="{FF2B5EF4-FFF2-40B4-BE49-F238E27FC236}">
                <a16:creationId xmlns:a16="http://schemas.microsoft.com/office/drawing/2014/main" id="{99717D6C-ADD3-5A81-96E7-0602C3C78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F6463-1CAA-6935-6421-E0BF142CE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02330-E93D-4FC4-995A-434AE86BA3D0}" type="slidenum">
              <a:rPr lang="en-US" smtClean="0"/>
              <a:t>‹#›</a:t>
            </a:fld>
            <a:endParaRPr lang="en-US"/>
          </a:p>
        </p:txBody>
      </p:sp>
    </p:spTree>
    <p:extLst>
      <p:ext uri="{BB962C8B-B14F-4D97-AF65-F5344CB8AC3E}">
        <p14:creationId xmlns:p14="http://schemas.microsoft.com/office/powerpoint/2010/main" val="2154351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E017-CF37-F5D3-AF03-7FD96C83B3F1}"/>
              </a:ext>
            </a:extLst>
          </p:cNvPr>
          <p:cNvSpPr>
            <a:spLocks noGrp="1"/>
          </p:cNvSpPr>
          <p:nvPr>
            <p:ph type="ctrTitle"/>
          </p:nvPr>
        </p:nvSpPr>
        <p:spPr>
          <a:xfrm>
            <a:off x="1524000" y="653143"/>
            <a:ext cx="9144000" cy="1201058"/>
          </a:xfrm>
        </p:spPr>
        <p:txBody>
          <a:bodyPr/>
          <a:lstStyle/>
          <a:p>
            <a:r>
              <a:rPr lang="en-US" dirty="0">
                <a:latin typeface="Abadi" panose="020B0604020104020204" pitchFamily="34" charset="0"/>
              </a:rPr>
              <a:t>INTERNSHIP STUDIO</a:t>
            </a:r>
          </a:p>
        </p:txBody>
      </p:sp>
      <p:sp>
        <p:nvSpPr>
          <p:cNvPr id="3" name="Subtitle 2">
            <a:extLst>
              <a:ext uri="{FF2B5EF4-FFF2-40B4-BE49-F238E27FC236}">
                <a16:creationId xmlns:a16="http://schemas.microsoft.com/office/drawing/2014/main" id="{B4E9933E-AB15-83D5-509E-BCAA4056FA7B}"/>
              </a:ext>
            </a:extLst>
          </p:cNvPr>
          <p:cNvSpPr>
            <a:spLocks noGrp="1"/>
          </p:cNvSpPr>
          <p:nvPr>
            <p:ph type="subTitle" idx="1"/>
          </p:nvPr>
        </p:nvSpPr>
        <p:spPr>
          <a:xfrm>
            <a:off x="1523999" y="1969181"/>
            <a:ext cx="10139265" cy="2705456"/>
          </a:xfrm>
        </p:spPr>
        <p:txBody>
          <a:bodyPr>
            <a:normAutofit/>
          </a:bodyPr>
          <a:lstStyle/>
          <a:p>
            <a:r>
              <a:rPr lang="en-US" sz="4800" dirty="0">
                <a:latin typeface="Abadi" panose="020B0604020104020204" pitchFamily="34" charset="0"/>
              </a:rPr>
              <a:t>INTERNSHIP FOR ETHICAL HACKING</a:t>
            </a:r>
          </a:p>
          <a:p>
            <a:r>
              <a:rPr lang="en-US" sz="4800" dirty="0">
                <a:latin typeface="Abadi" panose="020B0604020104020204" pitchFamily="34" charset="0"/>
              </a:rPr>
              <a:t>TASK-2</a:t>
            </a:r>
          </a:p>
          <a:p>
            <a:endParaRPr lang="en-US" sz="4800" dirty="0">
              <a:latin typeface="Abadi" panose="020B0604020104020204" pitchFamily="34" charset="0"/>
            </a:endParaRPr>
          </a:p>
        </p:txBody>
      </p:sp>
    </p:spTree>
    <p:extLst>
      <p:ext uri="{BB962C8B-B14F-4D97-AF65-F5344CB8AC3E}">
        <p14:creationId xmlns:p14="http://schemas.microsoft.com/office/powerpoint/2010/main" val="380857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E387CB3-1601-C22F-97A5-73FB0939B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102"/>
            <a:ext cx="12192000" cy="5149564"/>
          </a:xfrm>
          <a:prstGeom prst="rect">
            <a:avLst/>
          </a:prstGeom>
        </p:spPr>
      </p:pic>
      <p:sp>
        <p:nvSpPr>
          <p:cNvPr id="4" name="TextBox 3">
            <a:extLst>
              <a:ext uri="{FF2B5EF4-FFF2-40B4-BE49-F238E27FC236}">
                <a16:creationId xmlns:a16="http://schemas.microsoft.com/office/drawing/2014/main" id="{D3B449B1-7306-5F09-A8D1-CBEBA4FC7EF7}"/>
              </a:ext>
            </a:extLst>
          </p:cNvPr>
          <p:cNvSpPr txBox="1"/>
          <p:nvPr/>
        </p:nvSpPr>
        <p:spPr>
          <a:xfrm>
            <a:off x="4096139" y="0"/>
            <a:ext cx="4236098" cy="646331"/>
          </a:xfrm>
          <a:prstGeom prst="rect">
            <a:avLst/>
          </a:prstGeom>
          <a:noFill/>
        </p:spPr>
        <p:txBody>
          <a:bodyPr wrap="square" rtlCol="0">
            <a:spAutoFit/>
          </a:bodyPr>
          <a:lstStyle/>
          <a:p>
            <a:r>
              <a:rPr lang="en-US" sz="3600" dirty="0"/>
              <a:t>SCREENSHOT</a:t>
            </a:r>
          </a:p>
        </p:txBody>
      </p:sp>
    </p:spTree>
    <p:extLst>
      <p:ext uri="{BB962C8B-B14F-4D97-AF65-F5344CB8AC3E}">
        <p14:creationId xmlns:p14="http://schemas.microsoft.com/office/powerpoint/2010/main" val="97782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2441-2187-D02A-F7B5-9C2D53C73C4C}"/>
              </a:ext>
            </a:extLst>
          </p:cNvPr>
          <p:cNvSpPr>
            <a:spLocks noGrp="1"/>
          </p:cNvSpPr>
          <p:nvPr>
            <p:ph type="title"/>
          </p:nvPr>
        </p:nvSpPr>
        <p:spPr>
          <a:xfrm>
            <a:off x="410547" y="1"/>
            <a:ext cx="10982131" cy="2603242"/>
          </a:xfrm>
        </p:spPr>
        <p:txBody>
          <a:bodyPr>
            <a:normAutofit/>
          </a:bodyPr>
          <a:lstStyle/>
          <a:p>
            <a:r>
              <a:rPr lang="en-US" sz="6000" dirty="0">
                <a:latin typeface="Abadi" panose="020B0604020104020204" pitchFamily="34" charset="0"/>
              </a:rPr>
              <a:t>Report for Improper Access Control Vulnerability</a:t>
            </a:r>
          </a:p>
        </p:txBody>
      </p:sp>
      <p:sp>
        <p:nvSpPr>
          <p:cNvPr id="3" name="TextBox 2">
            <a:extLst>
              <a:ext uri="{FF2B5EF4-FFF2-40B4-BE49-F238E27FC236}">
                <a16:creationId xmlns:a16="http://schemas.microsoft.com/office/drawing/2014/main" id="{7608CA2E-B29D-43A1-D2C6-3553729158D4}"/>
              </a:ext>
            </a:extLst>
          </p:cNvPr>
          <p:cNvSpPr txBox="1"/>
          <p:nvPr/>
        </p:nvSpPr>
        <p:spPr>
          <a:xfrm>
            <a:off x="410547" y="2239346"/>
            <a:ext cx="12260425" cy="4216539"/>
          </a:xfrm>
          <a:prstGeom prst="rect">
            <a:avLst/>
          </a:prstGeom>
          <a:noFill/>
        </p:spPr>
        <p:txBody>
          <a:bodyPr wrap="square" rtlCol="0">
            <a:spAutoFit/>
          </a:bodyPr>
          <a:lstStyle/>
          <a:p>
            <a:r>
              <a:rPr lang="en-US" sz="4400" dirty="0"/>
              <a:t>Vulnerability:</a:t>
            </a:r>
          </a:p>
          <a:p>
            <a:r>
              <a:rPr lang="en-US" sz="3200" dirty="0"/>
              <a:t>1.It is detected that there is improper access control.</a:t>
            </a:r>
          </a:p>
          <a:p>
            <a:r>
              <a:rPr lang="en-US" sz="3200" dirty="0"/>
              <a:t>2.Improper access control occurs when the web server does not properly enforce authentication and authorization mechanisms.</a:t>
            </a:r>
          </a:p>
          <a:p>
            <a:r>
              <a:rPr lang="en-US" sz="3200" dirty="0"/>
              <a:t>3.This vulnerability allows the attacker to access the sensitive information like sensitive files , directories and other resources.</a:t>
            </a:r>
          </a:p>
          <a:p>
            <a:r>
              <a:rPr lang="en-US" sz="3200" dirty="0"/>
              <a:t>4.This can be achieved by manipulating the URL parameters or manipulating the requests to the web server.</a:t>
            </a:r>
          </a:p>
        </p:txBody>
      </p:sp>
    </p:spTree>
    <p:extLst>
      <p:ext uri="{BB962C8B-B14F-4D97-AF65-F5344CB8AC3E}">
        <p14:creationId xmlns:p14="http://schemas.microsoft.com/office/powerpoint/2010/main" val="117325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B26B-5D97-64B7-16DB-DB9A24035947}"/>
              </a:ext>
            </a:extLst>
          </p:cNvPr>
          <p:cNvSpPr>
            <a:spLocks noGrp="1"/>
          </p:cNvSpPr>
          <p:nvPr>
            <p:ph type="title"/>
          </p:nvPr>
        </p:nvSpPr>
        <p:spPr>
          <a:xfrm>
            <a:off x="232487" y="914400"/>
            <a:ext cx="12044265" cy="3452327"/>
          </a:xfrm>
        </p:spPr>
        <p:txBody>
          <a:bodyPr>
            <a:normAutofit/>
          </a:bodyPr>
          <a:lstStyle/>
          <a:p>
            <a:r>
              <a:rPr lang="en-US" dirty="0">
                <a:latin typeface="Abadi" panose="020B0604020104020204" pitchFamily="34" charset="0"/>
              </a:rPr>
              <a:t>Impact:</a:t>
            </a:r>
            <a:br>
              <a:rPr lang="en-US" dirty="0">
                <a:latin typeface="Abadi" panose="020B0604020104020204" pitchFamily="34" charset="0"/>
              </a:rPr>
            </a:br>
            <a:r>
              <a:rPr lang="en-US" sz="3200" dirty="0"/>
              <a:t>1.The impact of this vulnerability can be severe, as it allows unauthorized users to perform actions that can harm the affected system.</a:t>
            </a:r>
            <a:br>
              <a:rPr lang="en-US" sz="3200" dirty="0"/>
            </a:br>
            <a:r>
              <a:rPr lang="en-US" sz="3200" dirty="0"/>
              <a:t>2.This can include accessing sensitive information, deploying malicious code, and potentially compromising the entire server.</a:t>
            </a:r>
            <a:endParaRPr lang="en-US" dirty="0">
              <a:latin typeface="Abadi" panose="020B0604020104020204" pitchFamily="34" charset="0"/>
            </a:endParaRPr>
          </a:p>
        </p:txBody>
      </p:sp>
    </p:spTree>
    <p:extLst>
      <p:ext uri="{BB962C8B-B14F-4D97-AF65-F5344CB8AC3E}">
        <p14:creationId xmlns:p14="http://schemas.microsoft.com/office/powerpoint/2010/main" val="151034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A530-D73D-AB8B-CD9A-28E8198440F6}"/>
              </a:ext>
            </a:extLst>
          </p:cNvPr>
          <p:cNvSpPr>
            <a:spLocks noGrp="1"/>
          </p:cNvSpPr>
          <p:nvPr>
            <p:ph type="title"/>
          </p:nvPr>
        </p:nvSpPr>
        <p:spPr>
          <a:xfrm>
            <a:off x="0" y="122529"/>
            <a:ext cx="11720804" cy="6091659"/>
          </a:xfrm>
        </p:spPr>
        <p:txBody>
          <a:bodyPr>
            <a:normAutofit/>
          </a:bodyPr>
          <a:lstStyle/>
          <a:p>
            <a:r>
              <a:rPr lang="en-US" dirty="0">
                <a:latin typeface="Abadi" panose="020B0604020104020204" pitchFamily="34" charset="0"/>
              </a:rPr>
              <a:t>Recommendations:</a:t>
            </a:r>
            <a:br>
              <a:rPr lang="en-US" dirty="0">
                <a:latin typeface="Abadi" panose="020B0604020104020204" pitchFamily="34" charset="0"/>
              </a:rPr>
            </a:br>
            <a:r>
              <a:rPr lang="en-US" sz="3200" dirty="0"/>
              <a:t>To </a:t>
            </a:r>
            <a:r>
              <a:rPr lang="en-US" sz="3200" dirty="0" err="1"/>
              <a:t>migitate</a:t>
            </a:r>
            <a:r>
              <a:rPr lang="en-US" sz="3200" dirty="0"/>
              <a:t> the risk of exploitation, the users can take the following steps:</a:t>
            </a:r>
            <a:br>
              <a:rPr lang="en-US" sz="3200" dirty="0"/>
            </a:br>
            <a:r>
              <a:rPr lang="en-US" sz="3200" dirty="0"/>
              <a:t>1.Upgrade the latest version of Tomcat, as the vulnerability has been addressed in newer releases.</a:t>
            </a:r>
            <a:br>
              <a:rPr lang="en-US" sz="3200" dirty="0"/>
            </a:br>
            <a:r>
              <a:rPr lang="en-US" sz="3200" dirty="0"/>
              <a:t>2.Monitor the logs and network traffic for any suspicious activity.</a:t>
            </a:r>
            <a:br>
              <a:rPr lang="en-US" sz="3200" dirty="0"/>
            </a:br>
            <a:r>
              <a:rPr lang="en-US" sz="3200" dirty="0"/>
              <a:t>3.Regularly update the software and operating system to ensure that all known vulnerabilities are addressed.</a:t>
            </a:r>
            <a:endParaRPr lang="en-US" sz="3200" dirty="0">
              <a:latin typeface="Abadi" panose="020B0604020104020204" pitchFamily="34" charset="0"/>
            </a:endParaRPr>
          </a:p>
        </p:txBody>
      </p:sp>
    </p:spTree>
    <p:extLst>
      <p:ext uri="{BB962C8B-B14F-4D97-AF65-F5344CB8AC3E}">
        <p14:creationId xmlns:p14="http://schemas.microsoft.com/office/powerpoint/2010/main" val="52864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A3BF-36A4-FE54-1E0B-4CC982C1990B}"/>
              </a:ext>
            </a:extLst>
          </p:cNvPr>
          <p:cNvSpPr>
            <a:spLocks noGrp="1"/>
          </p:cNvSpPr>
          <p:nvPr>
            <p:ph type="title"/>
          </p:nvPr>
        </p:nvSpPr>
        <p:spPr>
          <a:xfrm>
            <a:off x="419878" y="1055591"/>
            <a:ext cx="10515600" cy="1325563"/>
          </a:xfrm>
        </p:spPr>
        <p:txBody>
          <a:bodyPr>
            <a:normAutofit fontScale="90000"/>
          </a:bodyPr>
          <a:lstStyle/>
          <a:p>
            <a:r>
              <a:rPr lang="en-US" dirty="0">
                <a:latin typeface="Abadi" panose="020B0604020104020204" pitchFamily="34" charset="0"/>
              </a:rPr>
              <a:t>Where was the threat found:</a:t>
            </a:r>
            <a:br>
              <a:rPr lang="en-US" dirty="0">
                <a:latin typeface="Abadi" panose="020B0604020104020204" pitchFamily="34" charset="0"/>
              </a:rPr>
            </a:br>
            <a:r>
              <a:rPr lang="en-US" sz="3600" dirty="0"/>
              <a:t>URL:http://zero.webappsecurity.com/</a:t>
            </a:r>
            <a:br>
              <a:rPr lang="en-US" sz="3600" dirty="0"/>
            </a:br>
            <a:r>
              <a:rPr lang="en-US" sz="3600" dirty="0"/>
              <a:t>Target action://http:zero.webappsecurity.com/</a:t>
            </a:r>
            <a:endParaRPr lang="en-US" dirty="0">
              <a:latin typeface="Abadi" panose="020B0604020104020204" pitchFamily="34" charset="0"/>
            </a:endParaRPr>
          </a:p>
        </p:txBody>
      </p:sp>
      <p:sp>
        <p:nvSpPr>
          <p:cNvPr id="4" name="TextBox 3">
            <a:extLst>
              <a:ext uri="{FF2B5EF4-FFF2-40B4-BE49-F238E27FC236}">
                <a16:creationId xmlns:a16="http://schemas.microsoft.com/office/drawing/2014/main" id="{9B0B65E7-EEBF-8088-D8F5-F6C9D5A7D275}"/>
              </a:ext>
            </a:extLst>
          </p:cNvPr>
          <p:cNvSpPr txBox="1"/>
          <p:nvPr/>
        </p:nvSpPr>
        <p:spPr>
          <a:xfrm>
            <a:off x="419878" y="2995127"/>
            <a:ext cx="9171991" cy="1754326"/>
          </a:xfrm>
          <a:prstGeom prst="rect">
            <a:avLst/>
          </a:prstGeom>
          <a:noFill/>
        </p:spPr>
        <p:txBody>
          <a:bodyPr wrap="square" rtlCol="0">
            <a:spAutoFit/>
          </a:bodyPr>
          <a:lstStyle/>
          <a:p>
            <a:r>
              <a:rPr lang="en-US" sz="4400" dirty="0">
                <a:latin typeface="Abadi" panose="020B0604020104020204" pitchFamily="34" charset="0"/>
              </a:rPr>
              <a:t>How it was detected:</a:t>
            </a:r>
          </a:p>
          <a:p>
            <a:r>
              <a:rPr lang="en-US" sz="3200" dirty="0">
                <a:latin typeface="+mj-lt"/>
              </a:rPr>
              <a:t>It was detected by well known automatic vulnerability application known as NESSUS.</a:t>
            </a:r>
          </a:p>
        </p:txBody>
      </p:sp>
    </p:spTree>
    <p:extLst>
      <p:ext uri="{BB962C8B-B14F-4D97-AF65-F5344CB8AC3E}">
        <p14:creationId xmlns:p14="http://schemas.microsoft.com/office/powerpoint/2010/main" val="96323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F924-0134-1E21-BC22-7B3B58DF651F}"/>
              </a:ext>
            </a:extLst>
          </p:cNvPr>
          <p:cNvSpPr>
            <a:spLocks noGrp="1"/>
          </p:cNvSpPr>
          <p:nvPr>
            <p:ph type="title"/>
          </p:nvPr>
        </p:nvSpPr>
        <p:spPr>
          <a:xfrm>
            <a:off x="166396" y="1"/>
            <a:ext cx="10515600" cy="1007706"/>
          </a:xfrm>
        </p:spPr>
        <p:txBody>
          <a:bodyPr/>
          <a:lstStyle/>
          <a:p>
            <a:r>
              <a:rPr lang="en-US" dirty="0"/>
              <a:t>Other Critical Vulnerabilities found are:</a:t>
            </a:r>
          </a:p>
        </p:txBody>
      </p:sp>
      <p:pic>
        <p:nvPicPr>
          <p:cNvPr id="4" name="Picture 3" descr="Graphical user interface, text, application&#10;&#10;Description automatically generated">
            <a:extLst>
              <a:ext uri="{FF2B5EF4-FFF2-40B4-BE49-F238E27FC236}">
                <a16:creationId xmlns:a16="http://schemas.microsoft.com/office/drawing/2014/main" id="{3C7A65FB-3702-0477-20F5-4F20EF1FC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9572"/>
            <a:ext cx="12192000" cy="5989320"/>
          </a:xfrm>
          <a:prstGeom prst="rect">
            <a:avLst/>
          </a:prstGeom>
        </p:spPr>
      </p:pic>
    </p:spTree>
    <p:extLst>
      <p:ext uri="{BB962C8B-B14F-4D97-AF65-F5344CB8AC3E}">
        <p14:creationId xmlns:p14="http://schemas.microsoft.com/office/powerpoint/2010/main" val="121929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859156C0-1D54-77B9-DA08-39996D3F3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438"/>
            <a:ext cx="12192000" cy="5989320"/>
          </a:xfrm>
          <a:prstGeom prst="rect">
            <a:avLst/>
          </a:prstGeom>
        </p:spPr>
      </p:pic>
    </p:spTree>
    <p:extLst>
      <p:ext uri="{BB962C8B-B14F-4D97-AF65-F5344CB8AC3E}">
        <p14:creationId xmlns:p14="http://schemas.microsoft.com/office/powerpoint/2010/main" val="248925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D0BA1F6F-6A15-94B5-C765-8B4B9B264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89320"/>
          </a:xfrm>
          <a:prstGeom prst="rect">
            <a:avLst/>
          </a:prstGeom>
        </p:spPr>
      </p:pic>
    </p:spTree>
    <p:extLst>
      <p:ext uri="{BB962C8B-B14F-4D97-AF65-F5344CB8AC3E}">
        <p14:creationId xmlns:p14="http://schemas.microsoft.com/office/powerpoint/2010/main" val="3408860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262</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Abadi</vt:lpstr>
      <vt:lpstr>Arial</vt:lpstr>
      <vt:lpstr>Calibri</vt:lpstr>
      <vt:lpstr>Calibri Light</vt:lpstr>
      <vt:lpstr>Office Theme</vt:lpstr>
      <vt:lpstr>INTERNSHIP STUDIO</vt:lpstr>
      <vt:lpstr>PowerPoint Presentation</vt:lpstr>
      <vt:lpstr>Report for Improper Access Control Vulnerability</vt:lpstr>
      <vt:lpstr>Impact: 1.The impact of this vulnerability can be severe, as it allows unauthorized users to perform actions that can harm the affected system. 2.This can include accessing sensitive information, deploying malicious code, and potentially compromising the entire server.</vt:lpstr>
      <vt:lpstr>Recommendations: To migitate the risk of exploitation, the users can take the following steps: 1.Upgrade the latest version of Tomcat, as the vulnerability has been addressed in newer releases. 2.Monitor the logs and network traffic for any suspicious activity. 3.Regularly update the software and operating system to ensure that all known vulnerabilities are addressed.</vt:lpstr>
      <vt:lpstr>Where was the threat found: URL:http://zero.webappsecurity.com/ Target action://http:zero.webappsecurity.com/</vt:lpstr>
      <vt:lpstr>Other Critical Vulnerabilities found are: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Swetha Revuru</dc:creator>
  <cp:lastModifiedBy>Swetha Revuru</cp:lastModifiedBy>
  <cp:revision>4</cp:revision>
  <dcterms:created xsi:type="dcterms:W3CDTF">2023-02-12T03:49:29Z</dcterms:created>
  <dcterms:modified xsi:type="dcterms:W3CDTF">2023-02-12T07:14:53Z</dcterms:modified>
</cp:coreProperties>
</file>