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3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0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E4D1-67BD-4E16-8DE1-52F2E0357EC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803F-0852-45F5-9156-63216842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991034" y="1276862"/>
            <a:ext cx="3280623" cy="3280623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91036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9098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7160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75223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03285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1347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9409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7471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15534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43596" y="127686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91036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19098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7160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75223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03285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1347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59409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7471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15534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43596" y="1604926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91036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9098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7160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75223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03285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31347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59409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87471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15534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943596" y="1932988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91036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19098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47160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75223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03285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31347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59409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87471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15534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43596" y="2261051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91036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19098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7160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75223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303285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1347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59409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87471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15534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943596" y="2589113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91036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319098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47160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975223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03285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631347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959409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287471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15534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943596" y="2917175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91036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19098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47160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75223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03285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31347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59409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287471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615534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943596" y="3245237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91036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319098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647160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975223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303285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631347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959409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287471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615534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43596" y="3573299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991036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319098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647160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975223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03285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631347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959409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287471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615534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943596" y="3901362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991036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319098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647160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975223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03285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631347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959409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287471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615534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943596" y="4229424"/>
            <a:ext cx="328062" cy="32806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9900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8308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6715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5123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3531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1938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00346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48754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7162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45569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93977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42385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90792" y="666750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09900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58308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06715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55123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03531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51938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00346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754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97162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45569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93977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42385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90792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09900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58308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06715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5123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03531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51938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00346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48754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97162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45569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493977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942385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90792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09900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58308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06715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355123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03531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51938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00346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48754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97162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45569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493977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942385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390792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009900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58308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06715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55123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03531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51938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00346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48754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97162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45569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93977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942385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390792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09900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58308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06715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355123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803531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251938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00346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48754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597162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045569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493977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942385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390792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009900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58308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06715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5123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03531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251938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700346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148754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597162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045569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493977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942385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390792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009900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58308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06715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355123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803531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251938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700346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148754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597162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045569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493977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942385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90792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009900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458308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06715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355123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803531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251938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00346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148754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597162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045569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493977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942385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390792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009900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458308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906715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55123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803531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251938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700346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48754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597162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045569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493977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942385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390792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009900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458308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906715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355123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803531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251938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700346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48754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597162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045569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7493977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942385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390792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009900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458308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906715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355123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803531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51938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700346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148754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597162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045569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493977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942385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390792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009900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458308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906715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4355123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4803531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5251938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5700346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6148754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6597162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045569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7493977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7942385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8390792" y="604764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458307" y="1115157"/>
            <a:ext cx="4932483" cy="4932483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6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9900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8308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6715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5123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3531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1938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00346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48754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7162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45569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93977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42385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90792" y="666750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09900" y="1115158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58308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06715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55123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03531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51938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00346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754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97162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45569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93977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42385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90792" y="1115158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09900" y="1563565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58308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06715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5123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03531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51938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00346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48754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97162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45569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493977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942385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90792" y="1563565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09900" y="2011973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58308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06715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355123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03531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51938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00346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48754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97162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45569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493977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942385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390792" y="2011973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009900" y="2460381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58308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06715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55123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03531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51938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00346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48754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97162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45569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93977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942385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390792" y="2460381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09900" y="2908788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58308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906715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355123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803531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251938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00346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48754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597162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045569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493977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942385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390792" y="2908788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009900" y="3357196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58308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06715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55123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03531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251938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700346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148754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597162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045569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493977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942385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390792" y="3357196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009900" y="3805604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58308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06715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355123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803531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251938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700346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148754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597162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045569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493977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942385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90792" y="3805604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009900" y="425401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458308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06715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355123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803531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251938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00346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148754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597162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045569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493977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942385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390792" y="425401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009900" y="4702419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458308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906715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55123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803531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251938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700346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48754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597162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045569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493977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942385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390792" y="4702419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009900" y="5150827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458308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906715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355123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803531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251938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700346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48754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597162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7045569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7493977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942385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390792" y="5150827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009900" y="5599235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458308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906715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355123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803531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51938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700346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148754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597162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045569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493977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942385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390792" y="5599235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009900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458308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906715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4355123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4803531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5251938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5700346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6148754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6597162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045569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7493977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7942385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8390792" y="6047642"/>
            <a:ext cx="448408" cy="44840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5632" y="296562"/>
            <a:ext cx="11228173" cy="72657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09900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8308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6715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5123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3531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1938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0346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48754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97162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45569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93977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42385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90792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09900" y="1115158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08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06715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55123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3531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51938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00346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48754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97162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45569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93977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42385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90792" y="1115158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09900" y="1563565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58308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906715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55123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03531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51938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00346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48754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597162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045569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493977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942385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390792" y="1563565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09900" y="2011973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58308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06715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355123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03531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1938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700346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48754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597162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045569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93977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942385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90792" y="2011973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009900" y="2460381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458308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906715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355123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803531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251938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00346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148754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597162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045569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493977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942385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390792" y="2460381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009900" y="2908788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458308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906715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355123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803531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251938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700346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148754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597162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045569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493977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942385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390792" y="2908788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09900" y="3357196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458308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906715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355123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803531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251938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700346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6148754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597162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7045569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493977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7942385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8390792" y="3357196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09900" y="3805604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458308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906715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355123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803531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251938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700346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148754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597162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045569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7493977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942385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8390792" y="3805604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09900" y="425401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458308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06715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4355123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803531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251938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700346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6148754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6597162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045569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7493977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7942385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8390792" y="425401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009900" y="4702419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3458308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906715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4355123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803531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5251938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5700346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6148754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6597162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7045569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7493977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7942385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8390792" y="4702419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009900" y="5150827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458308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3906715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4355123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4803531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5251938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5700346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6148754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6597162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7045569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493977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7942385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8390792" y="5150827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009900" y="5599235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3458308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3906715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4355123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803531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5251938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5700346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6148754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6597162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7045569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7493977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7942385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8390792" y="5599235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009900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458308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3906715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355123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4803531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5251938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5700346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6148754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6597162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7045569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7493977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7942385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8390792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4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5632" y="296562"/>
            <a:ext cx="11228173" cy="72657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09900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8308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6715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5123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3531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1938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0346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48754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97162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45569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93977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42385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90792" y="666750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09900" y="1115158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08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06715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55123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3531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51938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00346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48754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97162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45569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93977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42385" y="111515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90792" y="1115158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09900" y="1563565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58308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906715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55123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03531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251938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00346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48754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597162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045569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493977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942385" y="156356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390792" y="1563565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09900" y="2011973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58308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06715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355123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03531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1938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700346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48754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597162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045569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93977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942385" y="2011973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90792" y="2011973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009900" y="2460381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458308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906715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355123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803531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251938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00346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148754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597162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045569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493977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942385" y="2460381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390792" y="2460381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009900" y="2908788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458308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906715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355123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803531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251938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700346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148754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597162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045569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493977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942385" y="2908788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8390792" y="2908788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09900" y="3357196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458308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906715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355123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803531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251938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700346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6148754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597162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7045569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493977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7942385" y="3357196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8390792" y="3357196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09900" y="3805604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458308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906715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355123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803531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251938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700346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148754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597162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045569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7493977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942385" y="3805604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8390792" y="3805604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09900" y="425401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458308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06715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4355123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4803531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251938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700346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6148754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6597162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045569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7493977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7942385" y="4254012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8390792" y="425401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009900" y="4702419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3458308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906715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4355123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803531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5251938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5700346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6148754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6597162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7045569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7493977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7942385" y="4702419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8390792" y="4702419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009900" y="5150827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458308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3906715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4355123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4803531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5251938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5700346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6148754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6597162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7045569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493977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7942385" y="5150827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8390792" y="5150827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009900" y="5599235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3458308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3906715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4355123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803531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5251938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5700346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6148754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6597162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7045569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7493977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7942385" y="5599235"/>
            <a:ext cx="448408" cy="44840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8390792" y="5599235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009900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458308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3906715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355123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4803531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5251938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5700346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6148754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6597162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7045569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7493977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7942385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8390792" y="6047642"/>
            <a:ext cx="448408" cy="448408"/>
          </a:xfrm>
          <a:prstGeom prst="rect">
            <a:avLst/>
          </a:prstGeom>
          <a:solidFill>
            <a:schemeClr val="accent1">
              <a:alpha val="16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6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338</Words>
  <Application>Microsoft Office PowerPoint</Application>
  <PresentationFormat>Widescreen</PresentationFormat>
  <Paragraphs>338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Walsh</dc:creator>
  <cp:lastModifiedBy>Darren Walsh</cp:lastModifiedBy>
  <cp:revision>7</cp:revision>
  <dcterms:created xsi:type="dcterms:W3CDTF">2018-09-24T15:29:45Z</dcterms:created>
  <dcterms:modified xsi:type="dcterms:W3CDTF">2018-09-25T04:32:26Z</dcterms:modified>
</cp:coreProperties>
</file>