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8" r:id="rId2"/>
    <p:sldId id="416" r:id="rId3"/>
    <p:sldId id="363" r:id="rId4"/>
    <p:sldId id="257" r:id="rId5"/>
    <p:sldId id="394" r:id="rId6"/>
    <p:sldId id="395" r:id="rId7"/>
    <p:sldId id="396" r:id="rId8"/>
    <p:sldId id="383" r:id="rId9"/>
    <p:sldId id="384" r:id="rId10"/>
    <p:sldId id="418" r:id="rId11"/>
    <p:sldId id="417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387" r:id="rId20"/>
    <p:sldId id="397" r:id="rId21"/>
    <p:sldId id="399" r:id="rId22"/>
    <p:sldId id="400" r:id="rId23"/>
    <p:sldId id="401" r:id="rId24"/>
    <p:sldId id="402" r:id="rId25"/>
    <p:sldId id="403" r:id="rId26"/>
    <p:sldId id="404" r:id="rId27"/>
    <p:sldId id="407" r:id="rId28"/>
    <p:sldId id="405" r:id="rId29"/>
    <p:sldId id="408" r:id="rId30"/>
    <p:sldId id="406" r:id="rId31"/>
    <p:sldId id="409" r:id="rId32"/>
    <p:sldId id="410" r:id="rId33"/>
    <p:sldId id="411" r:id="rId34"/>
    <p:sldId id="412" r:id="rId35"/>
    <p:sldId id="413" r:id="rId36"/>
    <p:sldId id="415" r:id="rId37"/>
    <p:sldId id="414" r:id="rId38"/>
    <p:sldId id="388" r:id="rId39"/>
    <p:sldId id="426" r:id="rId40"/>
    <p:sldId id="428" r:id="rId41"/>
    <p:sldId id="429" r:id="rId42"/>
    <p:sldId id="430" r:id="rId43"/>
    <p:sldId id="431" r:id="rId44"/>
    <p:sldId id="456" r:id="rId45"/>
    <p:sldId id="457" r:id="rId46"/>
    <p:sldId id="458" r:id="rId47"/>
    <p:sldId id="459" r:id="rId48"/>
    <p:sldId id="460" r:id="rId49"/>
    <p:sldId id="462" r:id="rId50"/>
    <p:sldId id="463" r:id="rId51"/>
    <p:sldId id="464" r:id="rId52"/>
    <p:sldId id="455" r:id="rId53"/>
    <p:sldId id="305" r:id="rId54"/>
    <p:sldId id="454" r:id="rId55"/>
    <p:sldId id="37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F536A20-2C2C-4A1F-836B-EBED29CC6EF9}">
          <p14:sldIdLst>
            <p14:sldId id="338"/>
            <p14:sldId id="416"/>
            <p14:sldId id="363"/>
            <p14:sldId id="257"/>
            <p14:sldId id="394"/>
            <p14:sldId id="395"/>
            <p14:sldId id="396"/>
            <p14:sldId id="383"/>
            <p14:sldId id="384"/>
            <p14:sldId id="418"/>
            <p14:sldId id="417"/>
            <p14:sldId id="419"/>
            <p14:sldId id="420"/>
            <p14:sldId id="421"/>
            <p14:sldId id="422"/>
            <p14:sldId id="423"/>
            <p14:sldId id="424"/>
            <p14:sldId id="425"/>
            <p14:sldId id="387"/>
            <p14:sldId id="397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8"/>
            <p14:sldId id="406"/>
            <p14:sldId id="409"/>
            <p14:sldId id="410"/>
            <p14:sldId id="411"/>
            <p14:sldId id="412"/>
            <p14:sldId id="413"/>
            <p14:sldId id="415"/>
            <p14:sldId id="414"/>
            <p14:sldId id="388"/>
            <p14:sldId id="426"/>
            <p14:sldId id="428"/>
            <p14:sldId id="429"/>
            <p14:sldId id="430"/>
            <p14:sldId id="431"/>
            <p14:sldId id="456"/>
            <p14:sldId id="457"/>
            <p14:sldId id="458"/>
            <p14:sldId id="459"/>
            <p14:sldId id="460"/>
            <p14:sldId id="462"/>
            <p14:sldId id="463"/>
            <p14:sldId id="464"/>
            <p14:sldId id="455"/>
            <p14:sldId id="305"/>
            <p14:sldId id="454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 쓰기 연산 횟수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(KODAK)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173821867954894"/>
          <c:y val="1.6781248967688917E-2"/>
          <c:w val="0.64544603630674913"/>
          <c:h val="0.76840429574284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KODAK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KODAK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5786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291656"/>
        <c:axId val="230291264"/>
      </c:barChart>
      <c:catAx>
        <c:axId val="230291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0291264"/>
        <c:crosses val="autoZero"/>
        <c:auto val="1"/>
        <c:lblAlgn val="ctr"/>
        <c:lblOffset val="100"/>
        <c:noMultiLvlLbl val="0"/>
      </c:catAx>
      <c:valAx>
        <c:axId val="230291264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291656"/>
        <c:crosses val="autoZero"/>
        <c:crossBetween val="between"/>
        <c:majorUnit val="25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쓰기 연산 횟수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(LINUX)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173821867954894"/>
          <c:y val="1.6781248967688917E-2"/>
          <c:w val="0.64544603630674913"/>
          <c:h val="0.76840429574284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Sheet1!$B$2:$B$2</c:f>
              <c:numCache>
                <c:formatCode>General</c:formatCode>
                <c:ptCount val="1"/>
                <c:pt idx="0">
                  <c:v>37332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Sheet1!$C$2:$C$2</c:f>
              <c:numCache>
                <c:formatCode>General</c:formatCode>
                <c:ptCount val="1"/>
                <c:pt idx="0">
                  <c:v>28784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286952"/>
        <c:axId val="230286560"/>
      </c:barChart>
      <c:catAx>
        <c:axId val="230286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286560"/>
        <c:crosses val="autoZero"/>
        <c:auto val="1"/>
        <c:lblAlgn val="ctr"/>
        <c:lblOffset val="100"/>
        <c:noMultiLvlLbl val="0"/>
      </c:catAx>
      <c:valAx>
        <c:axId val="230286560"/>
        <c:scaling>
          <c:orientation val="minMax"/>
          <c:max val="6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286952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지우기 연산 횟수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(KODAK)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173821867954894"/>
          <c:y val="1.6781248967688917E-2"/>
          <c:w val="0.64544603630674913"/>
          <c:h val="0.76840429574284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KODAK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KODAK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292440"/>
        <c:axId val="230289304"/>
      </c:barChart>
      <c:catAx>
        <c:axId val="2302924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30289304"/>
        <c:crosses val="autoZero"/>
        <c:auto val="1"/>
        <c:lblAlgn val="ctr"/>
        <c:lblOffset val="100"/>
        <c:noMultiLvlLbl val="0"/>
      </c:catAx>
      <c:valAx>
        <c:axId val="230289304"/>
        <c:scaling>
          <c:orientation val="minMax"/>
          <c:max val="1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29244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지우기 연산 횟수</a:t>
            </a: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(LINUX)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173821867954894"/>
          <c:y val="1.6781248967688917E-2"/>
          <c:w val="0.64544603630674913"/>
          <c:h val="0.76840429574284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Sheet1!$B$2:$B$2</c:f>
              <c:numCache>
                <c:formatCode>General</c:formatCode>
                <c:ptCount val="1"/>
                <c:pt idx="0">
                  <c:v>1294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F-MAX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Sheet1!$C$2:$C$2</c:f>
              <c:numCache>
                <c:formatCode>General</c:formatCode>
                <c:ptCount val="1"/>
                <c:pt idx="0">
                  <c:v>952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0292832"/>
        <c:axId val="230293224"/>
      </c:barChart>
      <c:catAx>
        <c:axId val="2302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293224"/>
        <c:crosses val="autoZero"/>
        <c:auto val="1"/>
        <c:lblAlgn val="ctr"/>
        <c:lblOffset val="100"/>
        <c:noMultiLvlLbl val="0"/>
      </c:catAx>
      <c:valAx>
        <c:axId val="230293224"/>
        <c:scaling>
          <c:orientation val="minMax"/>
          <c:max val="3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029283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7570242" y="4050835"/>
            <a:ext cx="2474090" cy="2223355"/>
          </a:xfrm>
        </p:spPr>
        <p:txBody>
          <a:bodyPr>
            <a:noAutofit/>
          </a:bodyPr>
          <a:lstStyle/>
          <a:p>
            <a:r>
              <a:rPr lang="en-US" altLang="ko-KR" sz="2800" b="1" dirty="0" smtClean="0"/>
              <a:t>3</a:t>
            </a:r>
            <a:r>
              <a:rPr lang="ko-KR" altLang="en-US" sz="2800" b="1" dirty="0" smtClean="0"/>
              <a:t>조</a:t>
            </a:r>
            <a:endParaRPr lang="en-US" altLang="ko-KR" sz="2800" b="1" dirty="0" smtClean="0"/>
          </a:p>
          <a:p>
            <a:r>
              <a:rPr lang="en-US" altLang="ko-KR" sz="1600" dirty="0" smtClean="0"/>
              <a:t>201421940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함성민   </a:t>
            </a:r>
            <a:endParaRPr lang="en-US" altLang="ko-KR" sz="1600" dirty="0" smtClean="0"/>
          </a:p>
          <a:p>
            <a:r>
              <a:rPr lang="en-US" altLang="ko-KR" sz="1600" dirty="0" smtClean="0"/>
              <a:t>201421938 </a:t>
            </a:r>
            <a:r>
              <a:rPr lang="ko-KR" altLang="en-US" sz="1600" dirty="0" smtClean="0"/>
              <a:t>최영식</a:t>
            </a:r>
            <a:endParaRPr lang="en-US" altLang="ko-KR" sz="1600" dirty="0" smtClean="0"/>
          </a:p>
          <a:p>
            <a:r>
              <a:rPr lang="en-US" altLang="ko-KR" sz="1600" dirty="0" smtClean="0"/>
              <a:t>201421911 </a:t>
            </a:r>
            <a:r>
              <a:rPr lang="ko-KR" altLang="en-US" sz="1600" dirty="0" smtClean="0"/>
              <a:t>김현준</a:t>
            </a:r>
            <a:endParaRPr lang="en-US" altLang="ko-KR" sz="1600" dirty="0" smtClean="0"/>
          </a:p>
          <a:p>
            <a:r>
              <a:rPr lang="en-US" altLang="ko-KR" sz="1600" dirty="0" smtClean="0"/>
              <a:t>201221854 </a:t>
            </a:r>
            <a:r>
              <a:rPr lang="ko-KR" altLang="en-US" sz="1600" dirty="0" smtClean="0"/>
              <a:t>김대명</a:t>
            </a:r>
            <a:endParaRPr lang="en-US" altLang="ko-KR" sz="1600" dirty="0" smtClean="0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l"/>
            <a:r>
              <a:rPr lang="en-US" altLang="ko-KR" dirty="0" smtClean="0"/>
              <a:t>FTL ANAND</a:t>
            </a:r>
            <a:r>
              <a:rPr lang="ko-KR" altLang="en-US" dirty="0" smtClean="0"/>
              <a:t>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F-MAX</a:t>
            </a:r>
            <a:r>
              <a:rPr lang="ko-KR" altLang="en-US" dirty="0" smtClean="0"/>
              <a:t>의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056619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89678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46936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34696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9" name="꺾인 연결선 8"/>
          <p:cNvCxnSpPr>
            <a:stCxn id="36" idx="3"/>
          </p:cNvCxnSpPr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4478735" y="1316736"/>
            <a:ext cx="1453754" cy="10642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621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299727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80724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1835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35865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052266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23" name="꺾인 연결선 22"/>
          <p:cNvCxnSpPr/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4478735" y="1316736"/>
            <a:ext cx="1453754" cy="10642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8448185" y="1316736"/>
            <a:ext cx="1030692" cy="169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8566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23" name="꺾인 연결선 22"/>
          <p:cNvCxnSpPr/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4478735" y="1316736"/>
            <a:ext cx="1453754" cy="10642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8448185" y="1316736"/>
            <a:ext cx="1030692" cy="169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2619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836276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4478735" y="1672046"/>
            <a:ext cx="1453754" cy="7089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3,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3/4=0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3%4=3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96029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99775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3,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3/4=0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3%4=3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4478735" y="1672046"/>
            <a:ext cx="1453754" cy="7089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02317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8007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/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>
            <a:off x="8467561" y="1674886"/>
            <a:ext cx="1030692" cy="169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3, </a:t>
            </a:r>
            <a:r>
              <a:rPr lang="en-US" altLang="ko-KR" dirty="0" smtClean="0">
                <a:solidFill>
                  <a:srgbClr val="FF0000"/>
                </a:solidFill>
              </a:rPr>
              <a:t>B`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3/4=0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3%4=3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40" name="꺾인 연결선 39"/>
          <p:cNvCxnSpPr/>
          <p:nvPr/>
        </p:nvCxnSpPr>
        <p:spPr>
          <a:xfrm flipV="1">
            <a:off x="4478735" y="1672046"/>
            <a:ext cx="1453754" cy="7089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59787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09793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/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3, </a:t>
            </a:r>
            <a:r>
              <a:rPr lang="en-US" altLang="ko-KR" dirty="0" smtClean="0">
                <a:solidFill>
                  <a:srgbClr val="FF0000"/>
                </a:solidFill>
              </a:rPr>
              <a:t>B`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3/4=0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3%4=3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478735" y="1672046"/>
            <a:ext cx="1453754" cy="70898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8467561" y="1674886"/>
            <a:ext cx="1030692" cy="169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/>
          <p:nvPr/>
        </p:nvCxnSpPr>
        <p:spPr>
          <a:xfrm>
            <a:off x="1492414" y="2283466"/>
            <a:ext cx="1715848" cy="4668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478735" y="2467384"/>
            <a:ext cx="1453754" cy="2829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8452329" y="2467383"/>
            <a:ext cx="1026548" cy="129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5, </a:t>
            </a:r>
            <a:r>
              <a:rPr lang="en-US" altLang="ko-KR" dirty="0" smtClean="0">
                <a:solidFill>
                  <a:srgbClr val="FF0000"/>
                </a:solidFill>
              </a:rPr>
              <a:t>P`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5/4=1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5%4=1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24454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" name="꺾인 연결선 22"/>
          <p:cNvCxnSpPr/>
          <p:nvPr/>
        </p:nvCxnSpPr>
        <p:spPr>
          <a:xfrm>
            <a:off x="1492414" y="2283466"/>
            <a:ext cx="1715848" cy="4668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4478735" y="2467384"/>
            <a:ext cx="1453754" cy="2829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8452329" y="2467383"/>
            <a:ext cx="1026548" cy="129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5, </a:t>
            </a:r>
            <a:r>
              <a:rPr lang="en-US" altLang="ko-KR" dirty="0" smtClean="0">
                <a:solidFill>
                  <a:srgbClr val="FF0000"/>
                </a:solidFill>
              </a:rPr>
              <a:t>P`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5/4=1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5%4=1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1487424" y="2926080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 smtClean="0">
                <a:solidFill>
                  <a:schemeClr val="tx1"/>
                </a:solidFill>
              </a:rPr>
              <a:t>ANAND ALGORITHM</a:t>
            </a:r>
          </a:p>
          <a:p>
            <a:r>
              <a:rPr lang="en-US" altLang="ko-KR" sz="6000" dirty="0" smtClean="0">
                <a:solidFill>
                  <a:schemeClr val="tx1"/>
                </a:solidFill>
              </a:rPr>
              <a:t>(Erase operation 1)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3572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ko-KR" sz="6600" dirty="0" smtClean="0"/>
              <a:t>INDEX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1.  ANAND ALGORITHM</a:t>
            </a:r>
          </a:p>
          <a:p>
            <a:r>
              <a:rPr lang="en-US" altLang="ko-KR" sz="3200" dirty="0" smtClean="0"/>
              <a:t>2. F-MAX ALGORITHM</a:t>
            </a:r>
          </a:p>
          <a:p>
            <a:r>
              <a:rPr lang="en-US" altLang="ko-KR" sz="3200" dirty="0" smtClean="0"/>
              <a:t>3-1. ANAND ERASE ALGORITHM 1</a:t>
            </a:r>
          </a:p>
          <a:p>
            <a:r>
              <a:rPr lang="en-US" altLang="ko-KR" sz="3200" dirty="0" smtClean="0"/>
              <a:t>3-2. </a:t>
            </a:r>
            <a:r>
              <a:rPr lang="en-US" altLang="ko-KR" sz="3200" dirty="0"/>
              <a:t>ANAND ERASE ALGORITHM </a:t>
            </a:r>
            <a:r>
              <a:rPr lang="en-US" altLang="ko-KR" sz="3200" dirty="0" smtClean="0"/>
              <a:t>2</a:t>
            </a:r>
          </a:p>
          <a:p>
            <a:r>
              <a:rPr lang="en-US" altLang="ko-KR" sz="3200" dirty="0" smtClean="0"/>
              <a:t>4. F-MAX ERASE ALGORITHM</a:t>
            </a:r>
          </a:p>
        </p:txBody>
      </p:sp>
    </p:spTree>
    <p:extLst>
      <p:ext uri="{BB962C8B-B14F-4D97-AF65-F5344CB8AC3E}">
        <p14:creationId xmlns:p14="http://schemas.microsoft.com/office/powerpoint/2010/main" val="47121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70604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9310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85534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16294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4478735" y="574766"/>
            <a:ext cx="1453754" cy="183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8448185" y="609599"/>
            <a:ext cx="1030692" cy="2340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52386" y="339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4196" y="27697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3549" y="27600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5" name="꺾인 연결선 34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448188" y="57433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0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24203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188" y="57433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33306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454867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052386" y="339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4196" y="27697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3549" y="27600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448185" y="940526"/>
            <a:ext cx="634151" cy="4802840"/>
            <a:chOff x="8448185" y="940526"/>
            <a:chExt cx="634151" cy="4802840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8448185" y="940526"/>
              <a:ext cx="617438" cy="0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2" idx="0"/>
            </p:cNvCxnSpPr>
            <p:nvPr/>
          </p:nvCxnSpPr>
          <p:spPr>
            <a:xfrm>
              <a:off x="9072282" y="950259"/>
              <a:ext cx="0" cy="4793107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" idx="0"/>
            </p:cNvCxnSpPr>
            <p:nvPr/>
          </p:nvCxnSpPr>
          <p:spPr>
            <a:xfrm flipH="1">
              <a:off x="8448185" y="5743366"/>
              <a:ext cx="634151" cy="0"/>
            </a:xfrm>
            <a:prstGeom prst="straightConnector1">
              <a:avLst/>
            </a:prstGeom>
            <a:ln>
              <a:solidFill>
                <a:srgbClr val="FF0000">
                  <a:alpha val="9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8442473" y="1320039"/>
            <a:ext cx="634151" cy="4802840"/>
            <a:chOff x="8448185" y="940526"/>
            <a:chExt cx="634151" cy="4802840"/>
          </a:xfrm>
        </p:grpSpPr>
        <p:cxnSp>
          <p:nvCxnSpPr>
            <p:cNvPr id="50" name="직선 연결선 49"/>
            <p:cNvCxnSpPr/>
            <p:nvPr/>
          </p:nvCxnSpPr>
          <p:spPr>
            <a:xfrm flipV="1">
              <a:off x="8448185" y="940526"/>
              <a:ext cx="617438" cy="0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072282" y="950259"/>
              <a:ext cx="0" cy="4793107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8448185" y="5743366"/>
              <a:ext cx="634151" cy="0"/>
            </a:xfrm>
            <a:prstGeom prst="straightConnector1">
              <a:avLst/>
            </a:prstGeom>
            <a:ln>
              <a:solidFill>
                <a:srgbClr val="FF0000">
                  <a:alpha val="9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444066" y="1699552"/>
            <a:ext cx="634151" cy="4802840"/>
            <a:chOff x="8448185" y="940526"/>
            <a:chExt cx="634151" cy="4802840"/>
          </a:xfrm>
        </p:grpSpPr>
        <p:cxnSp>
          <p:nvCxnSpPr>
            <p:cNvPr id="54" name="직선 연결선 53"/>
            <p:cNvCxnSpPr/>
            <p:nvPr/>
          </p:nvCxnSpPr>
          <p:spPr>
            <a:xfrm flipV="1">
              <a:off x="8448185" y="940526"/>
              <a:ext cx="617438" cy="0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9072282" y="950259"/>
              <a:ext cx="0" cy="4793107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H="1">
              <a:off x="8448185" y="5743366"/>
              <a:ext cx="634151" cy="0"/>
            </a:xfrm>
            <a:prstGeom prst="straightConnector1">
              <a:avLst/>
            </a:prstGeom>
            <a:ln>
              <a:solidFill>
                <a:srgbClr val="FF0000">
                  <a:alpha val="9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0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60224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188" y="57433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82359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82457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052386" y="339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4196" y="27697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3549" y="27600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448185" y="940526"/>
            <a:ext cx="634151" cy="4802840"/>
            <a:chOff x="8448185" y="940526"/>
            <a:chExt cx="634151" cy="4802840"/>
          </a:xfrm>
        </p:grpSpPr>
        <p:cxnSp>
          <p:nvCxnSpPr>
            <p:cNvPr id="42" name="직선 연결선 41"/>
            <p:cNvCxnSpPr/>
            <p:nvPr/>
          </p:nvCxnSpPr>
          <p:spPr>
            <a:xfrm flipV="1">
              <a:off x="8448185" y="940526"/>
              <a:ext cx="617438" cy="0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endCxn id="2" idx="0"/>
            </p:cNvCxnSpPr>
            <p:nvPr/>
          </p:nvCxnSpPr>
          <p:spPr>
            <a:xfrm>
              <a:off x="9072282" y="950259"/>
              <a:ext cx="0" cy="4793107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" idx="0"/>
            </p:cNvCxnSpPr>
            <p:nvPr/>
          </p:nvCxnSpPr>
          <p:spPr>
            <a:xfrm flipH="1">
              <a:off x="8448185" y="5743366"/>
              <a:ext cx="634151" cy="0"/>
            </a:xfrm>
            <a:prstGeom prst="straightConnector1">
              <a:avLst/>
            </a:prstGeom>
            <a:ln>
              <a:solidFill>
                <a:srgbClr val="FF0000">
                  <a:alpha val="9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8442473" y="1320039"/>
            <a:ext cx="634151" cy="4802840"/>
            <a:chOff x="8448185" y="940526"/>
            <a:chExt cx="634151" cy="4802840"/>
          </a:xfrm>
        </p:grpSpPr>
        <p:cxnSp>
          <p:nvCxnSpPr>
            <p:cNvPr id="50" name="직선 연결선 49"/>
            <p:cNvCxnSpPr/>
            <p:nvPr/>
          </p:nvCxnSpPr>
          <p:spPr>
            <a:xfrm flipV="1">
              <a:off x="8448185" y="940526"/>
              <a:ext cx="617438" cy="0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072282" y="950259"/>
              <a:ext cx="0" cy="4793107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8448185" y="5743366"/>
              <a:ext cx="634151" cy="0"/>
            </a:xfrm>
            <a:prstGeom prst="straightConnector1">
              <a:avLst/>
            </a:prstGeom>
            <a:ln>
              <a:solidFill>
                <a:srgbClr val="FF0000">
                  <a:alpha val="9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444066" y="1699552"/>
            <a:ext cx="634151" cy="4802840"/>
            <a:chOff x="8448185" y="940526"/>
            <a:chExt cx="634151" cy="4802840"/>
          </a:xfrm>
        </p:grpSpPr>
        <p:cxnSp>
          <p:nvCxnSpPr>
            <p:cNvPr id="54" name="직선 연결선 53"/>
            <p:cNvCxnSpPr/>
            <p:nvPr/>
          </p:nvCxnSpPr>
          <p:spPr>
            <a:xfrm flipV="1">
              <a:off x="8448185" y="940526"/>
              <a:ext cx="617438" cy="0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9072282" y="950259"/>
              <a:ext cx="0" cy="4793107"/>
            </a:xfrm>
            <a:prstGeom prst="line">
              <a:avLst/>
            </a:prstGeom>
            <a:ln>
              <a:solidFill>
                <a:srgbClr val="FF0000">
                  <a:alpha val="95000"/>
                </a:srgb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/>
            <p:nvPr/>
          </p:nvCxnSpPr>
          <p:spPr>
            <a:xfrm flipH="1">
              <a:off x="8448185" y="5743366"/>
              <a:ext cx="634151" cy="0"/>
            </a:xfrm>
            <a:prstGeom prst="straightConnector1">
              <a:avLst/>
            </a:prstGeom>
            <a:ln>
              <a:solidFill>
                <a:srgbClr val="FF0000">
                  <a:alpha val="95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47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82983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188" y="57433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81201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58640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052386" y="339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4196" y="27697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3549" y="27600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0157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4458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188" y="57433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97230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36322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052386" y="339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89376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03110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48188" y="574336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71023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60089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98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50178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28609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489166" y="2283466"/>
            <a:ext cx="171909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4478735" y="2410765"/>
            <a:ext cx="1453754" cy="295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448185" y="574336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New data block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1487424" y="2926080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 smtClean="0">
                <a:solidFill>
                  <a:schemeClr val="tx1"/>
                </a:solidFill>
              </a:rPr>
              <a:t>ANAND ALGORITHM</a:t>
            </a:r>
          </a:p>
          <a:p>
            <a:r>
              <a:rPr lang="en-US" altLang="ko-KR" sz="6000" dirty="0" smtClean="0">
                <a:solidFill>
                  <a:schemeClr val="tx1"/>
                </a:solidFill>
              </a:rPr>
              <a:t>(Erase operation 2)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12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14748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6398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9799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98403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5" name="꺾인 연결선 4"/>
          <p:cNvCxnSpPr>
            <a:stCxn id="22" idx="3"/>
          </p:cNvCxnSpPr>
          <p:nvPr/>
        </p:nvCxnSpPr>
        <p:spPr>
          <a:xfrm>
            <a:off x="1489166" y="2283466"/>
            <a:ext cx="1719096" cy="4963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flipV="1">
            <a:off x="4478735" y="2467384"/>
            <a:ext cx="1453754" cy="3385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8448185" y="2467384"/>
            <a:ext cx="1030692" cy="900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64495" y="5137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80008" y="2867903"/>
            <a:ext cx="360000" cy="360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11617636" y="2819001"/>
            <a:ext cx="360000" cy="3600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63486" y="4754880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1≠3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46588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7064495" y="5137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73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599149" y="2926080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 smtClean="0">
                <a:solidFill>
                  <a:schemeClr val="tx1"/>
                </a:solidFill>
              </a:rPr>
              <a:t>ANAND ALGORITHM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149" y="4437534"/>
            <a:ext cx="10233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가정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섹터로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블록이 구성되어있고 총 블록의 개수가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라고 가정한다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가정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기존의 </a:t>
            </a:r>
            <a:r>
              <a:rPr lang="ko-KR" altLang="en-US" dirty="0"/>
              <a:t>블록 외에 </a:t>
            </a:r>
            <a:r>
              <a:rPr lang="ko-KR" altLang="en-US" dirty="0" smtClean="0"/>
              <a:t>별도로 물리주소의 값이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</a:t>
            </a:r>
            <a:r>
              <a:rPr lang="en-US" altLang="ko-KR" dirty="0"/>
              <a:t>spare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이 존재한다고 가정한다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가정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하나의 섹터마다 별도의 </a:t>
            </a:r>
            <a:r>
              <a:rPr lang="en-US" altLang="ko-KR" dirty="0" err="1" smtClean="0"/>
              <a:t>pbn</a:t>
            </a:r>
            <a:r>
              <a:rPr lang="ko-KR" altLang="en-US" dirty="0" smtClean="0"/>
              <a:t>을 저장할 수 있는 여분의 공간이 있다고 가정한다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가정 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물리주소의 값이 다른 데이터는 </a:t>
            </a:r>
            <a:r>
              <a:rPr lang="en-US" altLang="ko-KR" dirty="0" smtClean="0"/>
              <a:t>spare block</a:t>
            </a:r>
            <a:r>
              <a:rPr lang="ko-KR" altLang="en-US" dirty="0" smtClean="0"/>
              <a:t>에 저장하지 않기로 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1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43900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69789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4006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99529" y="4069976"/>
            <a:ext cx="732960" cy="1651555"/>
            <a:chOff x="5199529" y="4069976"/>
            <a:chExt cx="732960" cy="1651555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225143" y="5721531"/>
              <a:ext cx="70734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199529" y="4069976"/>
              <a:ext cx="0" cy="1631577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99529" y="4069976"/>
              <a:ext cx="732960" cy="0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194407" y="4377108"/>
            <a:ext cx="732960" cy="1651555"/>
            <a:chOff x="5199529" y="4069976"/>
            <a:chExt cx="732960" cy="1651555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5225143" y="5721531"/>
              <a:ext cx="70734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5199529" y="4069976"/>
              <a:ext cx="0" cy="1631577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199529" y="4069976"/>
              <a:ext cx="732960" cy="0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5202091" y="4837769"/>
            <a:ext cx="732960" cy="1651555"/>
            <a:chOff x="5199529" y="4069976"/>
            <a:chExt cx="732960" cy="1651555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5225143" y="5721531"/>
              <a:ext cx="70734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199529" y="4069976"/>
              <a:ext cx="0" cy="1631577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199529" y="4069976"/>
              <a:ext cx="732960" cy="0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64495" y="5137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79700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63147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02194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99529" y="4069976"/>
            <a:ext cx="732960" cy="1651555"/>
            <a:chOff x="5199529" y="4069976"/>
            <a:chExt cx="732960" cy="1651555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225143" y="5721531"/>
              <a:ext cx="70734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5199529" y="4069976"/>
              <a:ext cx="0" cy="1631577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99529" y="4069976"/>
              <a:ext cx="732960" cy="0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194407" y="4377108"/>
            <a:ext cx="732960" cy="1651555"/>
            <a:chOff x="5199529" y="4069976"/>
            <a:chExt cx="732960" cy="1651555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5225143" y="5721531"/>
              <a:ext cx="70734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5199529" y="4069976"/>
              <a:ext cx="0" cy="1631577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5199529" y="4069976"/>
              <a:ext cx="732960" cy="0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5202091" y="4837769"/>
            <a:ext cx="732960" cy="1651555"/>
            <a:chOff x="5199529" y="4069976"/>
            <a:chExt cx="732960" cy="1651555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5225143" y="5721531"/>
              <a:ext cx="707346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199529" y="4069976"/>
              <a:ext cx="0" cy="1631577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199529" y="4069976"/>
              <a:ext cx="732960" cy="0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064495" y="5137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94991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24469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6575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A``</a:t>
                      </a:r>
                      <a:endParaRPr lang="ko-KR" alt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4495" y="5137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0800000" flipV="1">
            <a:off x="8448185" y="3026151"/>
            <a:ext cx="1022386" cy="69530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558631" y="27953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96427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27818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A`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A``</a:t>
                      </a:r>
                      <a:endParaRPr lang="ko-KR" altLang="en-US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New data block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64495" y="51374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05041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71201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1822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78591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43215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data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48496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51099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96781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16924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42" name="꺾인 연결선 41"/>
          <p:cNvCxnSpPr/>
          <p:nvPr/>
        </p:nvCxnSpPr>
        <p:spPr>
          <a:xfrm>
            <a:off x="1489166" y="2283466"/>
            <a:ext cx="1719096" cy="4963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flipV="1">
            <a:off x="4478735" y="2467384"/>
            <a:ext cx="1453754" cy="3385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>
            <a:off x="8448185" y="2467384"/>
            <a:ext cx="1030692" cy="864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63937" y="22749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data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4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96585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95409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91199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42" name="꺾인 연결선 41"/>
          <p:cNvCxnSpPr/>
          <p:nvPr/>
        </p:nvCxnSpPr>
        <p:spPr>
          <a:xfrm>
            <a:off x="1489166" y="2283466"/>
            <a:ext cx="1719096" cy="4963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flipV="1">
            <a:off x="4478735" y="2467384"/>
            <a:ext cx="1453754" cy="3385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63937" y="22749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data block</a:t>
            </a:r>
            <a:endParaRPr lang="ko-KR" altLang="en-US" dirty="0"/>
          </a:p>
        </p:txBody>
      </p:sp>
      <p:cxnSp>
        <p:nvCxnSpPr>
          <p:cNvPr id="34" name="꺾인 연결선 33"/>
          <p:cNvCxnSpPr/>
          <p:nvPr/>
        </p:nvCxnSpPr>
        <p:spPr>
          <a:xfrm>
            <a:off x="8448185" y="2467384"/>
            <a:ext cx="1030692" cy="864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32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6, </a:t>
            </a:r>
            <a:r>
              <a:rPr lang="en-US" altLang="ko-KR" dirty="0" smtClean="0">
                <a:solidFill>
                  <a:srgbClr val="FF0000"/>
                </a:solidFill>
              </a:rPr>
              <a:t>C`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6/4=1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6%4=2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1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83551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C`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92061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737196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A``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42" name="꺾인 연결선 41"/>
          <p:cNvCxnSpPr/>
          <p:nvPr/>
        </p:nvCxnSpPr>
        <p:spPr>
          <a:xfrm>
            <a:off x="1489166" y="2283466"/>
            <a:ext cx="1719096" cy="49634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flipV="1">
            <a:off x="4478735" y="2467384"/>
            <a:ext cx="1453754" cy="3385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63937" y="227497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48185" y="465310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data block</a:t>
            </a:r>
            <a:endParaRPr lang="ko-KR" altLang="en-US" dirty="0"/>
          </a:p>
        </p:txBody>
      </p:sp>
      <p:cxnSp>
        <p:nvCxnSpPr>
          <p:cNvPr id="34" name="꺾인 연결선 33"/>
          <p:cNvCxnSpPr/>
          <p:nvPr/>
        </p:nvCxnSpPr>
        <p:spPr>
          <a:xfrm>
            <a:off x="8448185" y="2467384"/>
            <a:ext cx="1030692" cy="864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66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1487424" y="2926080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 smtClean="0">
                <a:solidFill>
                  <a:schemeClr val="tx1"/>
                </a:solidFill>
              </a:rPr>
              <a:t>F-MAX ALGORITHM</a:t>
            </a:r>
          </a:p>
          <a:p>
            <a:r>
              <a:rPr lang="en-US" altLang="ko-KR" sz="6000" dirty="0" smtClean="0">
                <a:solidFill>
                  <a:schemeClr val="tx1"/>
                </a:solidFill>
              </a:rPr>
              <a:t>(Erase operation)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70192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41165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42643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21767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" name="꺾인 연결선 2"/>
          <p:cNvCxnSpPr>
            <a:stCxn id="25" idx="3"/>
          </p:cNvCxnSpPr>
          <p:nvPr/>
        </p:nvCxnSpPr>
        <p:spPr>
          <a:xfrm>
            <a:off x="1754508" y="2283466"/>
            <a:ext cx="1453754" cy="1839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 flipV="1">
            <a:off x="4478735" y="1319349"/>
            <a:ext cx="1453754" cy="106168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>
            <a:off x="8452329" y="1293222"/>
            <a:ext cx="1026548" cy="2808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452329" y="5743366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3884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42822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9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957515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21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1, K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1/4=0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1%4=1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57089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30665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263189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36195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30441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378026" y="2283466"/>
            <a:ext cx="183023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flipV="1">
            <a:off x="4478735" y="940525"/>
            <a:ext cx="1453754" cy="147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46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55191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03590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2329" y="5743366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32612" y="609600"/>
            <a:ext cx="499877" cy="4733365"/>
            <a:chOff x="5432612" y="609600"/>
            <a:chExt cx="499877" cy="4733365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5447211" y="609600"/>
              <a:ext cx="485278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5432612" y="609600"/>
              <a:ext cx="0" cy="47333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447211" y="5325035"/>
              <a:ext cx="4852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428256" y="957945"/>
            <a:ext cx="499877" cy="4733365"/>
            <a:chOff x="5432612" y="609600"/>
            <a:chExt cx="499877" cy="4733365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5447211" y="609600"/>
              <a:ext cx="485278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5432612" y="609600"/>
              <a:ext cx="0" cy="47333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5447211" y="5325035"/>
              <a:ext cx="4852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꺾인 연결선 51"/>
          <p:cNvCxnSpPr/>
          <p:nvPr/>
        </p:nvCxnSpPr>
        <p:spPr>
          <a:xfrm rot="10800000" flipV="1">
            <a:off x="8447973" y="3365763"/>
            <a:ext cx="1026548" cy="309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33884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42822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79488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72145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63901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2329" y="5743366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432612" y="609600"/>
            <a:ext cx="499877" cy="4733365"/>
            <a:chOff x="5432612" y="609600"/>
            <a:chExt cx="499877" cy="4733365"/>
          </a:xfrm>
        </p:grpSpPr>
        <p:cxnSp>
          <p:nvCxnSpPr>
            <p:cNvPr id="7" name="직선 연결선 6"/>
            <p:cNvCxnSpPr/>
            <p:nvPr/>
          </p:nvCxnSpPr>
          <p:spPr>
            <a:xfrm flipH="1">
              <a:off x="5447211" y="609600"/>
              <a:ext cx="485278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5432612" y="609600"/>
              <a:ext cx="0" cy="47333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5447211" y="5325035"/>
              <a:ext cx="4852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428256" y="957945"/>
            <a:ext cx="499877" cy="4733365"/>
            <a:chOff x="5432612" y="609600"/>
            <a:chExt cx="499877" cy="4733365"/>
          </a:xfrm>
        </p:grpSpPr>
        <p:cxnSp>
          <p:nvCxnSpPr>
            <p:cNvPr id="49" name="직선 연결선 48"/>
            <p:cNvCxnSpPr/>
            <p:nvPr/>
          </p:nvCxnSpPr>
          <p:spPr>
            <a:xfrm flipH="1">
              <a:off x="5447211" y="609600"/>
              <a:ext cx="485278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5432612" y="609600"/>
              <a:ext cx="0" cy="4733365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5447211" y="5325035"/>
              <a:ext cx="48527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꺾인 연결선 51"/>
          <p:cNvCxnSpPr/>
          <p:nvPr/>
        </p:nvCxnSpPr>
        <p:spPr>
          <a:xfrm rot="10800000" flipV="1">
            <a:off x="8447973" y="3365763"/>
            <a:ext cx="1026548" cy="309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33884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42822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8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62577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70296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9488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2976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2386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7018" y="1070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52680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061618" y="14519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2329" y="5743366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33884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42822" y="267366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93751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50147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20824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15545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78664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2329" y="5743366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6076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014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32684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98106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6076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014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2329" y="465310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54684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56347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6076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014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2329" y="465310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8452329" y="3721458"/>
            <a:ext cx="1026548" cy="4116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0800000" flipV="1">
            <a:off x="8452329" y="4133086"/>
            <a:ext cx="1026548" cy="35356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89544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146741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6076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014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2329" y="465310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8452329" y="3721458"/>
            <a:ext cx="1026548" cy="41162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0800000" flipV="1">
            <a:off x="8452329" y="4133086"/>
            <a:ext cx="1026548" cy="35356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58669" y="3538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67607" y="3538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55402" y="38907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564340" y="38907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5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47" grpId="0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29496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39980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48918" y="22774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46076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55014" y="2661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2329" y="465310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558669" y="3538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567607" y="3538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555402" y="38907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64340" y="38907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41115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A`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86869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37378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52573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561511" y="276478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49306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558244" y="311659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9718" y="205343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558669" y="3538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567607" y="3538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55402" y="38907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564340" y="38907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2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49658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95254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9718" y="205343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06595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>
            <a:off x="1378026" y="2283466"/>
            <a:ext cx="183023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25" name="꺾인 연결선 24"/>
          <p:cNvCxnSpPr/>
          <p:nvPr/>
        </p:nvCxnSpPr>
        <p:spPr>
          <a:xfrm flipV="1">
            <a:off x="4478735" y="940525"/>
            <a:ext cx="1453754" cy="147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5600" y="2098800"/>
            <a:ext cx="121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1, K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1/4=0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1%4=1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9718" y="205343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25" idx="3"/>
          </p:cNvCxnSpPr>
          <p:nvPr/>
        </p:nvCxnSpPr>
        <p:spPr>
          <a:xfrm>
            <a:off x="1754508" y="2283466"/>
            <a:ext cx="1453754" cy="1392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>
            <a:off x="4478735" y="2422764"/>
            <a:ext cx="1453754" cy="367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flipV="1">
            <a:off x="8459718" y="2979779"/>
            <a:ext cx="1019159" cy="313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20136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A``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B`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H`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600" y="2098800"/>
            <a:ext cx="15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</a:t>
            </a:r>
            <a:r>
              <a:rPr lang="en-US" altLang="ko-KR" dirty="0" smtClean="0">
                <a:solidFill>
                  <a:srgbClr val="FF0000"/>
                </a:solidFill>
              </a:rPr>
              <a:t>A``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59718" y="205343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Free block</a:t>
            </a:r>
            <a:endParaRPr lang="ko-KR" altLang="en-US" dirty="0"/>
          </a:p>
        </p:txBody>
      </p:sp>
      <p:cxnSp>
        <p:nvCxnSpPr>
          <p:cNvPr id="3" name="꺾인 연결선 2"/>
          <p:cNvCxnSpPr>
            <a:stCxn id="25" idx="3"/>
          </p:cNvCxnSpPr>
          <p:nvPr/>
        </p:nvCxnSpPr>
        <p:spPr>
          <a:xfrm>
            <a:off x="1754508" y="2283466"/>
            <a:ext cx="1453754" cy="1392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>
            <a:off x="4478735" y="2422764"/>
            <a:ext cx="1453754" cy="367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flipV="1">
            <a:off x="8459718" y="2979779"/>
            <a:ext cx="1019159" cy="3132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2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1487424" y="2926080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 smtClean="0">
                <a:solidFill>
                  <a:schemeClr val="tx1"/>
                </a:solidFill>
              </a:rPr>
              <a:t>ANAND</a:t>
            </a:r>
            <a:r>
              <a:rPr lang="ko-KR" altLang="en-US" sz="6000" dirty="0">
                <a:solidFill>
                  <a:schemeClr val="tx1"/>
                </a:solidFill>
              </a:rPr>
              <a:t> </a:t>
            </a:r>
            <a:r>
              <a:rPr lang="ko-KR" altLang="en-US" sz="6000" dirty="0" smtClean="0">
                <a:solidFill>
                  <a:schemeClr val="tx1"/>
                </a:solidFill>
              </a:rPr>
              <a:t> </a:t>
            </a:r>
            <a:r>
              <a:rPr lang="en-US" altLang="ko-KR" sz="6000" dirty="0" smtClean="0">
                <a:solidFill>
                  <a:schemeClr val="tx1"/>
                </a:solidFill>
              </a:rPr>
              <a:t>F-MAX</a:t>
            </a:r>
          </a:p>
          <a:p>
            <a:r>
              <a:rPr lang="ko-KR" altLang="en-US" sz="6000" dirty="0" smtClean="0">
                <a:solidFill>
                  <a:schemeClr val="tx1"/>
                </a:solidFill>
              </a:rPr>
              <a:t>결과 분석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594461673"/>
              </p:ext>
            </p:extLst>
          </p:nvPr>
        </p:nvGraphicFramePr>
        <p:xfrm>
          <a:off x="1809626" y="1270778"/>
          <a:ext cx="334185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443661491"/>
              </p:ext>
            </p:extLst>
          </p:nvPr>
        </p:nvGraphicFramePr>
        <p:xfrm>
          <a:off x="6129593" y="1270778"/>
          <a:ext cx="334185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524109" y="225594"/>
            <a:ext cx="2841624" cy="6334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결과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59030" y="212422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7524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80555" y="2837509"/>
            <a:ext cx="562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5786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128902" y="2678888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37332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757313" y="325496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28784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04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95834798"/>
              </p:ext>
            </p:extLst>
          </p:nvPr>
        </p:nvGraphicFramePr>
        <p:xfrm>
          <a:off x="1809626" y="1270778"/>
          <a:ext cx="334185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2209113420"/>
              </p:ext>
            </p:extLst>
          </p:nvPr>
        </p:nvGraphicFramePr>
        <p:xfrm>
          <a:off x="6129593" y="1270778"/>
          <a:ext cx="334185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524109" y="225594"/>
            <a:ext cx="2841624" cy="6334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결과 분석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31329" y="25884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888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452318" y="464635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208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76050" y="346065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1294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748554" y="3900642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952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597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2235060" y="2706624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8800" dirty="0" smtClean="0">
                <a:solidFill>
                  <a:schemeClr val="tx1"/>
                </a:solidFill>
              </a:rPr>
              <a:t>Thank You !</a:t>
            </a:r>
            <a:endParaRPr lang="ko-KR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42315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/>
          <p:nvPr/>
        </p:nvCxnSpPr>
        <p:spPr>
          <a:xfrm>
            <a:off x="1378026" y="2283466"/>
            <a:ext cx="183023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cxnSp>
        <p:nvCxnSpPr>
          <p:cNvPr id="5" name="꺾인 연결선 4"/>
          <p:cNvCxnSpPr/>
          <p:nvPr/>
        </p:nvCxnSpPr>
        <p:spPr>
          <a:xfrm>
            <a:off x="8448185" y="910081"/>
            <a:ext cx="1030692" cy="2448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52386" y="7182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80640" y="7152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/>
          <p:nvPr/>
        </p:nvCxnSpPr>
        <p:spPr>
          <a:xfrm flipV="1">
            <a:off x="4478735" y="940525"/>
            <a:ext cx="1453754" cy="147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600" y="2098800"/>
            <a:ext cx="121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1,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1/4=0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1%4=1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ANAND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4622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K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4</a:t>
                      </a:r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65600" y="2098800"/>
            <a:ext cx="121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0,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0/4=0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0%4=0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0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8174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942330" y="2467384"/>
            <a:ext cx="1588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Spare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꺾인 연결선 7"/>
          <p:cNvCxnSpPr>
            <a:stCxn id="22" idx="3"/>
          </p:cNvCxnSpPr>
          <p:nvPr/>
        </p:nvCxnSpPr>
        <p:spPr>
          <a:xfrm>
            <a:off x="1378026" y="2283466"/>
            <a:ext cx="1830236" cy="1236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02060" y="54128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1535385" y="246738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pbn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7052386" y="7182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꺾인 연결선 24"/>
          <p:cNvCxnSpPr/>
          <p:nvPr/>
        </p:nvCxnSpPr>
        <p:spPr>
          <a:xfrm>
            <a:off x="8448185" y="910081"/>
            <a:ext cx="1030692" cy="2448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flipV="1">
            <a:off x="4478735" y="940525"/>
            <a:ext cx="1453754" cy="14760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3"/>
          <p:cNvSpPr txBox="1">
            <a:spLocks/>
          </p:cNvSpPr>
          <p:nvPr/>
        </p:nvSpPr>
        <p:spPr>
          <a:xfrm>
            <a:off x="573024" y="2926080"/>
            <a:ext cx="10334892" cy="3392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000" dirty="0" smtClean="0">
                <a:solidFill>
                  <a:schemeClr val="tx1"/>
                </a:solidFill>
              </a:rPr>
              <a:t>F-MAX ALGORITHM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149" y="4437534"/>
            <a:ext cx="10233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가정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섹터로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블록이 구성되어있고 총 블록의 개수가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라고 가정한다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가정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기존의 </a:t>
            </a:r>
            <a:r>
              <a:rPr lang="ko-KR" altLang="en-US" dirty="0"/>
              <a:t>블록 외에 </a:t>
            </a:r>
            <a:r>
              <a:rPr lang="ko-KR" altLang="en-US" dirty="0" smtClean="0"/>
              <a:t>별도로 물리주소의 값이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 </a:t>
            </a:r>
            <a:r>
              <a:rPr lang="en-US" altLang="ko-KR" dirty="0"/>
              <a:t>spare</a:t>
            </a:r>
            <a:r>
              <a:rPr lang="ko-KR" altLang="en-US" dirty="0"/>
              <a:t> </a:t>
            </a:r>
            <a:r>
              <a:rPr lang="en-US" altLang="ko-KR" dirty="0"/>
              <a:t>block</a:t>
            </a:r>
            <a:r>
              <a:rPr lang="ko-KR" altLang="en-US" dirty="0"/>
              <a:t>이 존재한다고 가정한다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가정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하나의 섹터마다 별도의 </a:t>
            </a:r>
            <a:r>
              <a:rPr lang="en-US" altLang="ko-KR" dirty="0" err="1" smtClean="0"/>
              <a:t>ls</a:t>
            </a:r>
            <a:r>
              <a:rPr lang="en-US" altLang="ko-KR" dirty="0" err="1" smtClean="0"/>
              <a:t>n</a:t>
            </a:r>
            <a:r>
              <a:rPr lang="ko-KR" altLang="en-US" dirty="0" smtClean="0"/>
              <a:t>을 저장할 수 있는 여분의 공간이 있다고 가정한다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0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F-MAX ALGORITHM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36633" y="46872"/>
            <a:ext cx="251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Sector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7866" y="1899545"/>
            <a:ext cx="640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pbn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08262" y="1891751"/>
            <a:ext cx="629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prstClr val="black"/>
                </a:solidFill>
              </a:rPr>
              <a:t>lbn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48649"/>
              </p:ext>
            </p:extLst>
          </p:nvPr>
        </p:nvGraphicFramePr>
        <p:xfrm>
          <a:off x="3211920" y="2238099"/>
          <a:ext cx="1272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84"/>
                <a:gridCol w="6801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84569"/>
              </p:ext>
            </p:extLst>
          </p:nvPr>
        </p:nvGraphicFramePr>
        <p:xfrm>
          <a:off x="5936633" y="393220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69405"/>
              </p:ext>
            </p:extLst>
          </p:nvPr>
        </p:nvGraphicFramePr>
        <p:xfrm>
          <a:off x="9478877" y="28252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5452"/>
                <a:gridCol w="3947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4595"/>
              </p:ext>
            </p:extLst>
          </p:nvPr>
        </p:nvGraphicFramePr>
        <p:xfrm>
          <a:off x="5932489" y="1961903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65884"/>
              </p:ext>
            </p:extLst>
          </p:nvPr>
        </p:nvGraphicFramePr>
        <p:xfrm>
          <a:off x="5932492" y="5188892"/>
          <a:ext cx="251569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50903"/>
              </p:ext>
            </p:extLst>
          </p:nvPr>
        </p:nvGraphicFramePr>
        <p:xfrm>
          <a:off x="5932489" y="3539075"/>
          <a:ext cx="25156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/>
                <a:gridCol w="1647662"/>
                <a:gridCol w="39254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5600" y="2098800"/>
            <a:ext cx="132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write 2,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5600" y="2381031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l</a:t>
            </a:r>
            <a:r>
              <a:rPr lang="en-US" altLang="ko-KR" dirty="0" err="1" smtClean="0">
                <a:solidFill>
                  <a:prstClr val="black"/>
                </a:solidFill>
              </a:rPr>
              <a:t>bn</a:t>
            </a:r>
            <a:r>
              <a:rPr lang="en-US" altLang="ko-KR" dirty="0" smtClean="0">
                <a:solidFill>
                  <a:prstClr val="black"/>
                </a:solidFill>
              </a:rPr>
              <a:t>: 2/4=0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5600" y="2656820"/>
            <a:ext cx="197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o</a:t>
            </a:r>
            <a:r>
              <a:rPr lang="en-US" altLang="ko-KR" dirty="0" smtClean="0">
                <a:solidFill>
                  <a:prstClr val="black"/>
                </a:solidFill>
              </a:rPr>
              <a:t>ffset: 2%4=2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454" y="2876974"/>
            <a:ext cx="145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pbn</a:t>
            </a:r>
            <a:r>
              <a:rPr lang="en-US" altLang="ko-KR" dirty="0" smtClean="0">
                <a:solidFill>
                  <a:prstClr val="black"/>
                </a:solidFill>
              </a:rPr>
              <a:t>: </a:t>
            </a:r>
            <a:r>
              <a:rPr lang="en-US" altLang="ko-KR" dirty="0">
                <a:solidFill>
                  <a:prstClr val="black"/>
                </a:solidFill>
              </a:rPr>
              <a:t>0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9" name="꺾인 연결선 8"/>
          <p:cNvCxnSpPr>
            <a:stCxn id="36" idx="3"/>
          </p:cNvCxnSpPr>
          <p:nvPr/>
        </p:nvCxnSpPr>
        <p:spPr>
          <a:xfrm>
            <a:off x="1492414" y="2283466"/>
            <a:ext cx="1715848" cy="14633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4478735" y="1316736"/>
            <a:ext cx="1453754" cy="10642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002060" y="54128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35385" y="2467384"/>
            <a:ext cx="441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lsn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231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1548</TotalTime>
  <Words>3269</Words>
  <Application>Microsoft Office PowerPoint</Application>
  <PresentationFormat>와이드스크린</PresentationFormat>
  <Paragraphs>2492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HY그래픽M</vt:lpstr>
      <vt:lpstr>맑은 고딕</vt:lpstr>
      <vt:lpstr>Arial</vt:lpstr>
      <vt:lpstr>Trebuchet MS</vt:lpstr>
      <vt:lpstr>Wingdings 3</vt:lpstr>
      <vt:lpstr>패싯</vt:lpstr>
      <vt:lpstr>FTL ANAND와 F-MAX의 비교</vt:lpstr>
      <vt:lpstr>INDEX</vt:lpstr>
      <vt:lpstr>PowerPoint 프레젠테이션</vt:lpstr>
      <vt:lpstr>ANAND ALGORITHM</vt:lpstr>
      <vt:lpstr>ANAND ALGORITHM</vt:lpstr>
      <vt:lpstr>ANAND ALGORITHM</vt:lpstr>
      <vt:lpstr>ANAND ALGORITHM</vt:lpstr>
      <vt:lpstr>PowerPoint 프레젠테이션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PowerPoint 프레젠테이션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PowerPoint 프레젠테이션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ANAND ALGORITHM</vt:lpstr>
      <vt:lpstr>PowerPoint 프레젠테이션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F-MAX ALGORITHM</vt:lpstr>
      <vt:lpstr>PowerPoint 프레젠테이션</vt:lpstr>
      <vt:lpstr>결과 분석</vt:lpstr>
      <vt:lpstr>결과 분석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FTL 정적 할당과 동적 할당의 비교</dc:title>
  <dc:creator>영식</dc:creator>
  <cp:lastModifiedBy>최 영식</cp:lastModifiedBy>
  <cp:revision>140</cp:revision>
  <dcterms:created xsi:type="dcterms:W3CDTF">2018-04-03T11:08:40Z</dcterms:created>
  <dcterms:modified xsi:type="dcterms:W3CDTF">2018-05-09T16:40:11Z</dcterms:modified>
</cp:coreProperties>
</file>