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7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38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35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9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73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8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19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46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2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39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A479-F36F-4B35-A4B5-EAF30388FAE1}" type="datetimeFigureOut">
              <a:rPr lang="pl-PL" smtClean="0"/>
              <a:t>2020-05-19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08AFE-EA8B-4A43-8F01-45B9A36845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5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017431" y="2374866"/>
            <a:ext cx="1010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Aft>
                <a:spcPts val="600"/>
              </a:spcAft>
            </a:pPr>
            <a:r>
              <a:rPr lang="pl-PL" sz="3600" b="1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Rekurencja – funkcje </a:t>
            </a:r>
            <a:r>
              <a:rPr lang="pl-PL" sz="3600" b="1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rekurencyjne</a:t>
            </a:r>
            <a:endParaRPr lang="pl-PL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017431" y="2374866"/>
            <a:ext cx="101099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Aft>
                <a:spcPts val="600"/>
              </a:spcAft>
            </a:pPr>
            <a:r>
              <a:rPr lang="pl-PL" sz="3600" b="1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Rekurencja – funkcje rekurencyjne</a:t>
            </a:r>
            <a:endParaRPr lang="pl-PL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600"/>
              </a:spcAft>
            </a:pPr>
            <a:r>
              <a:rPr lang="pl-PL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Rekurencją nazywamy takie zdarzenie, kiedy opisując pojęcie odwołujemy się w opisie to tego samego pojęcia.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540913" y="528034"/>
            <a:ext cx="1063794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4400" dirty="0" smtClean="0">
              <a:effectLst/>
            </a:endParaRPr>
          </a:p>
          <a:p>
            <a:pPr marL="742950" lvl="1" indent="-285750" hangingPunct="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polecenie ZJEDZ_ZUPĘ w wersji iteracyjnej:</a:t>
            </a:r>
          </a:p>
          <a:p>
            <a:pPr marL="742950" lvl="1" indent="-285750" hangingPunct="0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l-PL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lvl="1" indent="-285750" hangingPunct="0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l-PL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hangingPunct="0">
              <a:spcAft>
                <a:spcPts val="600"/>
              </a:spcAft>
              <a:tabLst>
                <a:tab pos="1485900" algn="l"/>
              </a:tabLst>
            </a:pP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Iteracja – dopóki talerz nie jest pusty </a:t>
            </a:r>
            <a:r>
              <a:rPr lang="pl-PL" sz="28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zjedz_łyżkę_zupy</a:t>
            </a: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koniec.</a:t>
            </a:r>
          </a:p>
          <a:p>
            <a:pPr marL="1143000" lvl="2" indent="-228600" hangingPunct="0">
              <a:spcAft>
                <a:spcPts val="600"/>
              </a:spcAft>
              <a:buFont typeface="+mj-lt"/>
              <a:buAutoNum type="arabicParenR"/>
              <a:tabLst>
                <a:tab pos="1485900" algn="l"/>
              </a:tabLst>
            </a:pPr>
            <a:endParaRPr lang="pl-PL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+mj-lt"/>
              <a:buAutoNum type="arabicParenR"/>
              <a:tabLst>
                <a:tab pos="1485900" algn="l"/>
              </a:tabLst>
            </a:pPr>
            <a:endParaRPr lang="pl-PL" sz="2800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+mj-lt"/>
              <a:buAutoNum type="arabicParenR"/>
              <a:tabLst>
                <a:tab pos="1485900" algn="l"/>
              </a:tabLst>
            </a:pPr>
            <a:endParaRPr lang="pl-PL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+mj-lt"/>
              <a:buAutoNum type="arabicParenR"/>
              <a:tabLst>
                <a:tab pos="1485900" algn="l"/>
              </a:tabLst>
            </a:pPr>
            <a:endParaRPr lang="pl-PL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52" y="386365"/>
            <a:ext cx="1790591" cy="22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540913" y="528034"/>
            <a:ext cx="1063794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4400" dirty="0" smtClean="0">
              <a:effectLst/>
            </a:endParaRPr>
          </a:p>
          <a:p>
            <a:pPr marL="742950" lvl="1" indent="-285750" hangingPunct="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polecenie ZJEDZ_ZUPĘ w wersji iteracyjnej i rekurencyjnej:</a:t>
            </a:r>
          </a:p>
          <a:p>
            <a:pPr marL="742950" lvl="1" indent="-285750" hangingPunct="0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l-PL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hangingPunct="0">
              <a:spcAft>
                <a:spcPts val="600"/>
              </a:spcAft>
              <a:tabLst>
                <a:tab pos="1485900" algn="l"/>
              </a:tabLst>
            </a:pP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Iteracja – dopóki talerz nie jest pusty </a:t>
            </a:r>
            <a:r>
              <a:rPr lang="pl-PL" sz="28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zjedz_łyżkę_zupy</a:t>
            </a: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koniec.</a:t>
            </a:r>
          </a:p>
          <a:p>
            <a:pPr marL="1143000" lvl="2" indent="-228600" hangingPunct="0">
              <a:spcAft>
                <a:spcPts val="600"/>
              </a:spcAft>
              <a:buFont typeface="+mj-lt"/>
              <a:buAutoNum type="arabicParenR"/>
              <a:tabLst>
                <a:tab pos="1485900" algn="l"/>
              </a:tabLst>
            </a:pPr>
            <a:endParaRPr lang="pl-PL" sz="2800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+mj-lt"/>
              <a:buAutoNum type="arabicParenR"/>
              <a:tabLst>
                <a:tab pos="1485900" algn="l"/>
              </a:tabLst>
            </a:pPr>
            <a:endParaRPr lang="pl-PL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hangingPunct="0">
              <a:spcAft>
                <a:spcPts val="600"/>
              </a:spcAft>
              <a:tabLst>
                <a:tab pos="1485900" algn="l"/>
              </a:tabLst>
            </a:pP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Rekurencja –  jeżeli talerz jest pusty – koniec, </a:t>
            </a:r>
            <a:b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 przeciwnym wypadku </a:t>
            </a:r>
            <a:r>
              <a:rPr lang="pl-PL" sz="28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zjedz_łyżkę_zupy</a:t>
            </a:r>
            <a:r>
              <a:rPr lang="pl-PL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 ZJEDZ_ZUPĘ.</a:t>
            </a:r>
            <a:endParaRPr lang="pl-P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688169" y="5887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Funkcja jest rekurencyjna, jeżeli w definicji odwołuje się do samej siebie.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9" y="4878044"/>
            <a:ext cx="1352282" cy="17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6" y="798490"/>
            <a:ext cx="11830864" cy="52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6" y="437563"/>
            <a:ext cx="11475710" cy="161017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" y="2627512"/>
            <a:ext cx="11272796" cy="23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193183" y="321972"/>
            <a:ext cx="11565228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hangingPunct="0">
              <a:spcAft>
                <a:spcPts val="600"/>
              </a:spcAft>
            </a:pPr>
            <a:r>
              <a:rPr lang="pl-PL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Uwagi</a:t>
            </a:r>
            <a:endParaRPr lang="pl-PL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hangingPunct="0">
              <a:spcAft>
                <a:spcPts val="600"/>
              </a:spcAft>
            </a:pPr>
            <a:endParaRPr lang="pl-PL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hangingPunct="0">
              <a:spcAft>
                <a:spcPts val="600"/>
              </a:spcAft>
            </a:pPr>
            <a:endParaRPr 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Funkcje 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rekurencyjne tworzy się dokładnie wg </a:t>
            </a: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definicji</a:t>
            </a: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Funkcja musi posiadać ścieżkę postępowania zwracającą wynik bez wywoływania samej siebie</a:t>
            </a:r>
            <a:endParaRPr lang="pl-P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Funkcje 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rekurencyjne są z zasady o wiele krótsze od iteracyjnych</a:t>
            </a:r>
            <a:endParaRPr lang="pl-PL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971550" indent="-28575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 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funkcjach iteracyjnych występuje pętla – czynności są powtarzane, aż do osiągnięcia wyniku, </a:t>
            </a: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 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funkcjach rekurencyjnych występuje rozgałęzienie – funkcja zwraca wartość lub wywołuje samą siebie ze zmodyfikowanym parametrem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09093" y="257577"/>
            <a:ext cx="1175841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hangingPunct="0">
              <a:spcAft>
                <a:spcPts val="600"/>
              </a:spcAft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Zadanie (3.3)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hangingPunct="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Napisz program obliczający w zależności od wyboru użytkownika: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silnię z liczby n, 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NWD liczb a i b 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hangingPunct="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n-ty wyraz ciągu Fibonacciego F(n) 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hangingPunct="0">
              <a:spcAft>
                <a:spcPts val="600"/>
              </a:spcAft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z wykorzystaniem do obliczeń funkcji rekurencyjnych i iteracyjnych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hangingPunct="0">
              <a:spcAft>
                <a:spcPts val="600"/>
              </a:spcAft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Działanie programu: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Użytkownik wybiera, co chce obliczać i jaką funkcję wykorzystać,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program pyta o dane dla funkcji, wywołuje odpowiednią funkcję przekazując jej podane dane, jako parametry,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funkcja oblicza i zwraca wynik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hangingPunct="0"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l-PL" sz="2400" dirty="0">
                <a:latin typeface="Arial" panose="020B0604020202020204" pitchFamily="34" charset="0"/>
                <a:ea typeface="Times New Roman" panose="02020603050405020304" pitchFamily="18" charset="0"/>
              </a:rPr>
              <a:t>program wyświetla wynik na ekranie</a:t>
            </a:r>
            <a:endParaRPr lang="pl-P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55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1069CF5986B0489B2EF8768AFC8A73" ma:contentTypeVersion="0" ma:contentTypeDescription="Utwórz nowy dokument." ma:contentTypeScope="" ma:versionID="6ee898baef05e57fbb49cd6b35b95b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4cd768218ebcb4ca198ce0275a6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FA864-FFCB-46C9-918B-9700FE650261}"/>
</file>

<file path=customXml/itemProps2.xml><?xml version="1.0" encoding="utf-8"?>
<ds:datastoreItem xmlns:ds="http://schemas.openxmlformats.org/officeDocument/2006/customXml" ds:itemID="{F44307F5-CC77-48CC-B1B4-47577FA20CD8}"/>
</file>

<file path=customXml/itemProps3.xml><?xml version="1.0" encoding="utf-8"?>
<ds:datastoreItem xmlns:ds="http://schemas.openxmlformats.org/officeDocument/2006/customXml" ds:itemID="{AA7414A6-62B1-49FC-A990-4C1F1BE8B641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206</Words>
  <Application>Microsoft Office PowerPoint</Application>
  <PresentationFormat>Panoramiczny</PresentationFormat>
  <Paragraphs>39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IV LO Poznan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IV LO</dc:creator>
  <cp:lastModifiedBy>IV LO</cp:lastModifiedBy>
  <cp:revision>10</cp:revision>
  <dcterms:created xsi:type="dcterms:W3CDTF">2020-05-19T06:40:07Z</dcterms:created>
  <dcterms:modified xsi:type="dcterms:W3CDTF">2020-05-19T07:15:33Z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0x010100111069CF5986B0489B2EF8768AFC8A73</vt:lpwstr>
  </property>
</Properties>
</file>