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EB1C20-9A27-4B45-AEF9-9E7E680F97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Movie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B9A7E02-C79E-49B9-816E-1BE54173AB4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24-11-2021 15:00:12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1 " id="2" name="slide2">
            <a:extLst>
              <a:ext uri="{FF2B5EF4-FFF2-40B4-BE49-F238E27FC236}">
                <a16:creationId xmlns:a16="http://schemas.microsoft.com/office/drawing/2014/main" id="{23BB80CB-1F84-4D76-A7C5-95DDD077A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01" y="0"/>
            <a:ext cx="6264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4D014C7-C8AC-436E-8173-A59D24485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" y="0"/>
            <a:ext cx="10355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E5CF3B12-BB85-4F27-9708-98F1FCFFFD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F93E572D-0CDF-425C-BA95-36EC6FDBDC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98" y="0"/>
            <a:ext cx="6420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8AC2DD54-798F-4410-8C11-7370F73EC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7" y="0"/>
            <a:ext cx="6431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0A67E293-7449-48D2-AF1E-4857CE7228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"/>
            <a:ext cx="12192000" cy="68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1E7DC69D-979F-4824-A906-9A821270D0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48B317B5-F3B2-40C6-942B-86BAA8883E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2021-11-24T09:30:14Z</dcterms:created>
  <dcterms:modified xsi:type="dcterms:W3CDTF">2021-11-24T09:30:14Z</dcterms:modified>
</cp:coreProperties>
</file>