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66" r:id="rId8"/>
    <p:sldId id="264" r:id="rId9"/>
    <p:sldId id="265" r:id="rId10"/>
    <p:sldId id="267" r:id="rId11"/>
    <p:sldId id="268" r:id="rId12"/>
    <p:sldId id="261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49F1-492F-4407-951C-27EDAA32557C}" type="datetimeFigureOut">
              <a:rPr kumimoji="1" lang="ja-JP" altLang="en-US" smtClean="0"/>
              <a:t>2014/12/21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3B55-93A2-447D-905C-61F47088E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4274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49F1-492F-4407-951C-27EDAA32557C}" type="datetimeFigureOut">
              <a:rPr kumimoji="1" lang="ja-JP" altLang="en-US" smtClean="0"/>
              <a:t>2014/12/21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3B55-93A2-447D-905C-61F47088E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72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49F1-492F-4407-951C-27EDAA32557C}" type="datetimeFigureOut">
              <a:rPr kumimoji="1" lang="ja-JP" altLang="en-US" smtClean="0"/>
              <a:t>2014/12/21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3B55-93A2-447D-905C-61F47088E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21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49F1-492F-4407-951C-27EDAA32557C}" type="datetimeFigureOut">
              <a:rPr kumimoji="1" lang="ja-JP" altLang="en-US" smtClean="0"/>
              <a:t>2014/12/21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3B55-93A2-447D-905C-61F47088E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65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49F1-492F-4407-951C-27EDAA32557C}" type="datetimeFigureOut">
              <a:rPr kumimoji="1" lang="ja-JP" altLang="en-US" smtClean="0"/>
              <a:t>2014/12/21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3B55-93A2-447D-905C-61F47088E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91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49F1-492F-4407-951C-27EDAA32557C}" type="datetimeFigureOut">
              <a:rPr kumimoji="1" lang="ja-JP" altLang="en-US" smtClean="0"/>
              <a:t>2014/12/21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3B55-93A2-447D-905C-61F47088E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49F1-492F-4407-951C-27EDAA32557C}" type="datetimeFigureOut">
              <a:rPr kumimoji="1" lang="ja-JP" altLang="en-US" smtClean="0"/>
              <a:t>2014/12/21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3B55-93A2-447D-905C-61F47088E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919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49F1-492F-4407-951C-27EDAA32557C}" type="datetimeFigureOut">
              <a:rPr kumimoji="1" lang="ja-JP" altLang="en-US" smtClean="0"/>
              <a:t>2014/12/21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3B55-93A2-447D-905C-61F47088E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841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49F1-492F-4407-951C-27EDAA32557C}" type="datetimeFigureOut">
              <a:rPr kumimoji="1" lang="ja-JP" altLang="en-US" smtClean="0"/>
              <a:t>2014/12/21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3B55-93A2-447D-905C-61F47088E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14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49F1-492F-4407-951C-27EDAA32557C}" type="datetimeFigureOut">
              <a:rPr kumimoji="1" lang="ja-JP" altLang="en-US" smtClean="0"/>
              <a:t>2014/12/21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3B55-93A2-447D-905C-61F47088E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111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49F1-492F-4407-951C-27EDAA32557C}" type="datetimeFigureOut">
              <a:rPr kumimoji="1" lang="ja-JP" altLang="en-US" smtClean="0"/>
              <a:t>2014/12/21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3B55-93A2-447D-905C-61F47088E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429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449F1-492F-4407-951C-27EDAA32557C}" type="datetimeFigureOut">
              <a:rPr kumimoji="1" lang="ja-JP" altLang="en-US" smtClean="0"/>
              <a:t>2014/12/21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33B55-93A2-447D-905C-61F47088E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8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75516" y="2189409"/>
            <a:ext cx="9144000" cy="1120462"/>
          </a:xfrm>
        </p:spPr>
        <p:txBody>
          <a:bodyPr/>
          <a:lstStyle/>
          <a:p>
            <a:r>
              <a:rPr kumimoji="1" lang="en-US" altLang="ja-JP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ImagineCup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ゲーム企画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" name="サブタイトル 3"/>
          <p:cNvSpPr>
            <a:spLocks noGrp="1"/>
          </p:cNvSpPr>
          <p:nvPr>
            <p:ph type="subTitle" idx="1"/>
          </p:nvPr>
        </p:nvSpPr>
        <p:spPr>
          <a:xfrm>
            <a:off x="8435661" y="5486399"/>
            <a:ext cx="3339921" cy="492617"/>
          </a:xfrm>
        </p:spPr>
        <p:txBody>
          <a:bodyPr>
            <a:noAutofit/>
          </a:bodyPr>
          <a:lstStyle/>
          <a:p>
            <a:r>
              <a:rPr lang="ja-JP" altLang="en-US" sz="3600" dirty="0" smtClean="0"/>
              <a:t>制作日 </a:t>
            </a:r>
            <a:r>
              <a:rPr lang="en-US" altLang="ja-JP" sz="3600" smtClean="0"/>
              <a:t>2014/12/21 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841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二酸化炭素を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増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える条件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838200" y="34501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二酸化炭素を減らす方法</a:t>
            </a:r>
            <a:endParaRPr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38200" y="1699731"/>
            <a:ext cx="108686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/>
              <a:t>自然災害が発生し、火事などの</a:t>
            </a:r>
            <a:r>
              <a:rPr lang="ja-JP" altLang="en-US" sz="4400" dirty="0"/>
              <a:t>二酸化炭素</a:t>
            </a:r>
            <a:r>
              <a:rPr lang="ja-JP" altLang="en-US" sz="4400" dirty="0" smtClean="0"/>
              <a:t>が発生しそうな災害が起こると増える。</a:t>
            </a:r>
            <a:endParaRPr kumimoji="1" lang="ja-JP" altLang="en-US" sz="4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8200" y="4807134"/>
            <a:ext cx="107141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/>
              <a:t>木</a:t>
            </a:r>
            <a:r>
              <a:rPr lang="ja-JP" altLang="en-US" sz="4400" dirty="0" smtClean="0"/>
              <a:t>が成長し、大きくなると減らせる。</a:t>
            </a:r>
            <a:endParaRPr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23107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雰囲気について</a:t>
            </a:r>
            <a:endParaRPr kumimoji="1" lang="ja-JP" altLang="en-US" sz="6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227638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4400" dirty="0" smtClean="0"/>
              <a:t>* </a:t>
            </a:r>
            <a:r>
              <a:rPr kumimoji="1" lang="ja-JP" altLang="en-US" sz="4400" dirty="0" smtClean="0"/>
              <a:t>四季を感じれるような世界にする。</a:t>
            </a:r>
            <a:endParaRPr kumimoji="1" lang="en-US" altLang="ja-JP" sz="4400" dirty="0" smtClean="0"/>
          </a:p>
          <a:p>
            <a:pPr marL="0" indent="0">
              <a:buNone/>
            </a:pPr>
            <a:r>
              <a:rPr lang="ja-JP" altLang="en-US" sz="4400" dirty="0" smtClean="0"/>
              <a:t>    </a:t>
            </a:r>
            <a:r>
              <a:rPr lang="en-US" altLang="ja-JP" sz="4400" dirty="0" smtClean="0"/>
              <a:t>* </a:t>
            </a:r>
            <a:r>
              <a:rPr lang="ja-JP" altLang="en-US" sz="4400" dirty="0" smtClean="0"/>
              <a:t>例） 春 ： 桜、 秋 ： 紅葉</a:t>
            </a:r>
            <a:endParaRPr lang="en-US" altLang="ja-JP" sz="4400" dirty="0"/>
          </a:p>
          <a:p>
            <a:pPr marL="0" indent="0">
              <a:buNone/>
            </a:pPr>
            <a:endParaRPr lang="en-US" altLang="ja-JP" sz="4400" dirty="0" smtClean="0"/>
          </a:p>
          <a:p>
            <a:pPr marL="0" indent="0">
              <a:buNone/>
            </a:pPr>
            <a:r>
              <a:rPr kumimoji="1" lang="en-US" altLang="ja-JP" sz="4400" dirty="0" smtClean="0"/>
              <a:t>* </a:t>
            </a:r>
            <a:r>
              <a:rPr kumimoji="1" lang="ja-JP" altLang="en-US" sz="4400" dirty="0" smtClean="0"/>
              <a:t>朝 昼 夜を感じれるように風景を変える。</a:t>
            </a:r>
            <a:endParaRPr kumimoji="1" lang="en-US" altLang="ja-JP" sz="4400" dirty="0" smtClean="0"/>
          </a:p>
          <a:p>
            <a:pPr marL="0" indent="0">
              <a:buNone/>
            </a:pPr>
            <a:r>
              <a:rPr kumimoji="1" lang="en-US" altLang="ja-JP" sz="4400" dirty="0" smtClean="0"/>
              <a:t>* </a:t>
            </a:r>
            <a:r>
              <a:rPr kumimoji="1" lang="ja-JP" altLang="en-US" sz="4400" dirty="0" smtClean="0"/>
              <a:t>過去に描いた絵は、星屑となり出てくる。</a:t>
            </a:r>
            <a:endParaRPr lang="en-US" altLang="ja-JP" sz="4400" dirty="0"/>
          </a:p>
          <a:p>
            <a:pPr marL="0" indent="0">
              <a:buNone/>
            </a:pP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107894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883"/>
          </a:xfrm>
        </p:spPr>
        <p:txBody>
          <a:bodyPr/>
          <a:lstStyle/>
          <a:p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今後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の予定について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75008"/>
            <a:ext cx="10515600" cy="50613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2400" dirty="0" smtClean="0"/>
              <a:t>* 12/24(</a:t>
            </a:r>
            <a:r>
              <a:rPr kumimoji="1" lang="ja-JP" altLang="en-US" sz="2400" dirty="0" smtClean="0"/>
              <a:t>水</a:t>
            </a:r>
            <a:r>
              <a:rPr kumimoji="1" lang="en-US" altLang="ja-JP" sz="2400" dirty="0" smtClean="0"/>
              <a:t>)</a:t>
            </a:r>
          </a:p>
          <a:p>
            <a:pPr marL="0" indent="0">
              <a:buNone/>
            </a:pPr>
            <a:r>
              <a:rPr lang="en-US" altLang="ja-JP" sz="2400" dirty="0" smtClean="0"/>
              <a:t>    * </a:t>
            </a:r>
            <a:r>
              <a:rPr lang="ja-JP" altLang="en-US" sz="2400" dirty="0" smtClean="0"/>
              <a:t>大まかな企画書完成。</a:t>
            </a:r>
            <a:endParaRPr kumimoji="1" lang="en-US" altLang="ja-JP" sz="2400" dirty="0" smtClean="0"/>
          </a:p>
          <a:p>
            <a:pPr marL="0" indent="0">
              <a:buNone/>
            </a:pPr>
            <a:r>
              <a:rPr kumimoji="1" lang="en-US" altLang="ja-JP" sz="2400" dirty="0" smtClean="0"/>
              <a:t>* </a:t>
            </a:r>
            <a:r>
              <a:rPr kumimoji="1" lang="en-US" altLang="ja-JP" sz="2400" dirty="0" smtClean="0"/>
              <a:t>12/25</a:t>
            </a:r>
            <a:r>
              <a:rPr kumimoji="1" lang="en-US" altLang="ja-JP" sz="2400" dirty="0" smtClean="0"/>
              <a:t>(</a:t>
            </a:r>
            <a:r>
              <a:rPr lang="ja-JP" altLang="en-US" sz="2400" dirty="0"/>
              <a:t>木</a:t>
            </a:r>
            <a:r>
              <a:rPr kumimoji="1" lang="en-US" altLang="ja-JP" sz="2400" dirty="0" smtClean="0"/>
              <a:t>)</a:t>
            </a:r>
            <a:r>
              <a:rPr kumimoji="1" lang="ja-JP" altLang="en-US" sz="2400" dirty="0" smtClean="0"/>
              <a:t>　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en-US" altLang="ja-JP" sz="2400" dirty="0" smtClean="0"/>
              <a:t>    </a:t>
            </a:r>
            <a:r>
              <a:rPr kumimoji="1" lang="en-US" altLang="ja-JP" sz="2400" dirty="0" smtClean="0"/>
              <a:t>* </a:t>
            </a:r>
            <a:r>
              <a:rPr kumimoji="1" lang="ja-JP" altLang="en-US" sz="2400" dirty="0" smtClean="0"/>
              <a:t>企画完全</a:t>
            </a:r>
            <a:r>
              <a:rPr lang="ja-JP" altLang="en-US" sz="2400" dirty="0"/>
              <a:t>完成　</a:t>
            </a:r>
            <a:r>
              <a:rPr lang="ja-JP" altLang="en-US" sz="2400" dirty="0" smtClean="0"/>
              <a:t>学校に報告</a:t>
            </a:r>
            <a:r>
              <a:rPr lang="ja-JP" altLang="en-US" sz="2400" dirty="0"/>
              <a:t>。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 </a:t>
            </a:r>
            <a:r>
              <a:rPr lang="en-US" altLang="ja-JP" sz="2400" dirty="0" smtClean="0"/>
              <a:t>   * </a:t>
            </a:r>
            <a:r>
              <a:rPr kumimoji="1" lang="ja-JP" altLang="en-US" sz="2400" dirty="0" smtClean="0"/>
              <a:t>使用ツールを探し、学校に報告</a:t>
            </a:r>
            <a:endParaRPr kumimoji="1" lang="en-US" altLang="ja-JP" sz="2400" dirty="0" smtClean="0"/>
          </a:p>
          <a:p>
            <a:pPr marL="0" indent="0">
              <a:buNone/>
            </a:pPr>
            <a:r>
              <a:rPr lang="en-US" altLang="ja-JP" sz="2400" dirty="0"/>
              <a:t> </a:t>
            </a:r>
            <a:r>
              <a:rPr lang="en-US" altLang="ja-JP" sz="2400" dirty="0" smtClean="0"/>
              <a:t>   * </a:t>
            </a:r>
            <a:r>
              <a:rPr lang="ja-JP" altLang="en-US" sz="2400" dirty="0" smtClean="0"/>
              <a:t>仕様書作成スタート！</a:t>
            </a:r>
            <a:r>
              <a:rPr kumimoji="1" lang="en-US" altLang="ja-JP" sz="2400" dirty="0" smtClean="0"/>
              <a:t>	</a:t>
            </a:r>
          </a:p>
          <a:p>
            <a:pPr marL="0" indent="0">
              <a:buNone/>
            </a:pPr>
            <a:r>
              <a:rPr lang="ja-JP" altLang="en-US" sz="2400" dirty="0" smtClean="0"/>
              <a:t>* </a:t>
            </a:r>
            <a:r>
              <a:rPr lang="en-US" altLang="ja-JP" sz="2400" dirty="0" smtClean="0"/>
              <a:t>12/26</a:t>
            </a:r>
            <a:r>
              <a:rPr lang="en-US" altLang="ja-JP" sz="2400" dirty="0" smtClean="0"/>
              <a:t>(</a:t>
            </a:r>
            <a:r>
              <a:rPr lang="ja-JP" altLang="en-US" sz="2400" dirty="0"/>
              <a:t>金</a:t>
            </a:r>
            <a:r>
              <a:rPr lang="en-US" altLang="ja-JP" sz="2400" dirty="0" smtClean="0"/>
              <a:t>)</a:t>
            </a:r>
            <a:r>
              <a:rPr lang="ja-JP" altLang="en-US" sz="2400" dirty="0" smtClean="0"/>
              <a:t>　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    </a:t>
            </a:r>
            <a:r>
              <a:rPr lang="en-US" altLang="ja-JP" sz="2400" dirty="0" smtClean="0"/>
              <a:t>* </a:t>
            </a:r>
            <a:r>
              <a:rPr lang="ja-JP" altLang="en-US" sz="2400" dirty="0"/>
              <a:t>開発</a:t>
            </a:r>
            <a:r>
              <a:rPr lang="ja-JP" altLang="en-US" sz="2400" dirty="0" smtClean="0"/>
              <a:t>への打ち合わせ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en-US" altLang="ja-JP" sz="2400" dirty="0" smtClean="0"/>
              <a:t>    * </a:t>
            </a:r>
            <a:r>
              <a:rPr lang="ja-JP" altLang="en-US" sz="2400" dirty="0" smtClean="0"/>
              <a:t>使用</a:t>
            </a:r>
            <a:r>
              <a:rPr lang="ja-JP" altLang="en-US" sz="2400" dirty="0" smtClean="0"/>
              <a:t>ツールを</a:t>
            </a:r>
            <a:r>
              <a:rPr lang="ja-JP" altLang="en-US" sz="2400" dirty="0" smtClean="0"/>
              <a:t>説明</a:t>
            </a:r>
            <a:endParaRPr lang="en-US" altLang="ja-JP" sz="2400" dirty="0" smtClean="0"/>
          </a:p>
          <a:p>
            <a:pPr marL="0" indent="0">
              <a:buNone/>
            </a:pPr>
            <a:r>
              <a:rPr kumimoji="1" lang="en-US" altLang="ja-JP" sz="2400" dirty="0" smtClean="0"/>
              <a:t>* 12/27</a:t>
            </a:r>
            <a:r>
              <a:rPr kumimoji="1" lang="ja-JP" altLang="en-US" sz="2400" dirty="0" smtClean="0"/>
              <a:t>～ 冬休み</a:t>
            </a:r>
            <a:endParaRPr kumimoji="1" lang="en-US" altLang="ja-JP" sz="2400" dirty="0" smtClean="0"/>
          </a:p>
          <a:p>
            <a:pPr marL="0" indent="0">
              <a:buNone/>
            </a:pPr>
            <a:r>
              <a:rPr kumimoji="1" lang="en-US" altLang="ja-JP" sz="2400" dirty="0" smtClean="0"/>
              <a:t>    * </a:t>
            </a:r>
            <a:r>
              <a:rPr kumimoji="1" lang="ja-JP" altLang="en-US" sz="2400" dirty="0" smtClean="0"/>
              <a:t>各自</a:t>
            </a:r>
            <a:r>
              <a:rPr lang="ja-JP" altLang="en-US" sz="2400" dirty="0" smtClean="0"/>
              <a:t>、</a:t>
            </a:r>
            <a:r>
              <a:rPr lang="ja-JP" altLang="en-US" sz="2400" dirty="0"/>
              <a:t>開発</a:t>
            </a:r>
            <a:r>
              <a:rPr kumimoji="1" lang="ja-JP" altLang="en-US" sz="2400" dirty="0" smtClean="0"/>
              <a:t>への勉強</a:t>
            </a:r>
            <a:endParaRPr kumimoji="1" lang="en-US" altLang="ja-JP" sz="2400" dirty="0" smtClean="0"/>
          </a:p>
          <a:p>
            <a:pPr marL="0" indent="0">
              <a:buNone/>
            </a:pPr>
            <a:r>
              <a:rPr kumimoji="1" lang="en-US" altLang="ja-JP" sz="2400" dirty="0" smtClean="0"/>
              <a:t>* 1</a:t>
            </a:r>
            <a:r>
              <a:rPr kumimoji="1" lang="ja-JP" altLang="en-US" sz="2400" dirty="0" smtClean="0"/>
              <a:t>月中旬～ 開発</a:t>
            </a:r>
            <a:r>
              <a:rPr kumimoji="1" lang="ja-JP" altLang="en-US" sz="2400" dirty="0" smtClean="0"/>
              <a:t>スタート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12661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53792" y="476518"/>
            <a:ext cx="108568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コンセプト</a:t>
            </a:r>
            <a:r>
              <a:rPr kumimoji="1" lang="en-US" altLang="ja-JP" sz="8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(</a:t>
            </a:r>
            <a:r>
              <a:rPr kumimoji="1" lang="ja-JP" altLang="en-US" sz="8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仮</a:t>
            </a:r>
            <a:r>
              <a:rPr kumimoji="1" lang="en-US" altLang="ja-JP" sz="8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)</a:t>
            </a:r>
            <a:endParaRPr kumimoji="1" lang="ja-JP" altLang="en-US" sz="80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1290" y="3026536"/>
            <a:ext cx="112818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dirty="0" smtClean="0">
                <a:solidFill>
                  <a:srgbClr val="FF0000"/>
                </a:solidFill>
              </a:rPr>
              <a:t>グラフィック</a:t>
            </a:r>
            <a:r>
              <a:rPr kumimoji="1" lang="ja-JP" altLang="en-US" sz="7200" dirty="0" smtClean="0"/>
              <a:t>を使い、　</a:t>
            </a:r>
            <a:endParaRPr kumimoji="1" lang="en-US" altLang="ja-JP" sz="7200" dirty="0" smtClean="0"/>
          </a:p>
          <a:p>
            <a:r>
              <a:rPr kumimoji="1" lang="en-US" altLang="ja-JP" sz="7200" dirty="0" smtClean="0"/>
              <a:t>(</a:t>
            </a:r>
            <a:r>
              <a:rPr kumimoji="1" lang="ja-JP" altLang="en-US" sz="7200" dirty="0" smtClean="0"/>
              <a:t>国境</a:t>
            </a:r>
            <a:r>
              <a:rPr kumimoji="1" lang="en-US" altLang="ja-JP" sz="7200" dirty="0" smtClean="0"/>
              <a:t>&amp;</a:t>
            </a:r>
            <a:r>
              <a:rPr kumimoji="1" lang="ja-JP" altLang="en-US" sz="7200" dirty="0" smtClean="0"/>
              <a:t>年齢</a:t>
            </a:r>
            <a:r>
              <a:rPr kumimoji="1" lang="en-US" altLang="ja-JP" sz="7200" dirty="0" smtClean="0"/>
              <a:t>)</a:t>
            </a:r>
            <a:r>
              <a:rPr lang="ja-JP" altLang="en-US" sz="7200" dirty="0"/>
              <a:t> </a:t>
            </a:r>
            <a:r>
              <a:rPr kumimoji="1" lang="ja-JP" altLang="en-US" sz="7200" dirty="0" smtClean="0"/>
              <a:t>関係なく遊べる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91951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285237"/>
            <a:ext cx="9144000" cy="1015529"/>
          </a:xfrm>
        </p:spPr>
        <p:txBody>
          <a:bodyPr>
            <a:normAutofit fontScale="90000"/>
          </a:bodyPr>
          <a:lstStyle/>
          <a:p>
            <a:r>
              <a:rPr lang="ja-JP" altLang="en-US" sz="7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ゲーム性</a:t>
            </a:r>
            <a:endParaRPr kumimoji="1" lang="ja-JP" altLang="en-US" sz="72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47730" y="1790164"/>
            <a:ext cx="12415234" cy="4488287"/>
          </a:xfrm>
        </p:spPr>
        <p:txBody>
          <a:bodyPr>
            <a:noAutofit/>
          </a:bodyPr>
          <a:lstStyle/>
          <a:p>
            <a:pPr algn="l"/>
            <a:r>
              <a:rPr kumimoji="1" lang="en-US" altLang="ja-JP" sz="3200" dirty="0" smtClean="0"/>
              <a:t>* </a:t>
            </a:r>
            <a:r>
              <a:rPr kumimoji="1" lang="ja-JP" altLang="en-US" sz="3200" dirty="0" smtClean="0"/>
              <a:t>ゲーム世界が成長する　</a:t>
            </a:r>
            <a:r>
              <a:rPr lang="ja-JP" altLang="en-US" sz="3200" dirty="0" smtClean="0"/>
              <a:t>→　ステージとなる木を成長</a:t>
            </a:r>
            <a:endParaRPr lang="en-US" altLang="ja-JP" sz="3200" dirty="0" smtClean="0"/>
          </a:p>
          <a:p>
            <a:pPr algn="l"/>
            <a:r>
              <a:rPr kumimoji="1" lang="en-US" altLang="ja-JP" sz="3200" dirty="0" smtClean="0"/>
              <a:t>* </a:t>
            </a:r>
            <a:r>
              <a:rPr kumimoji="1" lang="ja-JP" altLang="en-US" sz="3200" dirty="0" smtClean="0"/>
              <a:t>ユーザーがアクションをしたらリアルタイムでゲーム世界に反映</a:t>
            </a:r>
            <a:endParaRPr kumimoji="1" lang="en-US" altLang="ja-JP" sz="3200" dirty="0" smtClean="0"/>
          </a:p>
          <a:p>
            <a:pPr algn="l"/>
            <a:r>
              <a:rPr lang="en-US" altLang="ja-JP" sz="3200" dirty="0" smtClean="0"/>
              <a:t>* </a:t>
            </a:r>
            <a:r>
              <a:rPr lang="en-US" altLang="ja-JP" sz="3200" dirty="0"/>
              <a:t>3</a:t>
            </a:r>
            <a:r>
              <a:rPr lang="en-US" altLang="ja-JP" sz="3200" dirty="0" smtClean="0"/>
              <a:t>D</a:t>
            </a:r>
            <a:r>
              <a:rPr lang="ja-JP" altLang="en-US" sz="3200" dirty="0" smtClean="0"/>
              <a:t>空間を超主観空間に表現</a:t>
            </a:r>
            <a:endParaRPr lang="en-US" altLang="ja-JP" sz="3200" dirty="0" smtClean="0"/>
          </a:p>
          <a:p>
            <a:pPr algn="l"/>
            <a:r>
              <a:rPr kumimoji="1" lang="en-US" altLang="ja-JP" sz="3200" dirty="0" smtClean="0"/>
              <a:t>* </a:t>
            </a:r>
            <a:r>
              <a:rPr kumimoji="1" lang="ja-JP" altLang="en-US" sz="3200" dirty="0" smtClean="0"/>
              <a:t>直感型操作でのゲーム反映</a:t>
            </a:r>
            <a:endParaRPr kumimoji="1" lang="en-US" altLang="ja-JP" sz="3200" dirty="0" smtClean="0"/>
          </a:p>
          <a:p>
            <a:pPr algn="l"/>
            <a:r>
              <a:rPr lang="en-US" altLang="ja-JP" sz="3200" dirty="0" smtClean="0"/>
              <a:t>* MMO</a:t>
            </a:r>
            <a:r>
              <a:rPr lang="ja-JP" altLang="en-US" sz="3200" dirty="0" smtClean="0"/>
              <a:t>（大人数参加型）</a:t>
            </a:r>
            <a:endParaRPr lang="en-US" altLang="ja-JP" sz="3200" dirty="0"/>
          </a:p>
          <a:p>
            <a:pPr algn="l"/>
            <a:r>
              <a:rPr lang="en-US" altLang="ja-JP" sz="3200" dirty="0" smtClean="0"/>
              <a:t>* </a:t>
            </a:r>
            <a:r>
              <a:rPr lang="ja-JP" altLang="en-US" sz="3200" dirty="0" smtClean="0"/>
              <a:t>突発的なイベントがある。</a:t>
            </a:r>
            <a:endParaRPr lang="en-US" altLang="ja-JP" sz="3200" dirty="0" smtClean="0"/>
          </a:p>
          <a:p>
            <a:pPr algn="l"/>
            <a:endParaRPr lang="en-US" altLang="ja-JP" sz="3200" dirty="0"/>
          </a:p>
          <a:p>
            <a:pPr algn="l"/>
            <a:r>
              <a:rPr lang="en-US" altLang="ja-JP" sz="3200" dirty="0" smtClean="0"/>
              <a:t>* </a:t>
            </a:r>
            <a:r>
              <a:rPr lang="ja-JP" altLang="en-US" sz="3200" dirty="0" smtClean="0"/>
              <a:t>スタート</a:t>
            </a:r>
            <a:r>
              <a:rPr lang="ja-JP" altLang="en-US" sz="3200" dirty="0"/>
              <a:t>からの手順が少ない</a:t>
            </a:r>
            <a:endParaRPr lang="en-US" altLang="ja-JP" sz="3200" dirty="0"/>
          </a:p>
          <a:p>
            <a:pPr algn="l"/>
            <a:endParaRPr lang="en-US" altLang="ja-JP" sz="3200" dirty="0" smtClean="0"/>
          </a:p>
          <a:p>
            <a:pPr algn="l"/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38027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8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キーワード</a:t>
            </a:r>
            <a:endParaRPr kumimoji="1" lang="ja-JP" altLang="en-US" sz="8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2830176"/>
            <a:ext cx="10787130" cy="19092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5400" dirty="0" smtClean="0"/>
              <a:t>* </a:t>
            </a:r>
            <a:r>
              <a:rPr kumimoji="1" lang="ja-JP" altLang="en-US" sz="5400" dirty="0" smtClean="0"/>
              <a:t>自然災害をみんなで協力解決</a:t>
            </a:r>
            <a:r>
              <a:rPr lang="ja-JP" altLang="en-US" sz="5400" dirty="0" smtClean="0"/>
              <a:t>！！</a:t>
            </a:r>
            <a:endParaRPr lang="en-US" altLang="ja-JP" sz="5400" dirty="0" smtClean="0"/>
          </a:p>
          <a:p>
            <a:pPr marL="0" indent="0">
              <a:buNone/>
            </a:pPr>
            <a:r>
              <a:rPr kumimoji="1" lang="en-US" altLang="ja-JP" sz="5400" dirty="0" smtClean="0"/>
              <a:t>* </a:t>
            </a:r>
            <a:r>
              <a:rPr kumimoji="1" lang="ja-JP" altLang="en-US" sz="5400" dirty="0" smtClean="0"/>
              <a:t>ゲーム世界を成長</a:t>
            </a:r>
            <a:endParaRPr kumimoji="1" lang="en-US" altLang="ja-JP" sz="5400" dirty="0" smtClean="0"/>
          </a:p>
          <a:p>
            <a:pPr marL="0" indent="0">
              <a:buNone/>
            </a:pP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26588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8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フローチャート</a:t>
            </a:r>
            <a:r>
              <a:rPr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46220"/>
            <a:ext cx="10515600" cy="54992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4000" dirty="0" smtClean="0"/>
              <a:t>1.</a:t>
            </a:r>
            <a:r>
              <a:rPr kumimoji="1" lang="ja-JP" altLang="en-US" sz="4000" dirty="0" smtClean="0"/>
              <a:t>自キャラの絵を描いてもらう　</a:t>
            </a:r>
            <a:r>
              <a:rPr lang="ja-JP" altLang="en-US" sz="4000" dirty="0" smtClean="0"/>
              <a:t>← </a:t>
            </a:r>
            <a:r>
              <a:rPr lang="ja-JP" altLang="en-US" sz="4000" dirty="0"/>
              <a:t>スタート</a:t>
            </a:r>
            <a:r>
              <a:rPr kumimoji="1" lang="ja-JP" altLang="en-US" sz="4000" dirty="0" smtClean="0"/>
              <a:t> </a:t>
            </a:r>
            <a:endParaRPr kumimoji="1" lang="en-US" altLang="ja-JP" sz="4000" dirty="0" smtClean="0"/>
          </a:p>
          <a:p>
            <a:pPr marL="0" indent="0">
              <a:buNone/>
            </a:pPr>
            <a:r>
              <a:rPr lang="en-US" altLang="ja-JP" sz="4000" dirty="0" smtClean="0"/>
              <a:t>2.</a:t>
            </a:r>
            <a:r>
              <a:rPr lang="ja-JP" altLang="en-US" sz="4000" dirty="0" smtClean="0"/>
              <a:t>描いた絵が世界に登場 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en-US" altLang="ja-JP" sz="4000" dirty="0" smtClean="0"/>
              <a:t>3.</a:t>
            </a:r>
            <a:r>
              <a:rPr lang="ja-JP" altLang="en-US" sz="4000" dirty="0" smtClean="0"/>
              <a:t>自然災害発生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en-US" altLang="ja-JP" sz="4000" dirty="0" smtClean="0"/>
              <a:t>4.</a:t>
            </a:r>
            <a:r>
              <a:rPr lang="ja-JP" altLang="en-US" sz="4000" dirty="0" smtClean="0"/>
              <a:t>協力し解決（ここが重要） 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en-US" altLang="ja-JP" sz="4000" dirty="0" smtClean="0"/>
              <a:t>5.</a:t>
            </a:r>
            <a:r>
              <a:rPr lang="ja-JP" altLang="en-US" sz="4000" dirty="0" smtClean="0"/>
              <a:t>解決したユーザーは生命が尽きる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en-US" altLang="ja-JP" sz="4000" dirty="0" smtClean="0"/>
              <a:t>6.</a:t>
            </a:r>
            <a:r>
              <a:rPr lang="ja-JP" altLang="en-US" sz="4000" dirty="0" smtClean="0"/>
              <a:t>地面に落ち木の養分となる 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en-US" altLang="ja-JP" sz="4000" dirty="0" smtClean="0"/>
              <a:t>7.</a:t>
            </a:r>
            <a:r>
              <a:rPr lang="ja-JP" altLang="en-US" sz="4000" dirty="0" smtClean="0"/>
              <a:t>木が成長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en-US" altLang="ja-JP" sz="4000" dirty="0" smtClean="0"/>
              <a:t>8.</a:t>
            </a:r>
            <a:r>
              <a:rPr lang="ja-JP" altLang="en-US" sz="4000" dirty="0" smtClean="0"/>
              <a:t>スタートに戻る</a:t>
            </a:r>
            <a:endParaRPr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186486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5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ユーザーが描いてもらう絵</a:t>
            </a:r>
            <a:r>
              <a:rPr lang="ja-JP" altLang="en-US" sz="5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について</a:t>
            </a:r>
            <a:endParaRPr kumimoji="1" lang="ja-JP" altLang="en-US" sz="5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2331075"/>
            <a:ext cx="10515600" cy="384588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3600" dirty="0" smtClean="0"/>
              <a:t>* </a:t>
            </a:r>
            <a:r>
              <a:rPr kumimoji="1" lang="ja-JP" altLang="en-US" sz="3600" dirty="0" smtClean="0"/>
              <a:t>自分の</a:t>
            </a:r>
            <a:r>
              <a:rPr lang="ja-JP" altLang="en-US" sz="3600" dirty="0" smtClean="0"/>
              <a:t>キャラクターを描いてもらう。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kumimoji="1" lang="en-US" altLang="ja-JP" sz="3600" dirty="0" smtClean="0"/>
              <a:t>* </a:t>
            </a:r>
            <a:r>
              <a:rPr kumimoji="1" lang="ja-JP" altLang="en-US" sz="3600" dirty="0" smtClean="0"/>
              <a:t>こちらである程度のテンプレートを用意する。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kumimoji="1" lang="ja-JP" altLang="en-US" sz="3600" dirty="0" smtClean="0"/>
              <a:t>    </a:t>
            </a:r>
            <a:r>
              <a:rPr kumimoji="1" lang="en-US" altLang="ja-JP" sz="3600" dirty="0" smtClean="0"/>
              <a:t>* </a:t>
            </a:r>
            <a:r>
              <a:rPr kumimoji="1" lang="ja-JP" altLang="en-US" sz="3600" dirty="0" smtClean="0"/>
              <a:t>例</a:t>
            </a:r>
            <a:r>
              <a:rPr lang="ja-JP" altLang="en-US" sz="3600" dirty="0" smtClean="0"/>
              <a:t>） 人型、車型など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en-US" altLang="ja-JP" sz="3600" dirty="0" smtClean="0"/>
              <a:t>* </a:t>
            </a:r>
            <a:r>
              <a:rPr lang="ja-JP" altLang="en-US" sz="3600" dirty="0" smtClean="0"/>
              <a:t>アクションは、ユーザーが</a:t>
            </a:r>
            <a:r>
              <a:rPr lang="ja-JP" altLang="en-US" sz="3600" dirty="0" smtClean="0"/>
              <a:t>する</a:t>
            </a:r>
            <a:r>
              <a:rPr lang="en-US" altLang="ja-JP" sz="3600" dirty="0" smtClean="0"/>
              <a:t>(</a:t>
            </a:r>
            <a:r>
              <a:rPr lang="ja-JP" altLang="en-US" sz="3600" dirty="0" smtClean="0"/>
              <a:t>自動ではない</a:t>
            </a:r>
            <a:r>
              <a:rPr lang="en-US" altLang="ja-JP" sz="3600" dirty="0" smtClean="0"/>
              <a:t>)</a:t>
            </a:r>
            <a:r>
              <a:rPr lang="ja-JP" altLang="en-US" sz="3600" dirty="0" err="1" smtClean="0"/>
              <a:t>。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en-US" altLang="ja-JP" sz="3600" dirty="0"/>
              <a:t> </a:t>
            </a:r>
            <a:r>
              <a:rPr lang="en-US" altLang="ja-JP" sz="3600" dirty="0" smtClean="0"/>
              <a:t>   * </a:t>
            </a:r>
            <a:r>
              <a:rPr lang="ja-JP" altLang="en-US" sz="3600" dirty="0" smtClean="0"/>
              <a:t>例） 歩く、ジャンプなど</a:t>
            </a:r>
            <a:endParaRPr lang="en-US" altLang="ja-JP" sz="3600" dirty="0"/>
          </a:p>
          <a:p>
            <a:pPr marL="0" indent="0">
              <a:buNone/>
            </a:pPr>
            <a:r>
              <a:rPr lang="en-US" altLang="ja-JP" sz="3600" dirty="0" smtClean="0"/>
              <a:t>*</a:t>
            </a:r>
            <a:r>
              <a:rPr lang="ja-JP" altLang="en-US" sz="3600" dirty="0" smtClean="0"/>
              <a:t>アニメーションは決められている。</a:t>
            </a:r>
            <a:endParaRPr lang="en-US" altLang="ja-JP" sz="3600" dirty="0"/>
          </a:p>
          <a:p>
            <a:pPr marL="0" indent="0">
              <a:buNone/>
            </a:pPr>
            <a:endParaRPr lang="en-US" altLang="ja-JP" sz="3600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69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ユーザーの目的（仮）</a:t>
            </a:r>
            <a:endParaRPr kumimoji="1" lang="ja-JP" altLang="en-US" sz="5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259835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4400" dirty="0" smtClean="0"/>
              <a:t>* </a:t>
            </a:r>
            <a:r>
              <a:rPr kumimoji="1" lang="ja-JP" altLang="en-US" sz="4400" dirty="0" smtClean="0"/>
              <a:t>みんなで木を成長させ、大きく</a:t>
            </a:r>
            <a:r>
              <a:rPr lang="ja-JP" altLang="en-US" sz="4400" dirty="0" smtClean="0"/>
              <a:t>す</a:t>
            </a:r>
            <a:r>
              <a:rPr lang="ja-JP" altLang="en-US" sz="4400" dirty="0"/>
              <a:t>る</a:t>
            </a:r>
            <a:r>
              <a:rPr kumimoji="1" lang="ja-JP" altLang="en-US" sz="4400" dirty="0" smtClean="0"/>
              <a:t>。</a:t>
            </a:r>
            <a:endParaRPr kumimoji="1" lang="en-US" altLang="ja-JP" sz="4400" dirty="0" smtClean="0"/>
          </a:p>
          <a:p>
            <a:pPr marL="0" indent="0">
              <a:buNone/>
            </a:pPr>
            <a:r>
              <a:rPr lang="en-US" altLang="ja-JP" sz="4400" dirty="0" smtClean="0"/>
              <a:t>* </a:t>
            </a:r>
            <a:r>
              <a:rPr kumimoji="1" lang="ja-JP" altLang="en-US" sz="4400" dirty="0" smtClean="0"/>
              <a:t>ゲーム世界の</a:t>
            </a:r>
            <a:r>
              <a:rPr kumimoji="1" lang="en-US" altLang="ja-JP" sz="4400" dirty="0" smtClean="0"/>
              <a:t>CO2</a:t>
            </a:r>
            <a:r>
              <a:rPr kumimoji="1" lang="ja-JP" altLang="en-US" sz="4400" dirty="0" smtClean="0"/>
              <a:t>を減らす。</a:t>
            </a:r>
            <a:endParaRPr kumimoji="1" lang="en-US" altLang="ja-JP" sz="4400" dirty="0" smtClean="0"/>
          </a:p>
          <a:p>
            <a:pPr marL="0" indent="0">
              <a:buNone/>
            </a:pPr>
            <a:r>
              <a:rPr kumimoji="1" lang="en-US" altLang="ja-JP" sz="4400" dirty="0" smtClean="0"/>
              <a:t>* </a:t>
            </a:r>
            <a:r>
              <a:rPr kumimoji="1" lang="ja-JP" altLang="en-US" sz="4400" dirty="0" smtClean="0"/>
              <a:t>自然災害をユーザーみんなで解決する。</a:t>
            </a:r>
            <a:endParaRPr kumimoji="1" lang="en-US" altLang="ja-JP" sz="4400" dirty="0" smtClean="0"/>
          </a:p>
          <a:p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72950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5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自然災害 </a:t>
            </a:r>
            <a:r>
              <a:rPr lang="en-US" altLang="ja-JP" sz="5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lang="ja-JP" altLang="en-US" sz="5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発生災害</a:t>
            </a:r>
            <a:r>
              <a:rPr lang="en-US" altLang="ja-JP" sz="5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  <a:r>
              <a:rPr lang="ja-JP" altLang="en-US" sz="5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について</a:t>
            </a:r>
            <a:endParaRPr kumimoji="1" lang="ja-JP" altLang="en-US" sz="5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80987"/>
            <a:ext cx="10515600" cy="50320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4000" dirty="0" smtClean="0"/>
              <a:t>* </a:t>
            </a:r>
            <a:r>
              <a:rPr lang="ja-JP" altLang="en-US" sz="4000" dirty="0" smtClean="0"/>
              <a:t>発生方法　→　イベントとして発生。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en-US" altLang="ja-JP" sz="4000" dirty="0" smtClean="0"/>
              <a:t>* </a:t>
            </a:r>
            <a:r>
              <a:rPr lang="ja-JP" altLang="en-US" sz="4000" dirty="0" smtClean="0"/>
              <a:t>発生する災害の種類。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ja-JP" altLang="en-US" sz="3600" dirty="0"/>
              <a:t> </a:t>
            </a:r>
            <a:r>
              <a:rPr lang="ja-JP" altLang="en-US" sz="3600" dirty="0" smtClean="0"/>
              <a:t>   </a:t>
            </a:r>
            <a:r>
              <a:rPr lang="en-US" altLang="ja-JP" sz="3600" dirty="0" smtClean="0"/>
              <a:t>* </a:t>
            </a:r>
            <a:r>
              <a:rPr lang="ja-JP" altLang="en-US" sz="3600" dirty="0" smtClean="0"/>
              <a:t>雷</a:t>
            </a:r>
            <a:r>
              <a:rPr lang="ja-JP" altLang="en-US" sz="3600" dirty="0"/>
              <a:t>　</a:t>
            </a:r>
            <a:r>
              <a:rPr lang="ja-JP" altLang="en-US" sz="3600" dirty="0" smtClean="0"/>
              <a:t>→　枝に雷が落ち、火事発生。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en-US" altLang="ja-JP" sz="3600" dirty="0" smtClean="0"/>
              <a:t>    * </a:t>
            </a:r>
            <a:r>
              <a:rPr lang="ja-JP" altLang="en-US" sz="3600" dirty="0"/>
              <a:t>火事　→　</a:t>
            </a:r>
            <a:r>
              <a:rPr lang="ja-JP" altLang="en-US" sz="3600" dirty="0" smtClean="0"/>
              <a:t>枝、葉っぱが燃える。</a:t>
            </a:r>
            <a:endParaRPr lang="en-US" altLang="ja-JP" sz="3600" dirty="0" smtClean="0"/>
          </a:p>
          <a:p>
            <a:pPr marL="0" indent="0">
              <a:buNone/>
            </a:pPr>
            <a:r>
              <a:rPr kumimoji="1" lang="en-US" altLang="ja-JP" sz="3600" dirty="0" smtClean="0"/>
              <a:t>    * </a:t>
            </a:r>
            <a:r>
              <a:rPr kumimoji="1" lang="ja-JP" altLang="en-US" sz="3600" dirty="0" smtClean="0"/>
              <a:t>台風</a:t>
            </a:r>
            <a:r>
              <a:rPr kumimoji="1" lang="en-US" altLang="ja-JP" sz="3600" dirty="0" smtClean="0"/>
              <a:t>(</a:t>
            </a:r>
            <a:r>
              <a:rPr kumimoji="1" lang="ja-JP" altLang="en-US" sz="3600" dirty="0" smtClean="0"/>
              <a:t>大雨</a:t>
            </a:r>
            <a:r>
              <a:rPr kumimoji="1" lang="en-US" altLang="ja-JP" sz="3600" dirty="0" smtClean="0"/>
              <a:t>)</a:t>
            </a:r>
            <a:r>
              <a:rPr kumimoji="1" lang="ja-JP" altLang="en-US" sz="3600" dirty="0" smtClean="0"/>
              <a:t>　</a:t>
            </a:r>
            <a:r>
              <a:rPr lang="ja-JP" altLang="en-US" sz="3600" dirty="0" smtClean="0"/>
              <a:t>→　葉っぱは</a:t>
            </a:r>
            <a:r>
              <a:rPr lang="ja-JP" altLang="en-US" sz="3600" dirty="0"/>
              <a:t>、</a:t>
            </a:r>
            <a:r>
              <a:rPr lang="ja-JP" altLang="en-US" sz="3600" dirty="0" smtClean="0"/>
              <a:t>飛び、枝が折れる。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    * 地震　→　木自体が揺れる。葉っぱが落ちる。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    * 大雪　→　雪の重みで枝、葉っぱが落ちる。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85629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協力解決について</a:t>
            </a:r>
            <a:endParaRPr kumimoji="1" lang="ja-JP" altLang="en-US" sz="6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dirty="0" smtClean="0"/>
              <a:t>* </a:t>
            </a:r>
            <a:r>
              <a:rPr lang="ja-JP" altLang="en-US" sz="4000" dirty="0" smtClean="0"/>
              <a:t>雷　→　解決するものではない。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en-US" altLang="ja-JP" sz="4000" dirty="0" smtClean="0"/>
              <a:t>* </a:t>
            </a:r>
            <a:r>
              <a:rPr lang="ja-JP" altLang="en-US" sz="4000" dirty="0" smtClean="0"/>
              <a:t>火事　→　消火活動をする。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en-US" altLang="ja-JP" sz="4000" dirty="0" smtClean="0"/>
              <a:t>* </a:t>
            </a:r>
            <a:r>
              <a:rPr lang="ja-JP" altLang="en-US" sz="4000" dirty="0"/>
              <a:t>台風　→　</a:t>
            </a:r>
            <a:r>
              <a:rPr lang="en-US" altLang="ja-JP" sz="4000" dirty="0" smtClean="0"/>
              <a:t>(</a:t>
            </a:r>
            <a:r>
              <a:rPr lang="ja-JP" altLang="en-US" sz="4000" dirty="0" smtClean="0"/>
              <a:t>木と枝</a:t>
            </a:r>
            <a:r>
              <a:rPr lang="en-US" altLang="ja-JP" sz="4000" dirty="0" smtClean="0"/>
              <a:t>)&amp;(</a:t>
            </a:r>
            <a:r>
              <a:rPr lang="ja-JP" altLang="en-US" sz="4000" dirty="0" smtClean="0"/>
              <a:t>枝と地面</a:t>
            </a:r>
            <a:r>
              <a:rPr lang="en-US" altLang="ja-JP" sz="4000" dirty="0" smtClean="0"/>
              <a:t>)</a:t>
            </a:r>
            <a:r>
              <a:rPr lang="ja-JP" altLang="en-US" sz="4000" dirty="0" smtClean="0"/>
              <a:t>に補強糸をする。</a:t>
            </a:r>
            <a:endParaRPr lang="en-US" altLang="ja-JP" sz="4000" dirty="0"/>
          </a:p>
          <a:p>
            <a:pPr marL="0" indent="0">
              <a:buNone/>
            </a:pPr>
            <a:r>
              <a:rPr lang="en-US" altLang="ja-JP" sz="4000" dirty="0" smtClean="0"/>
              <a:t>* </a:t>
            </a:r>
            <a:r>
              <a:rPr lang="ja-JP" altLang="en-US" sz="4000" dirty="0"/>
              <a:t>地震　→　</a:t>
            </a:r>
            <a:r>
              <a:rPr lang="ja-JP" altLang="en-US" sz="4000" dirty="0" smtClean="0"/>
              <a:t>木をみんなで支える。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ja-JP" altLang="en-US" sz="4000" dirty="0" smtClean="0"/>
              <a:t>* </a:t>
            </a:r>
            <a:r>
              <a:rPr lang="ja-JP" altLang="en-US" sz="4000" dirty="0"/>
              <a:t>大雪　→　雪</a:t>
            </a:r>
            <a:r>
              <a:rPr lang="ja-JP" altLang="en-US" sz="4000" dirty="0" smtClean="0"/>
              <a:t>か</a:t>
            </a:r>
            <a:r>
              <a:rPr lang="ja-JP" altLang="en-US" sz="4000" dirty="0"/>
              <a:t>き</a:t>
            </a:r>
            <a:r>
              <a:rPr lang="ja-JP" altLang="en-US" sz="4000" dirty="0" smtClean="0"/>
              <a:t>。</a:t>
            </a:r>
            <a:endParaRPr lang="en-US" altLang="ja-JP" sz="4000" dirty="0"/>
          </a:p>
          <a:p>
            <a:pPr marL="0" indent="0">
              <a:buNone/>
            </a:pP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0911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268</Words>
  <Application>Microsoft Office PowerPoint</Application>
  <PresentationFormat>ワイド画面</PresentationFormat>
  <Paragraphs>75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9" baseType="lpstr">
      <vt:lpstr>HGP創英角ｺﾞｼｯｸUB</vt:lpstr>
      <vt:lpstr>HGP創英角ﾎﾟｯﾌﾟ体</vt:lpstr>
      <vt:lpstr>ＭＳ Ｐゴシック</vt:lpstr>
      <vt:lpstr>Arial</vt:lpstr>
      <vt:lpstr>Calibri</vt:lpstr>
      <vt:lpstr>Calibri Light</vt:lpstr>
      <vt:lpstr>Office テーマ</vt:lpstr>
      <vt:lpstr>ImagineCup ゲーム企画</vt:lpstr>
      <vt:lpstr>PowerPoint プレゼンテーション</vt:lpstr>
      <vt:lpstr>ゲーム性</vt:lpstr>
      <vt:lpstr>キーワード</vt:lpstr>
      <vt:lpstr>フローチャート </vt:lpstr>
      <vt:lpstr>ユーザーが描いてもらう絵について</vt:lpstr>
      <vt:lpstr>ユーザーの目的（仮）</vt:lpstr>
      <vt:lpstr>自然災害 (発生災害)について</vt:lpstr>
      <vt:lpstr>協力解決について</vt:lpstr>
      <vt:lpstr>二酸化炭素を増える条件</vt:lpstr>
      <vt:lpstr>雰囲気について</vt:lpstr>
      <vt:lpstr>今後の予定について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ImagineCup ゲーム企画</dc:title>
  <dc:creator>山田真充</dc:creator>
  <cp:lastModifiedBy>山田真充</cp:lastModifiedBy>
  <cp:revision>25</cp:revision>
  <dcterms:created xsi:type="dcterms:W3CDTF">2014-12-20T05:36:25Z</dcterms:created>
  <dcterms:modified xsi:type="dcterms:W3CDTF">2014-12-21T11:37:26Z</dcterms:modified>
</cp:coreProperties>
</file>