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49F1-492F-4407-951C-27EDAA32557C}" type="datetimeFigureOut">
              <a:rPr kumimoji="1" lang="ja-JP" altLang="en-US" smtClean="0"/>
              <a:t>2014/12/20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3B55-93A2-447D-905C-61F47088E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27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49F1-492F-4407-951C-27EDAA32557C}" type="datetimeFigureOut">
              <a:rPr kumimoji="1" lang="ja-JP" altLang="en-US" smtClean="0"/>
              <a:t>2014/12/20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3B55-93A2-447D-905C-61F47088E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2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49F1-492F-4407-951C-27EDAA32557C}" type="datetimeFigureOut">
              <a:rPr kumimoji="1" lang="ja-JP" altLang="en-US" smtClean="0"/>
              <a:t>2014/12/20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3B55-93A2-447D-905C-61F47088E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21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49F1-492F-4407-951C-27EDAA32557C}" type="datetimeFigureOut">
              <a:rPr kumimoji="1" lang="ja-JP" altLang="en-US" smtClean="0"/>
              <a:t>2014/12/20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3B55-93A2-447D-905C-61F47088E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65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49F1-492F-4407-951C-27EDAA32557C}" type="datetimeFigureOut">
              <a:rPr kumimoji="1" lang="ja-JP" altLang="en-US" smtClean="0"/>
              <a:t>2014/12/20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3B55-93A2-447D-905C-61F47088E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91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49F1-492F-4407-951C-27EDAA32557C}" type="datetimeFigureOut">
              <a:rPr kumimoji="1" lang="ja-JP" altLang="en-US" smtClean="0"/>
              <a:t>2014/12/20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3B55-93A2-447D-905C-61F47088E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49F1-492F-4407-951C-27EDAA32557C}" type="datetimeFigureOut">
              <a:rPr kumimoji="1" lang="ja-JP" altLang="en-US" smtClean="0"/>
              <a:t>2014/12/20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3B55-93A2-447D-905C-61F47088E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91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49F1-492F-4407-951C-27EDAA32557C}" type="datetimeFigureOut">
              <a:rPr kumimoji="1" lang="ja-JP" altLang="en-US" smtClean="0"/>
              <a:t>2014/12/20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3B55-93A2-447D-905C-61F47088E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41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49F1-492F-4407-951C-27EDAA32557C}" type="datetimeFigureOut">
              <a:rPr kumimoji="1" lang="ja-JP" altLang="en-US" smtClean="0"/>
              <a:t>2014/12/20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3B55-93A2-447D-905C-61F47088E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14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49F1-492F-4407-951C-27EDAA32557C}" type="datetimeFigureOut">
              <a:rPr kumimoji="1" lang="ja-JP" altLang="en-US" smtClean="0"/>
              <a:t>2014/12/20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3B55-93A2-447D-905C-61F47088E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11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49F1-492F-4407-951C-27EDAA32557C}" type="datetimeFigureOut">
              <a:rPr kumimoji="1" lang="ja-JP" altLang="en-US" smtClean="0"/>
              <a:t>2014/12/20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33B55-93A2-447D-905C-61F47088E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42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449F1-492F-4407-951C-27EDAA32557C}" type="datetimeFigureOut">
              <a:rPr kumimoji="1" lang="ja-JP" altLang="en-US" smtClean="0"/>
              <a:t>2014/12/20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33B55-93A2-447D-905C-61F47088E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8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75516" y="2189409"/>
            <a:ext cx="9144000" cy="1120462"/>
          </a:xfrm>
        </p:spPr>
        <p:txBody>
          <a:bodyPr/>
          <a:lstStyle/>
          <a:p>
            <a:r>
              <a:rPr kumimoji="1" lang="en-US" altLang="ja-JP" dirty="0" err="1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ImagineCup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ゲーム企画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>
          <a:xfrm>
            <a:off x="8435661" y="5486399"/>
            <a:ext cx="3339921" cy="492617"/>
          </a:xfrm>
        </p:spPr>
        <p:txBody>
          <a:bodyPr>
            <a:noAutofit/>
          </a:bodyPr>
          <a:lstStyle/>
          <a:p>
            <a:r>
              <a:rPr lang="ja-JP" altLang="en-US" sz="3600" dirty="0" smtClean="0"/>
              <a:t>制作日 </a:t>
            </a:r>
            <a:r>
              <a:rPr lang="en-US" altLang="ja-JP" sz="3600" dirty="0" smtClean="0"/>
              <a:t>2014/12/20 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841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53792" y="476518"/>
            <a:ext cx="108568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コンセプト</a:t>
            </a:r>
            <a:r>
              <a:rPr kumimoji="1" lang="en-US" altLang="ja-JP" sz="8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(</a:t>
            </a:r>
            <a:r>
              <a:rPr kumimoji="1" lang="ja-JP" altLang="en-US" sz="8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仮</a:t>
            </a:r>
            <a:r>
              <a:rPr kumimoji="1" lang="en-US" altLang="ja-JP" sz="8000" dirty="0" smtClean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)</a:t>
            </a:r>
            <a:endParaRPr kumimoji="1" lang="ja-JP" altLang="en-US" sz="80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1290" y="3026536"/>
            <a:ext cx="112818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dirty="0" smtClean="0">
                <a:solidFill>
                  <a:srgbClr val="FF0000"/>
                </a:solidFill>
              </a:rPr>
              <a:t>グラフィック</a:t>
            </a:r>
            <a:r>
              <a:rPr kumimoji="1" lang="ja-JP" altLang="en-US" sz="7200" dirty="0" smtClean="0"/>
              <a:t>を使い、　</a:t>
            </a:r>
            <a:endParaRPr kumimoji="1" lang="en-US" altLang="ja-JP" sz="7200" dirty="0" smtClean="0"/>
          </a:p>
          <a:p>
            <a:r>
              <a:rPr kumimoji="1" lang="en-US" altLang="ja-JP" sz="7200" dirty="0" smtClean="0"/>
              <a:t>(</a:t>
            </a:r>
            <a:r>
              <a:rPr kumimoji="1" lang="ja-JP" altLang="en-US" sz="7200" dirty="0" smtClean="0"/>
              <a:t>国境</a:t>
            </a:r>
            <a:r>
              <a:rPr kumimoji="1" lang="en-US" altLang="ja-JP" sz="7200" dirty="0" smtClean="0"/>
              <a:t>&amp;</a:t>
            </a:r>
            <a:r>
              <a:rPr kumimoji="1" lang="ja-JP" altLang="en-US" sz="7200" dirty="0" smtClean="0"/>
              <a:t>年齢</a:t>
            </a:r>
            <a:r>
              <a:rPr kumimoji="1" lang="en-US" altLang="ja-JP" sz="7200" dirty="0" smtClean="0"/>
              <a:t>)</a:t>
            </a:r>
            <a:r>
              <a:rPr lang="ja-JP" altLang="en-US" sz="7200" dirty="0"/>
              <a:t> </a:t>
            </a:r>
            <a:r>
              <a:rPr kumimoji="1" lang="ja-JP" altLang="en-US" sz="7200" dirty="0" smtClean="0"/>
              <a:t>関係なく遊べる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91951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285237"/>
            <a:ext cx="9144000" cy="1015529"/>
          </a:xfrm>
        </p:spPr>
        <p:txBody>
          <a:bodyPr>
            <a:normAutofit fontScale="90000"/>
          </a:bodyPr>
          <a:lstStyle/>
          <a:p>
            <a:r>
              <a:rPr lang="ja-JP" altLang="en-US" sz="72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ゲーム性</a:t>
            </a:r>
            <a:endParaRPr kumimoji="1" lang="ja-JP" altLang="en-US" sz="7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47730" y="1790164"/>
            <a:ext cx="12415234" cy="4488287"/>
          </a:xfrm>
        </p:spPr>
        <p:txBody>
          <a:bodyPr>
            <a:noAutofit/>
          </a:bodyPr>
          <a:lstStyle/>
          <a:p>
            <a:pPr algn="l"/>
            <a:r>
              <a:rPr kumimoji="1" lang="en-US" altLang="ja-JP" sz="3200" dirty="0" smtClean="0"/>
              <a:t>* </a:t>
            </a:r>
            <a:r>
              <a:rPr kumimoji="1" lang="ja-JP" altLang="en-US" sz="3200" dirty="0" smtClean="0"/>
              <a:t>ゲーム</a:t>
            </a:r>
            <a:r>
              <a:rPr kumimoji="1" lang="ja-JP" altLang="en-US" sz="3200" dirty="0" smtClean="0"/>
              <a:t>世界が成長する　</a:t>
            </a:r>
            <a:r>
              <a:rPr lang="ja-JP" altLang="en-US" sz="3200" dirty="0" smtClean="0"/>
              <a:t>→　ステージとなる木を</a:t>
            </a:r>
            <a:r>
              <a:rPr lang="ja-JP" altLang="en-US" sz="3200" dirty="0" smtClean="0"/>
              <a:t>成長</a:t>
            </a:r>
            <a:endParaRPr lang="en-US" altLang="ja-JP" sz="3200" dirty="0" smtClean="0"/>
          </a:p>
          <a:p>
            <a:pPr algn="l"/>
            <a:r>
              <a:rPr kumimoji="1" lang="en-US" altLang="ja-JP" sz="3200" dirty="0" smtClean="0"/>
              <a:t>* </a:t>
            </a:r>
            <a:r>
              <a:rPr kumimoji="1" lang="ja-JP" altLang="en-US" sz="3200" dirty="0" smtClean="0"/>
              <a:t>ユーザー</a:t>
            </a:r>
            <a:r>
              <a:rPr kumimoji="1" lang="ja-JP" altLang="en-US" sz="3200" dirty="0" smtClean="0"/>
              <a:t>がアクションをしたらリアルタイムでゲーム世界に反映</a:t>
            </a:r>
            <a:endParaRPr kumimoji="1" lang="en-US" altLang="ja-JP" sz="3200" dirty="0" smtClean="0"/>
          </a:p>
          <a:p>
            <a:pPr algn="l"/>
            <a:r>
              <a:rPr lang="en-US" altLang="ja-JP" sz="3200" dirty="0" smtClean="0"/>
              <a:t>* </a:t>
            </a:r>
            <a:r>
              <a:rPr lang="en-US" altLang="ja-JP" sz="3200" dirty="0"/>
              <a:t>3</a:t>
            </a:r>
            <a:r>
              <a:rPr lang="en-US" altLang="ja-JP" sz="3200" dirty="0" smtClean="0"/>
              <a:t>D</a:t>
            </a:r>
            <a:r>
              <a:rPr lang="ja-JP" altLang="en-US" sz="3200" dirty="0" smtClean="0"/>
              <a:t>空間</a:t>
            </a:r>
            <a:r>
              <a:rPr lang="ja-JP" altLang="en-US" sz="3200" dirty="0" smtClean="0"/>
              <a:t>を超主観空間に表現</a:t>
            </a:r>
            <a:endParaRPr lang="en-US" altLang="ja-JP" sz="3200" dirty="0" smtClean="0"/>
          </a:p>
          <a:p>
            <a:pPr algn="l"/>
            <a:r>
              <a:rPr kumimoji="1" lang="en-US" altLang="ja-JP" sz="3200" dirty="0" smtClean="0"/>
              <a:t>* </a:t>
            </a:r>
            <a:r>
              <a:rPr kumimoji="1" lang="ja-JP" altLang="en-US" sz="3200" dirty="0" smtClean="0"/>
              <a:t>直感型</a:t>
            </a:r>
            <a:r>
              <a:rPr kumimoji="1" lang="ja-JP" altLang="en-US" sz="3200" dirty="0" smtClean="0"/>
              <a:t>操作での</a:t>
            </a:r>
            <a:r>
              <a:rPr kumimoji="1" lang="ja-JP" altLang="en-US" sz="3200" dirty="0" smtClean="0"/>
              <a:t>ゲーム反映</a:t>
            </a:r>
            <a:endParaRPr kumimoji="1" lang="en-US" altLang="ja-JP" sz="3200" dirty="0" smtClean="0"/>
          </a:p>
          <a:p>
            <a:pPr algn="l"/>
            <a:r>
              <a:rPr lang="en-US" altLang="ja-JP" sz="3200" dirty="0" smtClean="0"/>
              <a:t>* </a:t>
            </a:r>
            <a:r>
              <a:rPr lang="en-US" altLang="ja-JP" sz="3200" dirty="0" smtClean="0"/>
              <a:t>MMO</a:t>
            </a:r>
            <a:r>
              <a:rPr lang="ja-JP" altLang="en-US" sz="3200" dirty="0" smtClean="0"/>
              <a:t>（大人数参加型）</a:t>
            </a:r>
            <a:endParaRPr lang="en-US" altLang="ja-JP" sz="3200" dirty="0"/>
          </a:p>
          <a:p>
            <a:pPr algn="l"/>
            <a:r>
              <a:rPr lang="en-US" altLang="ja-JP" sz="3200" dirty="0" smtClean="0"/>
              <a:t>* </a:t>
            </a:r>
            <a:r>
              <a:rPr lang="ja-JP" altLang="en-US" sz="3200" dirty="0" smtClean="0"/>
              <a:t>突発的</a:t>
            </a:r>
            <a:r>
              <a:rPr lang="ja-JP" altLang="en-US" sz="3200" dirty="0" smtClean="0"/>
              <a:t>なイベントがある</a:t>
            </a:r>
            <a:r>
              <a:rPr lang="ja-JP" altLang="en-US" sz="3200" dirty="0" smtClean="0"/>
              <a:t>。</a:t>
            </a:r>
            <a:endParaRPr lang="en-US" altLang="ja-JP" sz="3200" dirty="0" smtClean="0"/>
          </a:p>
          <a:p>
            <a:pPr algn="l"/>
            <a:endParaRPr lang="en-US" altLang="ja-JP" sz="3200" dirty="0"/>
          </a:p>
          <a:p>
            <a:pPr algn="l"/>
            <a:r>
              <a:rPr lang="en-US" altLang="ja-JP" sz="3200" dirty="0" smtClean="0"/>
              <a:t>* </a:t>
            </a:r>
            <a:r>
              <a:rPr lang="ja-JP" altLang="en-US" sz="3200" dirty="0" smtClean="0"/>
              <a:t>スタート</a:t>
            </a:r>
            <a:r>
              <a:rPr lang="ja-JP" altLang="en-US" sz="3200" dirty="0"/>
              <a:t>からの手順が少ない</a:t>
            </a:r>
            <a:endParaRPr lang="en-US" altLang="ja-JP" sz="3200" dirty="0"/>
          </a:p>
          <a:p>
            <a:pPr algn="l"/>
            <a:endParaRPr lang="en-US" altLang="ja-JP" sz="3200" dirty="0" smtClean="0"/>
          </a:p>
          <a:p>
            <a:pPr algn="l"/>
            <a:endParaRPr kumimoji="1" lang="en-US" altLang="ja-JP" sz="3200" dirty="0" smtClean="0"/>
          </a:p>
        </p:txBody>
      </p:sp>
    </p:spTree>
    <p:extLst>
      <p:ext uri="{BB962C8B-B14F-4D97-AF65-F5344CB8AC3E}">
        <p14:creationId xmlns:p14="http://schemas.microsoft.com/office/powerpoint/2010/main" val="238027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8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キーワード</a:t>
            </a:r>
            <a:endParaRPr kumimoji="1" lang="ja-JP" altLang="en-US" sz="80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830176"/>
            <a:ext cx="10787130" cy="19092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5400" dirty="0" smtClean="0"/>
              <a:t>* </a:t>
            </a:r>
            <a:r>
              <a:rPr kumimoji="1" lang="ja-JP" altLang="en-US" sz="5400" dirty="0" smtClean="0"/>
              <a:t>自然災害をみんなで協力解決</a:t>
            </a:r>
            <a:r>
              <a:rPr lang="ja-JP" altLang="en-US" sz="5400" dirty="0" smtClean="0"/>
              <a:t>！！</a:t>
            </a:r>
            <a:endParaRPr lang="en-US" altLang="ja-JP" sz="5400" dirty="0" smtClean="0"/>
          </a:p>
          <a:p>
            <a:pPr marL="0" indent="0">
              <a:buNone/>
            </a:pPr>
            <a:r>
              <a:rPr kumimoji="1" lang="en-US" altLang="ja-JP" sz="5400" dirty="0" smtClean="0"/>
              <a:t>* </a:t>
            </a:r>
            <a:r>
              <a:rPr kumimoji="1" lang="ja-JP" altLang="en-US" sz="5400" dirty="0" smtClean="0"/>
              <a:t>ゲーム世界を成長</a:t>
            </a:r>
            <a:endParaRPr kumimoji="1" lang="en-US" altLang="ja-JP" sz="5400" dirty="0" smtClean="0"/>
          </a:p>
          <a:p>
            <a:pPr marL="0" indent="0">
              <a:buNone/>
            </a:pP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26588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8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フローチャート</a:t>
            </a:r>
            <a:r>
              <a:rPr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146220"/>
            <a:ext cx="10515600" cy="54992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ja-JP" sz="4000" dirty="0" smtClean="0"/>
              <a:t>1.</a:t>
            </a:r>
            <a:r>
              <a:rPr kumimoji="1" lang="ja-JP" altLang="en-US" sz="4000" dirty="0" smtClean="0"/>
              <a:t>自キャラの絵</a:t>
            </a:r>
            <a:r>
              <a:rPr kumimoji="1" lang="ja-JP" altLang="en-US" sz="4000" dirty="0" smtClean="0"/>
              <a:t>を描いて</a:t>
            </a:r>
            <a:r>
              <a:rPr kumimoji="1" lang="ja-JP" altLang="en-US" sz="4000" dirty="0" smtClean="0"/>
              <a:t>もらう　</a:t>
            </a:r>
            <a:r>
              <a:rPr lang="ja-JP" altLang="en-US" sz="4000" dirty="0" smtClean="0"/>
              <a:t>← </a:t>
            </a:r>
            <a:r>
              <a:rPr lang="ja-JP" altLang="en-US" sz="4000" dirty="0"/>
              <a:t>スタート</a:t>
            </a:r>
            <a:r>
              <a:rPr kumimoji="1" lang="ja-JP" altLang="en-US" sz="4000" dirty="0" smtClean="0"/>
              <a:t> </a:t>
            </a:r>
            <a:endParaRPr kumimoji="1" lang="en-US" altLang="ja-JP" sz="4000" dirty="0" smtClean="0"/>
          </a:p>
          <a:p>
            <a:pPr marL="0" indent="0">
              <a:buNone/>
            </a:pPr>
            <a:r>
              <a:rPr lang="en-US" altLang="ja-JP" sz="4000" dirty="0" smtClean="0"/>
              <a:t>2.</a:t>
            </a:r>
            <a:r>
              <a:rPr lang="ja-JP" altLang="en-US" sz="4000" dirty="0" smtClean="0"/>
              <a:t>描いた絵が世界に登場 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en-US" altLang="ja-JP" sz="4000" dirty="0" smtClean="0"/>
              <a:t>3.</a:t>
            </a:r>
            <a:r>
              <a:rPr lang="ja-JP" altLang="en-US" sz="4000" dirty="0" smtClean="0"/>
              <a:t>自然</a:t>
            </a:r>
            <a:r>
              <a:rPr lang="ja-JP" altLang="en-US" sz="4000" dirty="0" smtClean="0"/>
              <a:t>災害</a:t>
            </a:r>
            <a:r>
              <a:rPr lang="ja-JP" altLang="en-US" sz="4000" dirty="0" smtClean="0"/>
              <a:t>発生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en-US" altLang="ja-JP" sz="4000" dirty="0" smtClean="0"/>
              <a:t>4.</a:t>
            </a:r>
            <a:r>
              <a:rPr lang="ja-JP" altLang="en-US" sz="4000" dirty="0" smtClean="0"/>
              <a:t>協力</a:t>
            </a:r>
            <a:r>
              <a:rPr lang="ja-JP" altLang="en-US" sz="4000" dirty="0" smtClean="0"/>
              <a:t>し解決（ここが重要） 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en-US" altLang="ja-JP" sz="4000" dirty="0" smtClean="0"/>
              <a:t>5.</a:t>
            </a:r>
            <a:r>
              <a:rPr lang="ja-JP" altLang="en-US" sz="4000" dirty="0" smtClean="0"/>
              <a:t>解決</a:t>
            </a:r>
            <a:r>
              <a:rPr lang="ja-JP" altLang="en-US" sz="4000" dirty="0" smtClean="0"/>
              <a:t>したユーザーは生命が</a:t>
            </a:r>
            <a:r>
              <a:rPr lang="ja-JP" altLang="en-US" sz="4000" dirty="0" smtClean="0"/>
              <a:t>尽きる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en-US" altLang="ja-JP" sz="4000" dirty="0" smtClean="0"/>
              <a:t>6.</a:t>
            </a:r>
            <a:r>
              <a:rPr lang="ja-JP" altLang="en-US" sz="4000" dirty="0" smtClean="0"/>
              <a:t>地面</a:t>
            </a:r>
            <a:r>
              <a:rPr lang="ja-JP" altLang="en-US" sz="4000" dirty="0" smtClean="0"/>
              <a:t>に落ち木の養分となる 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en-US" altLang="ja-JP" sz="4000" dirty="0" smtClean="0"/>
              <a:t>7.</a:t>
            </a:r>
            <a:r>
              <a:rPr lang="ja-JP" altLang="en-US" sz="4000" dirty="0" smtClean="0"/>
              <a:t>木</a:t>
            </a:r>
            <a:r>
              <a:rPr lang="ja-JP" altLang="en-US" sz="4000" dirty="0" smtClean="0"/>
              <a:t>が</a:t>
            </a:r>
            <a:r>
              <a:rPr lang="ja-JP" altLang="en-US" sz="4000" dirty="0" smtClean="0"/>
              <a:t>成長</a:t>
            </a:r>
            <a:endParaRPr lang="en-US" altLang="ja-JP" sz="4000" dirty="0" smtClean="0"/>
          </a:p>
          <a:p>
            <a:pPr marL="0" indent="0">
              <a:buNone/>
            </a:pPr>
            <a:r>
              <a:rPr lang="en-US" altLang="ja-JP" sz="4000" dirty="0" smtClean="0"/>
              <a:t>8.</a:t>
            </a:r>
            <a:r>
              <a:rPr lang="ja-JP" altLang="en-US" sz="4000" dirty="0" smtClean="0"/>
              <a:t>スタート</a:t>
            </a:r>
            <a:r>
              <a:rPr lang="ja-JP" altLang="en-US" sz="4000" dirty="0" smtClean="0"/>
              <a:t>に</a:t>
            </a:r>
            <a:r>
              <a:rPr lang="ja-JP" altLang="en-US" sz="4000" dirty="0" smtClean="0"/>
              <a:t>戻る</a:t>
            </a:r>
            <a:endParaRPr lang="en-US" altLang="ja-JP" sz="4000" dirty="0" smtClean="0"/>
          </a:p>
        </p:txBody>
      </p:sp>
    </p:spTree>
    <p:extLst>
      <p:ext uri="{BB962C8B-B14F-4D97-AF65-F5344CB8AC3E}">
        <p14:creationId xmlns:p14="http://schemas.microsoft.com/office/powerpoint/2010/main" val="186486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自キャラの絵について</a:t>
            </a:r>
            <a:endParaRPr kumimoji="1" lang="ja-JP" altLang="en-US" sz="5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2331075"/>
            <a:ext cx="10515600" cy="384588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3600" dirty="0" smtClean="0"/>
              <a:t>* </a:t>
            </a:r>
            <a:r>
              <a:rPr kumimoji="1" lang="ja-JP" altLang="en-US" sz="3600" dirty="0" smtClean="0"/>
              <a:t>こちらである程度のテンプレートを用意する。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kumimoji="1" lang="ja-JP" altLang="en-US" sz="3600" dirty="0" smtClean="0"/>
              <a:t>    </a:t>
            </a:r>
            <a:r>
              <a:rPr kumimoji="1" lang="en-US" altLang="ja-JP" sz="3600" dirty="0" smtClean="0"/>
              <a:t>* </a:t>
            </a:r>
            <a:r>
              <a:rPr kumimoji="1" lang="ja-JP" altLang="en-US" sz="3600" dirty="0" smtClean="0"/>
              <a:t>例</a:t>
            </a:r>
            <a:r>
              <a:rPr lang="ja-JP" altLang="en-US" sz="3600" dirty="0" smtClean="0"/>
              <a:t>） 人型、車型など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en-US" altLang="ja-JP" sz="3600" dirty="0" smtClean="0"/>
              <a:t>* </a:t>
            </a:r>
            <a:r>
              <a:rPr lang="ja-JP" altLang="en-US" sz="3600" dirty="0" smtClean="0"/>
              <a:t>アクションは、ユーザーがする。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en-US" altLang="ja-JP" sz="3600" dirty="0"/>
              <a:t> </a:t>
            </a:r>
            <a:r>
              <a:rPr lang="en-US" altLang="ja-JP" sz="3600" dirty="0" smtClean="0"/>
              <a:t>   * </a:t>
            </a:r>
            <a:r>
              <a:rPr lang="ja-JP" altLang="en-US" sz="3600" dirty="0" smtClean="0"/>
              <a:t>例） 歩く、ジャンプなど</a:t>
            </a: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 smtClean="0"/>
              <a:t>*</a:t>
            </a:r>
            <a:r>
              <a:rPr lang="ja-JP" altLang="en-US" sz="3600" dirty="0" smtClean="0"/>
              <a:t>アニメーションは決められている。</a:t>
            </a:r>
            <a:endParaRPr lang="en-US" altLang="ja-JP" sz="3600" dirty="0"/>
          </a:p>
          <a:p>
            <a:pPr marL="0" indent="0">
              <a:buNone/>
            </a:pPr>
            <a:endParaRPr lang="en-US" altLang="ja-JP" sz="3600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69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883"/>
          </a:xfrm>
        </p:spPr>
        <p:txBody>
          <a:bodyPr/>
          <a:lstStyle/>
          <a:p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今後</a:t>
            </a:r>
            <a:r>
              <a:rPr lang="ja-JP" altLang="en-US" dirty="0" smtClean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の予定について</a:t>
            </a:r>
            <a:endParaRPr kumimoji="1" lang="ja-JP" altLang="en-US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709714"/>
            <a:ext cx="10515600" cy="484563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* 12/25(</a:t>
            </a:r>
            <a:r>
              <a:rPr kumimoji="1" lang="ja-JP" altLang="en-US" dirty="0" smtClean="0"/>
              <a:t>水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　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 smtClean="0"/>
              <a:t>    * </a:t>
            </a:r>
            <a:r>
              <a:rPr kumimoji="1" lang="ja-JP" altLang="en-US" dirty="0" smtClean="0"/>
              <a:t>企画完全完成。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* </a:t>
            </a:r>
            <a:r>
              <a:rPr kumimoji="1" lang="ja-JP" altLang="en-US" dirty="0" smtClean="0"/>
              <a:t>制作メンバー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プランナー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を</a:t>
            </a:r>
            <a:r>
              <a:rPr lang="en-US" altLang="ja-JP" dirty="0"/>
              <a:t>2</a:t>
            </a:r>
            <a:r>
              <a:rPr lang="ja-JP" altLang="en-US" dirty="0" smtClean="0"/>
              <a:t>人にします</a:t>
            </a:r>
            <a:r>
              <a:rPr kumimoji="1" lang="ja-JP" altLang="en-US" dirty="0" smtClean="0"/>
              <a:t>。</a:t>
            </a:r>
            <a:r>
              <a:rPr kumimoji="1" lang="en-US" altLang="ja-JP" dirty="0" smtClean="0"/>
              <a:t>	</a:t>
            </a:r>
          </a:p>
          <a:p>
            <a:pPr marL="0" indent="0">
              <a:buNone/>
            </a:pPr>
            <a:r>
              <a:rPr lang="ja-JP" altLang="en-US" dirty="0" smtClean="0"/>
              <a:t>* </a:t>
            </a:r>
            <a:r>
              <a:rPr lang="en-US" altLang="ja-JP" dirty="0" smtClean="0"/>
              <a:t>12/26(</a:t>
            </a:r>
            <a:r>
              <a:rPr lang="ja-JP" altLang="en-US" dirty="0" smtClean="0"/>
              <a:t>木</a:t>
            </a:r>
            <a:r>
              <a:rPr lang="en-US" altLang="ja-JP" dirty="0" smtClean="0"/>
              <a:t>)</a:t>
            </a:r>
            <a:r>
              <a:rPr lang="ja-JP" altLang="en-US" dirty="0" smtClean="0"/>
              <a:t>　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    </a:t>
            </a:r>
            <a:r>
              <a:rPr lang="en-US" altLang="ja-JP" dirty="0" smtClean="0"/>
              <a:t>* </a:t>
            </a:r>
            <a:r>
              <a:rPr lang="ja-JP" altLang="en-US" dirty="0"/>
              <a:t>開発</a:t>
            </a:r>
            <a:r>
              <a:rPr lang="ja-JP" altLang="en-US" dirty="0" smtClean="0"/>
              <a:t>への打ち合わせ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    * </a:t>
            </a:r>
            <a:r>
              <a:rPr lang="ja-JP" altLang="en-US" dirty="0" smtClean="0"/>
              <a:t>使用ツールを説明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* 12/27</a:t>
            </a:r>
            <a:r>
              <a:rPr kumimoji="1" lang="ja-JP" altLang="en-US" dirty="0" smtClean="0"/>
              <a:t>～ 冬休み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    * </a:t>
            </a:r>
            <a:r>
              <a:rPr kumimoji="1" lang="ja-JP" altLang="en-US" dirty="0" smtClean="0"/>
              <a:t>各自</a:t>
            </a:r>
            <a:r>
              <a:rPr lang="ja-JP" altLang="en-US" dirty="0" smtClean="0"/>
              <a:t>、</a:t>
            </a:r>
            <a:r>
              <a:rPr lang="ja-JP" altLang="en-US" dirty="0"/>
              <a:t>開発</a:t>
            </a:r>
            <a:r>
              <a:rPr kumimoji="1" lang="ja-JP" altLang="en-US" dirty="0" smtClean="0"/>
              <a:t>への勉強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en-US" altLang="ja-JP" dirty="0" smtClean="0"/>
              <a:t>* 1</a:t>
            </a:r>
            <a:r>
              <a:rPr kumimoji="1" lang="ja-JP" altLang="en-US" dirty="0" smtClean="0"/>
              <a:t>月中旬～ 開発スタート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661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102</Words>
  <Application>Microsoft Office PowerPoint</Application>
  <PresentationFormat>ワイド画面</PresentationFormat>
  <Paragraphs>43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HGP創英角ｺﾞｼｯｸUB</vt:lpstr>
      <vt:lpstr>HGP創英角ﾎﾟｯﾌﾟ体</vt:lpstr>
      <vt:lpstr>ＭＳ Ｐゴシック</vt:lpstr>
      <vt:lpstr>Arial</vt:lpstr>
      <vt:lpstr>Calibri</vt:lpstr>
      <vt:lpstr>Calibri Light</vt:lpstr>
      <vt:lpstr>Office テーマ</vt:lpstr>
      <vt:lpstr>ImagineCup ゲーム企画</vt:lpstr>
      <vt:lpstr>PowerPoint プレゼンテーション</vt:lpstr>
      <vt:lpstr>ゲーム性</vt:lpstr>
      <vt:lpstr>キーワード</vt:lpstr>
      <vt:lpstr>フローチャート </vt:lpstr>
      <vt:lpstr>自キャラの絵について</vt:lpstr>
      <vt:lpstr>今後の予定について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ImagineCup ゲーム企画</dc:title>
  <dc:creator>山田真充</dc:creator>
  <cp:lastModifiedBy>山田真充</cp:lastModifiedBy>
  <cp:revision>13</cp:revision>
  <dcterms:created xsi:type="dcterms:W3CDTF">2014-12-20T05:36:25Z</dcterms:created>
  <dcterms:modified xsi:type="dcterms:W3CDTF">2014-12-20T11:34:47Z</dcterms:modified>
</cp:coreProperties>
</file>