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67" r:id="rId5"/>
    <p:sldId id="268" r:id="rId6"/>
    <p:sldId id="269" r:id="rId7"/>
    <p:sldId id="271" r:id="rId8"/>
    <p:sldId id="258" r:id="rId9"/>
    <p:sldId id="259" r:id="rId10"/>
    <p:sldId id="260" r:id="rId11"/>
    <p:sldId id="272" r:id="rId12"/>
    <p:sldId id="273" r:id="rId13"/>
    <p:sldId id="296" r:id="rId14"/>
    <p:sldId id="265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97" r:id="rId26"/>
    <p:sldId id="290" r:id="rId27"/>
    <p:sldId id="291" r:id="rId28"/>
    <p:sldId id="287" r:id="rId29"/>
    <p:sldId id="284" r:id="rId30"/>
    <p:sldId id="285" r:id="rId31"/>
    <p:sldId id="286" r:id="rId32"/>
    <p:sldId id="292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Revision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2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4425"/>
            <a:ext cx="92583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58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4425"/>
            <a:ext cx="92583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1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144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04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7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2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24"/>
          <a:stretch/>
        </p:blipFill>
        <p:spPr bwMode="auto">
          <a:xfrm>
            <a:off x="3114675" y="1489587"/>
            <a:ext cx="2371725" cy="339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75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47800"/>
            <a:ext cx="23717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60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385762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6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47800"/>
            <a:ext cx="56483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3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order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</a:p>
          <a:p>
            <a:r>
              <a:rPr lang="en-US" dirty="0" smtClean="0"/>
              <a:t>Sequence diagram</a:t>
            </a:r>
          </a:p>
          <a:p>
            <a:r>
              <a:rPr lang="en-US" dirty="0" smtClean="0"/>
              <a:t>State diagram </a:t>
            </a:r>
          </a:p>
          <a:p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diagram </a:t>
            </a:r>
            <a:endParaRPr lang="en-US" dirty="0" smtClean="0"/>
          </a:p>
          <a:p>
            <a:r>
              <a:rPr lang="en-US" dirty="0" smtClean="0"/>
              <a:t>ERD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47800"/>
            <a:ext cx="56483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47800"/>
            <a:ext cx="56483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05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47800"/>
            <a:ext cx="56483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623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47800"/>
            <a:ext cx="5648325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1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9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1562100"/>
            <a:ext cx="84105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7864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408764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9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13" y="1447800"/>
            <a:ext cx="89235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24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539163" cy="4872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81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9"/>
          <a:stretch/>
        </p:blipFill>
        <p:spPr bwMode="auto">
          <a:xfrm>
            <a:off x="208935" y="1066800"/>
            <a:ext cx="870646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74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7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76474"/>
            <a:ext cx="7228963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1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686800" cy="385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44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" y="1295400"/>
            <a:ext cx="8158163" cy="601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07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Informational </a:t>
            </a:r>
            <a:r>
              <a:rPr lang="en-US" dirty="0" smtClean="0"/>
              <a:t>goals</a:t>
            </a:r>
            <a:endParaRPr lang="en-US" dirty="0"/>
          </a:p>
          <a:p>
            <a:pPr lvl="1"/>
            <a:r>
              <a:rPr lang="en-US" dirty="0"/>
              <a:t>Information for end user</a:t>
            </a:r>
          </a:p>
          <a:p>
            <a:endParaRPr lang="en-US" dirty="0" smtClean="0"/>
          </a:p>
          <a:p>
            <a:r>
              <a:rPr lang="en-US" dirty="0" smtClean="0"/>
              <a:t>Applicative </a:t>
            </a:r>
            <a:r>
              <a:rPr lang="en-US" dirty="0"/>
              <a:t>goals</a:t>
            </a:r>
          </a:p>
          <a:p>
            <a:pPr lvl="1"/>
            <a:r>
              <a:rPr lang="en-US" dirty="0"/>
              <a:t>Ability to perform some task within the </a:t>
            </a:r>
            <a:r>
              <a:rPr lang="en-US" dirty="0" err="1"/>
              <a:t>webapp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Informational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</a:t>
            </a:r>
            <a:r>
              <a:rPr lang="en-US" dirty="0"/>
              <a:t>the users to learn about the company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</a:t>
            </a:r>
            <a:r>
              <a:rPr lang="en-US" dirty="0"/>
              <a:t>the users to learn about the 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</a:t>
            </a:r>
            <a:r>
              <a:rPr lang="en-US" dirty="0"/>
              <a:t>the users to know new offers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</a:t>
            </a:r>
            <a:r>
              <a:rPr lang="en-US" dirty="0"/>
              <a:t>the users to know the details of his previous requests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3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Applicative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</a:t>
            </a:r>
            <a:r>
              <a:rPr lang="en-US" dirty="0"/>
              <a:t>users to sign up for monitoring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</a:t>
            </a:r>
            <a:r>
              <a:rPr lang="en-US" dirty="0"/>
              <a:t>users to order his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</a:t>
            </a:r>
            <a:r>
              <a:rPr lang="en-US" dirty="0"/>
              <a:t>users to pay by the different possible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</a:t>
            </a:r>
            <a:r>
              <a:rPr lang="en-US" dirty="0"/>
              <a:t>users to evaluate the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78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4425"/>
            <a:ext cx="92583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4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4425"/>
            <a:ext cx="92583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73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106</Words>
  <Application>Microsoft Office PowerPoint</Application>
  <PresentationFormat>On-screen Show (4:3)</PresentationFormat>
  <Paragraphs>32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Revision </vt:lpstr>
      <vt:lpstr>Online order system</vt:lpstr>
      <vt:lpstr>Goals </vt:lpstr>
      <vt:lpstr>Goals </vt:lpstr>
      <vt:lpstr>Informational goals</vt:lpstr>
      <vt:lpstr>Applicative goals</vt:lpstr>
      <vt:lpstr>Sequence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Reham</dc:creator>
  <cp:lastModifiedBy>Windows User</cp:lastModifiedBy>
  <cp:revision>46</cp:revision>
  <dcterms:created xsi:type="dcterms:W3CDTF">2006-08-16T00:00:00Z</dcterms:created>
  <dcterms:modified xsi:type="dcterms:W3CDTF">2020-08-06T20:05:34Z</dcterms:modified>
</cp:coreProperties>
</file>