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5" r:id="rId3"/>
    <p:sldId id="296" r:id="rId4"/>
    <p:sldId id="319" r:id="rId5"/>
    <p:sldId id="297" r:id="rId6"/>
    <p:sldId id="298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5" autoAdjust="0"/>
  </p:normalViewPr>
  <p:slideViewPr>
    <p:cSldViewPr>
      <p:cViewPr>
        <p:scale>
          <a:sx n="70" d="100"/>
          <a:sy n="70" d="100"/>
        </p:scale>
        <p:origin x="-13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2CC501-B706-4418-AC3D-F9EFD2E1026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F6F31F-7422-400F-9DE0-2A7E8A034E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</a:t>
            </a:r>
            <a:r>
              <a:rPr lang="en-US" dirty="0" err="1"/>
              <a:t>CaseDiagram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89582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Other Types of Relationships for Use Cases</a:t>
            </a:r>
          </a:p>
          <a:p>
            <a:endParaRPr lang="en-US" dirty="0"/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 smtClean="0"/>
              <a:t>Include</a:t>
            </a:r>
            <a:endParaRPr lang="en-US" dirty="0"/>
          </a:p>
          <a:p>
            <a:pPr lvl="1"/>
            <a:r>
              <a:rPr lang="en-US" dirty="0" smtClean="0"/>
              <a:t>Extend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556914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3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single use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534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6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Visual Paradigm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02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430583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 descr="Samsung SAMSUNG A40N5300 full hd smart tv | جوميا المغرب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amsung SAMSUNG A40N5300 full hd smart tv | جوميا المغرب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28761" cy="481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Scenario-based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Scenario-based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Functional—processing narratives for software functions</a:t>
            </a:r>
          </a:p>
          <a:p>
            <a:r>
              <a:rPr lang="en-US" dirty="0" smtClean="0"/>
              <a:t>Use-case—descriptions </a:t>
            </a:r>
            <a:r>
              <a:rPr lang="en-US" dirty="0"/>
              <a:t>of the interaction between an “actor” and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cases describe how a specific user category (called an actor) will interact with the system to accomplish a specific action.</a:t>
            </a:r>
          </a:p>
          <a:p>
            <a:r>
              <a:rPr lang="en-US" b="1" dirty="0" smtClean="0"/>
              <a:t>Benefits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cases provide the detail necessary for effective planning and modeling activities.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cases help the developer to understand how users perceive their interaction with the system.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cases help to compartmentalize software engineering work.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cases provide important guidance for those who must test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Actor is outside or external the system.</a:t>
            </a:r>
          </a:p>
          <a:p>
            <a:r>
              <a:rPr lang="en-US" dirty="0" smtClean="0"/>
              <a:t>It </a:t>
            </a:r>
            <a:r>
              <a:rPr lang="en-US" dirty="0"/>
              <a:t>can be a:</a:t>
            </a:r>
          </a:p>
          <a:p>
            <a:pPr lvl="1"/>
            <a:r>
              <a:rPr lang="en-US" dirty="0" smtClean="0"/>
              <a:t>Human</a:t>
            </a:r>
            <a:endParaRPr lang="en-US" dirty="0"/>
          </a:p>
          <a:p>
            <a:pPr lvl="1"/>
            <a:r>
              <a:rPr lang="en-US" dirty="0" smtClean="0"/>
              <a:t>Peripheral </a:t>
            </a:r>
            <a:r>
              <a:rPr lang="en-US" dirty="0"/>
              <a:t>device (hardware)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system or subsystem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or time-based event</a:t>
            </a:r>
          </a:p>
          <a:p>
            <a:r>
              <a:rPr lang="en-US" dirty="0" smtClean="0"/>
              <a:t>Represented </a:t>
            </a:r>
            <a:r>
              <a:rPr lang="en-US" dirty="0"/>
              <a:t>by stick figure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200"/>
            <a:ext cx="9620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use </a:t>
            </a:r>
            <a:r>
              <a:rPr lang="en-US" b="1" dirty="0" smtClean="0"/>
              <a:t>case </a:t>
            </a:r>
            <a:r>
              <a:rPr lang="en-US" dirty="0" smtClean="0"/>
              <a:t>is </a:t>
            </a:r>
            <a:r>
              <a:rPr lang="en-US" dirty="0"/>
              <a:t>a summary of scenarios for a single task or goal.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Represented by an oval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571500"/>
            <a:ext cx="67913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4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1032</TotalTime>
  <Words>182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Software engineering </vt:lpstr>
      <vt:lpstr>PowerPoint Presentation</vt:lpstr>
      <vt:lpstr>Elements of Requirements Analysis</vt:lpstr>
      <vt:lpstr>Scenario-based Model</vt:lpstr>
      <vt:lpstr> Scenario-based elements</vt:lpstr>
      <vt:lpstr>User cases</vt:lpstr>
      <vt:lpstr>Actors</vt:lpstr>
      <vt:lpstr>use case</vt:lpstr>
      <vt:lpstr>PowerPoint Presentation</vt:lpstr>
      <vt:lpstr>Use-CaseDiagram</vt:lpstr>
      <vt:lpstr>Chaos Report</vt:lpstr>
      <vt:lpstr>PowerPoint Presentation</vt:lpstr>
      <vt:lpstr>How to describe a single use case</vt:lpstr>
      <vt:lpstr>Visual Paradigm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</dc:title>
  <dc:creator>Windows User</dc:creator>
  <cp:lastModifiedBy>Windows User</cp:lastModifiedBy>
  <cp:revision>82</cp:revision>
  <dcterms:created xsi:type="dcterms:W3CDTF">2020-10-24T14:56:57Z</dcterms:created>
  <dcterms:modified xsi:type="dcterms:W3CDTF">2020-11-23T07:40:45Z</dcterms:modified>
</cp:coreProperties>
</file>