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61" r:id="rId7"/>
    <p:sldId id="262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B4E"/>
    <a:srgbClr val="FBFF67"/>
    <a:srgbClr val="F1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8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433F2-E611-4718-9477-8966A0009AC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B281F-52C0-42FF-94F7-DC829FB3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95E-9F8D-4531-8A12-156BDEDE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BDBC7-C09A-470C-B10E-24CA069B7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9CBB-53C0-4CC0-A15B-67F89CF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7721-D880-4325-B331-CB6C1AAA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4CD6-ACE3-402F-81ED-A6FC5C2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288F-87C7-4A26-971A-C2532718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E42F5-4932-4F6C-B633-E8B2CF54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9CC6-FE52-48F4-BD21-5E3843B7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C4D6-8EB3-4832-B5B0-B981EF1F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3804-5E8D-418C-9115-197F299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5335C-B877-4D1E-B8C1-1BCE5E5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371E5-6603-46BA-AE56-5B3E7A5D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01EE-2139-4736-B370-B9230BC2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83AA-C61E-45CD-BC7E-39F1F6C4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25A5-7092-476F-9471-5DCA4BAA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A280-6FAF-474B-B9E9-14ABF703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DE2-A179-4C1C-8531-00FD36E4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85B8-C288-416A-A087-9496E6CC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2E65-0406-4814-8FBC-6F4CC8C4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DF57-CE89-4A3D-9E7C-475D507C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EF97-86E0-48D4-AC6E-62230070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595D-5C3E-4BC6-A477-A65AAE10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4AB7-0BB9-46E1-B932-5FDF9E2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DBA5-FA07-480D-9F85-05EC7078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B85D-B665-4EEB-B641-501BE30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28B8-2FEA-4479-B395-EAB05647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29B-3ECB-49C3-A2FD-F09982AAA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801F3-F5BD-4753-A5C0-B80C57970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F2C9-52C1-4B8E-873C-142BE29F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58CD-E31F-44A4-BDC6-49C4E20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2CAF-ACF0-4270-986F-D7B94CA5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5B22-879A-48D6-9AA7-AA2D52DC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9D76-F82D-48A2-A51F-B362AD44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33F77-57E8-4F20-9AD9-ABD45CF9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674FF-4E5B-4F04-9E57-8D17BFA7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13A0D-32C6-4CB8-BE8D-F5D5A7C2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5BF3E-94FD-4631-9356-69DF7BF6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B25D5-315D-437D-9638-1747F61F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6FDBB-8C49-4072-9E58-F8B709F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DACA-DEF2-4416-AAB7-785A9B44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CA3CE-83F4-4E73-BA9F-72A0FD77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F3A5-759E-4CF8-96F6-CBE42C55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5649-B781-49EA-8486-4CCF3B87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EFC95-797D-4D5C-92A7-3CC4E7C3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CC083-D6D6-4F76-925B-56CA8C6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C026-5E94-45F7-BC3E-3C9B1E32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560A-F526-49ED-BA54-E1B3B191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7866-F0C8-4B29-B2B0-D7239723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ADA9-DE45-4A89-9545-295BF2021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5D9C-3CED-4E5F-8EA8-5B8BB26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CFD4-0131-4141-A6C6-769054E9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374B4-0B0C-4A24-8F6B-6ED2A44D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7C7B-4AFB-4F93-84AE-ADCE6B4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6E70E-56ED-4ED4-8466-E16BD7B4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9207A-A101-4B4F-A0CF-68321F10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A4AF-682C-4469-8AEF-F5ABFA7F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F90F-E002-4FC1-8694-C3E7CC4D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482C-EF0E-490A-A763-90580C61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4E841-114C-429C-9940-1D3D72B4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A6A2-D61B-400E-A746-2BD16F5A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FBB4-DD98-4072-A721-E751F8A20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62A0-F352-4D46-86D7-968C68BE2C3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0BD6-006C-48A9-B83B-A1B4F1A2A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2BC5-3CB5-4A07-98AD-420D59E0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3955-B24C-4E85-B4C7-B33A54EF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9A67B-0C3D-4C48-994C-F805AE38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83" y="3189991"/>
            <a:ext cx="6604990" cy="141286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ECO Plantation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81E00-4BE1-4B98-9FF4-65CA827D48FB}"/>
              </a:ext>
            </a:extLst>
          </p:cNvPr>
          <p:cNvSpPr txBox="1"/>
          <p:nvPr/>
        </p:nvSpPr>
        <p:spPr>
          <a:xfrm>
            <a:off x="957943" y="-1230803"/>
            <a:ext cx="513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 Member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E43D1-0CFA-417D-BAD7-112448FE4927}"/>
              </a:ext>
            </a:extLst>
          </p:cNvPr>
          <p:cNvSpPr/>
          <p:nvPr/>
        </p:nvSpPr>
        <p:spPr>
          <a:xfrm>
            <a:off x="4332513" y="1345355"/>
            <a:ext cx="3010395" cy="2083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0E8E3-C5A4-4245-A34D-2D00CA833D35}"/>
              </a:ext>
            </a:extLst>
          </p:cNvPr>
          <p:cNvSpPr txBox="1"/>
          <p:nvPr/>
        </p:nvSpPr>
        <p:spPr>
          <a:xfrm>
            <a:off x="4023099" y="4309514"/>
            <a:ext cx="590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Presented by CODECRAFT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69CC7-9E07-41E9-A646-F4B2211B1BDE}"/>
              </a:ext>
            </a:extLst>
          </p:cNvPr>
          <p:cNvSpPr txBox="1"/>
          <p:nvPr/>
        </p:nvSpPr>
        <p:spPr>
          <a:xfrm>
            <a:off x="3020045" y="504988"/>
            <a:ext cx="578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Delta and Aces TechFest 6.0 Hackathon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D0551E-DC36-4B71-A0A4-480FB230F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75" y="3713692"/>
            <a:ext cx="3668009" cy="36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A8201C-3333-45EA-97EF-09761D8761CD}"/>
              </a:ext>
            </a:extLst>
          </p:cNvPr>
          <p:cNvSpPr txBox="1"/>
          <p:nvPr/>
        </p:nvSpPr>
        <p:spPr>
          <a:xfrm>
            <a:off x="4023099" y="4732595"/>
            <a:ext cx="6130636" cy="1715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Achyut Parajuli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Rewat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Acharya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Anjil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Neupane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Subin Rai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A3D2D7-D33F-4606-B225-01712D666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94" y="349310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7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0FAF2F04-9567-4FB2-9D48-08FA6A6C5D41}"/>
              </a:ext>
            </a:extLst>
          </p:cNvPr>
          <p:cNvSpPr/>
          <p:nvPr/>
        </p:nvSpPr>
        <p:spPr>
          <a:xfrm rot="21165722">
            <a:off x="-2061180" y="-1838499"/>
            <a:ext cx="4599751" cy="430999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AD6EB-6F85-4D6D-AF78-EBA0E0F863F1}"/>
              </a:ext>
            </a:extLst>
          </p:cNvPr>
          <p:cNvSpPr txBox="1"/>
          <p:nvPr/>
        </p:nvSpPr>
        <p:spPr>
          <a:xfrm>
            <a:off x="957943" y="-1636741"/>
            <a:ext cx="513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 Member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04418-A2FB-4119-A9DB-546A132C1AE9}"/>
              </a:ext>
            </a:extLst>
          </p:cNvPr>
          <p:cNvSpPr/>
          <p:nvPr/>
        </p:nvSpPr>
        <p:spPr>
          <a:xfrm>
            <a:off x="7768642" y="8927868"/>
            <a:ext cx="211576" cy="3327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9E661F-D237-4F7F-AE0D-B110BDAB38C0}"/>
              </a:ext>
            </a:extLst>
          </p:cNvPr>
          <p:cNvSpPr/>
          <p:nvPr/>
        </p:nvSpPr>
        <p:spPr>
          <a:xfrm>
            <a:off x="7607667" y="-2535674"/>
            <a:ext cx="1888178" cy="1729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6E7832-BDE3-4E11-B32C-F5F68AEF5300}"/>
              </a:ext>
            </a:extLst>
          </p:cNvPr>
          <p:cNvSpPr/>
          <p:nvPr/>
        </p:nvSpPr>
        <p:spPr>
          <a:xfrm>
            <a:off x="-873861" y="7075110"/>
            <a:ext cx="582555" cy="5440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B19CB-CBE2-4629-BEA0-2A6FBA59746B}"/>
              </a:ext>
            </a:extLst>
          </p:cNvPr>
          <p:cNvSpPr/>
          <p:nvPr/>
        </p:nvSpPr>
        <p:spPr>
          <a:xfrm>
            <a:off x="5702174" y="7949540"/>
            <a:ext cx="914486" cy="8506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DBDB49-832E-464F-B20D-82AF6CE8A4A4}"/>
              </a:ext>
            </a:extLst>
          </p:cNvPr>
          <p:cNvSpPr/>
          <p:nvPr/>
        </p:nvSpPr>
        <p:spPr>
          <a:xfrm>
            <a:off x="12499968" y="7327604"/>
            <a:ext cx="515123" cy="4791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8BD6D-A797-4716-8D1B-E0DFBFF42A7F}"/>
              </a:ext>
            </a:extLst>
          </p:cNvPr>
          <p:cNvSpPr txBox="1"/>
          <p:nvPr/>
        </p:nvSpPr>
        <p:spPr>
          <a:xfrm>
            <a:off x="957942" y="578778"/>
            <a:ext cx="423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81FE8-950C-446C-AD4F-663F1F738383}"/>
              </a:ext>
            </a:extLst>
          </p:cNvPr>
          <p:cNvSpPr txBox="1"/>
          <p:nvPr/>
        </p:nvSpPr>
        <p:spPr>
          <a:xfrm>
            <a:off x="366524" y="1629295"/>
            <a:ext cx="8777476" cy="33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Plantation Tracker: Log and monitor community-wide tree planting efforts.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Donation Hub: Streamlined donation requests for planting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Community Blog: Share experiences and insights, fostering collaboration.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News Updates: Stay informed about global eco-events and initiatives.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User Profile Management: Easily track and manage personal contributions.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9782A-6978-41AD-ACA5-7E78E973206F}"/>
              </a:ext>
            </a:extLst>
          </p:cNvPr>
          <p:cNvSpPr txBox="1"/>
          <p:nvPr/>
        </p:nvSpPr>
        <p:spPr>
          <a:xfrm>
            <a:off x="7268370" y="-747295"/>
            <a:ext cx="827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Aims</a:t>
            </a:r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 and objective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99B912-16D5-45C7-A79B-3FB01048C4E3}"/>
              </a:ext>
            </a:extLst>
          </p:cNvPr>
          <p:cNvSpPr/>
          <p:nvPr/>
        </p:nvSpPr>
        <p:spPr>
          <a:xfrm>
            <a:off x="-2815406" y="4711929"/>
            <a:ext cx="1888178" cy="1729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8B6F81-EF21-4932-9A5F-15CB7BEBBD3A}"/>
              </a:ext>
            </a:extLst>
          </p:cNvPr>
          <p:cNvSpPr/>
          <p:nvPr/>
        </p:nvSpPr>
        <p:spPr>
          <a:xfrm>
            <a:off x="1910454" y="-4374431"/>
            <a:ext cx="2593419" cy="25140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8460E1-553D-437A-AA39-4A1ADF4F0E18}"/>
              </a:ext>
            </a:extLst>
          </p:cNvPr>
          <p:cNvSpPr/>
          <p:nvPr/>
        </p:nvSpPr>
        <p:spPr>
          <a:xfrm>
            <a:off x="12499968" y="5387897"/>
            <a:ext cx="1888178" cy="1729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E892FE-6FC3-4251-AC89-80B7AD17E6CC}"/>
              </a:ext>
            </a:extLst>
          </p:cNvPr>
          <p:cNvSpPr/>
          <p:nvPr/>
        </p:nvSpPr>
        <p:spPr>
          <a:xfrm>
            <a:off x="613744" y="7168275"/>
            <a:ext cx="2593419" cy="25140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7985D4-F73C-42D4-A1BB-762DFB85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46" y="3260716"/>
            <a:ext cx="5412798" cy="361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195D7F-4850-4E89-9FBF-B7AEBBF8DFC1}"/>
              </a:ext>
            </a:extLst>
          </p:cNvPr>
          <p:cNvSpPr/>
          <p:nvPr/>
        </p:nvSpPr>
        <p:spPr>
          <a:xfrm>
            <a:off x="10820398" y="287424"/>
            <a:ext cx="1117599" cy="7735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A42941-5DD1-46BB-95EE-E58151363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82770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955D299D-2CCB-4BAC-9340-2F65D4D9B426}"/>
              </a:ext>
            </a:extLst>
          </p:cNvPr>
          <p:cNvSpPr/>
          <p:nvPr/>
        </p:nvSpPr>
        <p:spPr>
          <a:xfrm>
            <a:off x="7516479" y="3886214"/>
            <a:ext cx="1418645" cy="132928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8DDD85-5478-459A-9EBB-745C2896C9D4}"/>
              </a:ext>
            </a:extLst>
          </p:cNvPr>
          <p:cNvSpPr/>
          <p:nvPr/>
        </p:nvSpPr>
        <p:spPr>
          <a:xfrm>
            <a:off x="7889382" y="2090116"/>
            <a:ext cx="3407229" cy="3124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DBDB49-832E-464F-B20D-82AF6CE8A4A4}"/>
              </a:ext>
            </a:extLst>
          </p:cNvPr>
          <p:cNvSpPr/>
          <p:nvPr/>
        </p:nvSpPr>
        <p:spPr>
          <a:xfrm>
            <a:off x="12499968" y="7327604"/>
            <a:ext cx="515123" cy="4791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94AE72-B970-4800-B9E0-4BD31AA1257B}"/>
              </a:ext>
            </a:extLst>
          </p:cNvPr>
          <p:cNvSpPr/>
          <p:nvPr/>
        </p:nvSpPr>
        <p:spPr>
          <a:xfrm>
            <a:off x="7712001" y="2124673"/>
            <a:ext cx="505996" cy="49161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20560-0FC4-4E8B-B9E2-395633EACA0F}"/>
              </a:ext>
            </a:extLst>
          </p:cNvPr>
          <p:cNvSpPr/>
          <p:nvPr/>
        </p:nvSpPr>
        <p:spPr>
          <a:xfrm rot="14191100">
            <a:off x="10855120" y="7511119"/>
            <a:ext cx="4599751" cy="430999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3578E-2B7D-4F65-B83D-AFC8189BE12F}"/>
              </a:ext>
            </a:extLst>
          </p:cNvPr>
          <p:cNvSpPr txBox="1"/>
          <p:nvPr/>
        </p:nvSpPr>
        <p:spPr>
          <a:xfrm>
            <a:off x="666664" y="598516"/>
            <a:ext cx="6370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Software as a </a:t>
            </a:r>
            <a:r>
              <a:rPr lang="en-US" sz="4000" b="1" i="0" dirty="0">
                <a:solidFill>
                  <a:srgbClr val="C7EB4E"/>
                </a:solidFill>
                <a:effectLst/>
              </a:rPr>
              <a:t>Solution</a:t>
            </a:r>
            <a:endParaRPr lang="en-US" sz="4000" b="1" dirty="0">
              <a:solidFill>
                <a:srgbClr val="C7EB4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53C97-0B70-4740-AE4E-016438A18BE2}"/>
              </a:ext>
            </a:extLst>
          </p:cNvPr>
          <p:cNvSpPr txBox="1"/>
          <p:nvPr/>
        </p:nvSpPr>
        <p:spPr>
          <a:xfrm>
            <a:off x="1020123" y="1629283"/>
            <a:ext cx="576730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Addressing major environmental issues like deforestation and low community engagement in sustainable practices.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CC131-9BC6-4C8C-BEBB-96953F877D6D}"/>
              </a:ext>
            </a:extLst>
          </p:cNvPr>
          <p:cNvSpPr/>
          <p:nvPr/>
        </p:nvSpPr>
        <p:spPr>
          <a:xfrm>
            <a:off x="10820398" y="287424"/>
            <a:ext cx="1117599" cy="7735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AADA176-CA52-46B0-B850-382DD9CC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53" y="1642506"/>
            <a:ext cx="5399486" cy="38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AF6967-05A1-4397-9060-46105C89695F}"/>
              </a:ext>
            </a:extLst>
          </p:cNvPr>
          <p:cNvSpPr txBox="1"/>
          <p:nvPr/>
        </p:nvSpPr>
        <p:spPr>
          <a:xfrm>
            <a:off x="968163" y="3159022"/>
            <a:ext cx="576730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YAFdJjzPovY 0"/>
                <a:ea typeface="+mn-ea"/>
                <a:cs typeface="+mn-cs"/>
              </a:rPr>
              <a:t> 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YAFdJjzPovY 0"/>
                <a:ea typeface="+mn-ea"/>
                <a:cs typeface="+mn-cs"/>
              </a:rPr>
              <a:t>By giving users the ability to actively engage in </a:t>
            </a:r>
            <a:endParaRPr lang="en-US" dirty="0">
              <a:effectLst/>
            </a:endParaRPr>
          </a:p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Plantation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Countation</a:t>
            </a:r>
            <a:endParaRPr lang="en-US" dirty="0">
              <a:effectLst/>
            </a:endParaRPr>
          </a:p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Tree-planting campaigns (Events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Oraganization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lang="en-US" dirty="0">
              <a:effectLst/>
            </a:endParaRPr>
          </a:p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Connect with like-minded people (Community)</a:t>
            </a:r>
            <a:endParaRPr lang="en-US" dirty="0">
              <a:effectLst/>
            </a:endParaRPr>
          </a:p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Donation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74D11E-1E94-443C-9D59-3DDFF47E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3" y="335097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DFE244A-D49A-48B0-91BC-75A38AE656D7}"/>
              </a:ext>
            </a:extLst>
          </p:cNvPr>
          <p:cNvSpPr txBox="1"/>
          <p:nvPr/>
        </p:nvSpPr>
        <p:spPr>
          <a:xfrm>
            <a:off x="2590746" y="464770"/>
            <a:ext cx="7010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Business Model Canvas</a:t>
            </a:r>
            <a:endParaRPr lang="en-US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58AF6-6848-49EF-A3C7-96E84843CE7E}"/>
              </a:ext>
            </a:extLst>
          </p:cNvPr>
          <p:cNvSpPr/>
          <p:nvPr/>
        </p:nvSpPr>
        <p:spPr>
          <a:xfrm>
            <a:off x="10820398" y="287424"/>
            <a:ext cx="1117599" cy="7735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634E-5F03-482D-B5B3-16D80B3C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90" y="1496353"/>
            <a:ext cx="8424818" cy="46300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C901D-19B4-48CE-A684-98C8316E5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3" y="335097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echnology gap abstract concept vector illustration. Digital divide, app  gap, technology use, mobile device, understanding, developing country, time  l Stock Vector Image &amp; Art - Alamy">
            <a:extLst>
              <a:ext uri="{FF2B5EF4-FFF2-40B4-BE49-F238E27FC236}">
                <a16:creationId xmlns:a16="http://schemas.microsoft.com/office/drawing/2014/main" id="{1CD98DE6-A559-467A-BCA6-F799B66BE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3"/>
          <a:stretch/>
        </p:blipFill>
        <p:spPr bwMode="auto">
          <a:xfrm>
            <a:off x="7567160" y="2277685"/>
            <a:ext cx="3949642" cy="36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5C85BA-BC16-4F7C-8CB2-B428AAC79129}"/>
              </a:ext>
            </a:extLst>
          </p:cNvPr>
          <p:cNvSpPr txBox="1"/>
          <p:nvPr/>
        </p:nvSpPr>
        <p:spPr>
          <a:xfrm>
            <a:off x="665517" y="577724"/>
            <a:ext cx="7821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Technology Used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8E89F-DB73-485A-80D0-5340BFFACC5E}"/>
              </a:ext>
            </a:extLst>
          </p:cNvPr>
          <p:cNvSpPr txBox="1"/>
          <p:nvPr/>
        </p:nvSpPr>
        <p:spPr>
          <a:xfrm>
            <a:off x="675198" y="1726996"/>
            <a:ext cx="6096000" cy="1702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MVC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.Net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Microsoft SQL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Bootstrap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12694C-ED76-4315-B4AB-91EC95451ADF}"/>
              </a:ext>
            </a:extLst>
          </p:cNvPr>
          <p:cNvSpPr/>
          <p:nvPr/>
        </p:nvSpPr>
        <p:spPr>
          <a:xfrm>
            <a:off x="10820398" y="287424"/>
            <a:ext cx="1117599" cy="7735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13D3D5-45CE-4E16-835D-A956AC1A4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3" y="335097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D5C85BA-BC16-4F7C-8CB2-B428AAC79129}"/>
              </a:ext>
            </a:extLst>
          </p:cNvPr>
          <p:cNvSpPr txBox="1"/>
          <p:nvPr/>
        </p:nvSpPr>
        <p:spPr>
          <a:xfrm>
            <a:off x="665517" y="577724"/>
            <a:ext cx="7821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8E89F-DB73-485A-80D0-5340BFFACC5E}"/>
              </a:ext>
            </a:extLst>
          </p:cNvPr>
          <p:cNvSpPr txBox="1"/>
          <p:nvPr/>
        </p:nvSpPr>
        <p:spPr>
          <a:xfrm>
            <a:off x="675198" y="149000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Represents a movement towards a greener, more sustainable future.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Addressing environmental challenges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Encourages individual participation towards afforestation.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12694C-ED76-4315-B4AB-91EC95451ADF}"/>
              </a:ext>
            </a:extLst>
          </p:cNvPr>
          <p:cNvSpPr/>
          <p:nvPr/>
        </p:nvSpPr>
        <p:spPr>
          <a:xfrm>
            <a:off x="10820398" y="287424"/>
            <a:ext cx="1117599" cy="7735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35918C6-43B1-4513-AA0F-E6B4EACC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433" y="2665664"/>
            <a:ext cx="4634567" cy="46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D4A63-A74E-4496-A892-093080FA8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3" y="335097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4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595F7A70-A57D-48DE-AEBE-60DF6F67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490538"/>
            <a:ext cx="1178242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57BD88-CF75-4ED7-B6C0-CBA1ED8B5139}"/>
              </a:ext>
            </a:extLst>
          </p:cNvPr>
          <p:cNvSpPr/>
          <p:nvPr/>
        </p:nvSpPr>
        <p:spPr>
          <a:xfrm>
            <a:off x="10820398" y="287424"/>
            <a:ext cx="1117599" cy="7735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E9044-7092-4074-9517-04B3D6A1F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3" y="335097"/>
            <a:ext cx="1587882" cy="6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7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24B8446FE4B4FB1028A9B4E122BCF" ma:contentTypeVersion="12" ma:contentTypeDescription="Create a new document." ma:contentTypeScope="" ma:versionID="ea771e1ec76ee407ae8e9d0658b562c5">
  <xsd:schema xmlns:xsd="http://www.w3.org/2001/XMLSchema" xmlns:xs="http://www.w3.org/2001/XMLSchema" xmlns:p="http://schemas.microsoft.com/office/2006/metadata/properties" xmlns:ns3="47ae1a26-35e7-42a7-be38-dfb1174446dd" xmlns:ns4="21197453-4417-4d3d-a3cc-313cd5fafbb9" targetNamespace="http://schemas.microsoft.com/office/2006/metadata/properties" ma:root="true" ma:fieldsID="035415ab1012a81557418a9e086ecce7" ns3:_="" ns4:_="">
    <xsd:import namespace="47ae1a26-35e7-42a7-be38-dfb1174446dd"/>
    <xsd:import namespace="21197453-4417-4d3d-a3cc-313cd5fafb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e1a26-35e7-42a7-be38-dfb1174446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97453-4417-4d3d-a3cc-313cd5fafbb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ae1a26-35e7-42a7-be38-dfb1174446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8727F-0E37-4065-9246-4BF8B621E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e1a26-35e7-42a7-be38-dfb1174446dd"/>
    <ds:schemaRef ds:uri="21197453-4417-4d3d-a3cc-313cd5fafb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18621-E3D4-4D0D-8637-B7ABC3154D5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1197453-4417-4d3d-a3cc-313cd5fafbb9"/>
    <ds:schemaRef ds:uri="47ae1a26-35e7-42a7-be38-dfb1174446d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2BEFD46-9D75-4458-A96D-6096635844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163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YAFdJjzPovY 0</vt:lpstr>
      <vt:lpstr>Office Theme</vt:lpstr>
      <vt:lpstr>ECO Plantation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Subin Rai</dc:creator>
  <cp:lastModifiedBy>Subin Rai</cp:lastModifiedBy>
  <cp:revision>32</cp:revision>
  <dcterms:created xsi:type="dcterms:W3CDTF">2024-01-15T13:46:18Z</dcterms:created>
  <dcterms:modified xsi:type="dcterms:W3CDTF">2024-01-20T16:17:51Z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0x010100DE024B8446FE4B4FB1028A9B4E122BCF</vt:lpwstr>
  </property>
</Properties>
</file>