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8" r:id="rId8"/>
    <p:sldId id="264" r:id="rId9"/>
    <p:sldId id="262" r:id="rId10"/>
    <p:sldId id="265" r:id="rId11"/>
    <p:sldId id="266" r:id="rId12"/>
    <p:sldId id="267" r:id="rId13"/>
    <p:sldId id="269" r:id="rId14"/>
    <p:sldId id="270" r:id="rId15"/>
    <p:sldId id="271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73F"/>
    <a:srgbClr val="236356"/>
    <a:srgbClr val="FDF8EC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5ED070-6719-46D4-8B1D-A73786D9E8CA}" v="30" dt="2024-01-20T04:01:03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86" d="100"/>
          <a:sy n="86" d="100"/>
        </p:scale>
        <p:origin x="21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baz Chaudhary" userId="fef21e47db54da50" providerId="LiveId" clId="{A75ED070-6719-46D4-8B1D-A73786D9E8CA}"/>
    <pc:docChg chg="undo custSel addSld modSld">
      <pc:chgData name="Shahbaz Chaudhary" userId="fef21e47db54da50" providerId="LiveId" clId="{A75ED070-6719-46D4-8B1D-A73786D9E8CA}" dt="2024-01-20T04:08:29.589" v="3179" actId="255"/>
      <pc:docMkLst>
        <pc:docMk/>
      </pc:docMkLst>
      <pc:sldChg chg="addSp modSp mod">
        <pc:chgData name="Shahbaz Chaudhary" userId="fef21e47db54da50" providerId="LiveId" clId="{A75ED070-6719-46D4-8B1D-A73786D9E8CA}" dt="2024-01-19T23:46:10.586" v="199" actId="1076"/>
        <pc:sldMkLst>
          <pc:docMk/>
          <pc:sldMk cId="3173268950" sldId="257"/>
        </pc:sldMkLst>
        <pc:spChg chg="mod">
          <ac:chgData name="Shahbaz Chaudhary" userId="fef21e47db54da50" providerId="LiveId" clId="{A75ED070-6719-46D4-8B1D-A73786D9E8CA}" dt="2024-01-19T23:35:36.235" v="35" actId="12"/>
          <ac:spMkLst>
            <pc:docMk/>
            <pc:sldMk cId="3173268950" sldId="257"/>
            <ac:spMk id="3" creationId="{4F828D17-8099-39F1-08C1-073C2FDB85DD}"/>
          </ac:spMkLst>
        </pc:spChg>
        <pc:spChg chg="add mod">
          <ac:chgData name="Shahbaz Chaudhary" userId="fef21e47db54da50" providerId="LiveId" clId="{A75ED070-6719-46D4-8B1D-A73786D9E8CA}" dt="2024-01-19T23:45:46.089" v="166" actId="2085"/>
          <ac:spMkLst>
            <pc:docMk/>
            <pc:sldMk cId="3173268950" sldId="257"/>
            <ac:spMk id="9" creationId="{26A56975-A573-0B80-3BFF-60A11E05E315}"/>
          </ac:spMkLst>
        </pc:spChg>
        <pc:spChg chg="add mod">
          <ac:chgData name="Shahbaz Chaudhary" userId="fef21e47db54da50" providerId="LiveId" clId="{A75ED070-6719-46D4-8B1D-A73786D9E8CA}" dt="2024-01-19T23:46:10.586" v="199" actId="1076"/>
          <ac:spMkLst>
            <pc:docMk/>
            <pc:sldMk cId="3173268950" sldId="257"/>
            <ac:spMk id="10" creationId="{657FE3BA-E81D-7C94-E551-7B5C91041023}"/>
          </ac:spMkLst>
        </pc:spChg>
        <pc:picChg chg="add mod">
          <ac:chgData name="Shahbaz Chaudhary" userId="fef21e47db54da50" providerId="LiveId" clId="{A75ED070-6719-46D4-8B1D-A73786D9E8CA}" dt="2024-01-19T23:35:47.338" v="38" actId="1076"/>
          <ac:picMkLst>
            <pc:docMk/>
            <pc:sldMk cId="3173268950" sldId="257"/>
            <ac:picMk id="6" creationId="{84314F0D-FFB5-CA2D-89E3-D853DB12BAA4}"/>
          </ac:picMkLst>
        </pc:picChg>
        <pc:picChg chg="add mod">
          <ac:chgData name="Shahbaz Chaudhary" userId="fef21e47db54da50" providerId="LiveId" clId="{A75ED070-6719-46D4-8B1D-A73786D9E8CA}" dt="2024-01-19T23:35:40.454" v="36" actId="1076"/>
          <ac:picMkLst>
            <pc:docMk/>
            <pc:sldMk cId="3173268950" sldId="257"/>
            <ac:picMk id="8" creationId="{A8277D9D-8FC1-BEEA-434D-33DB532E060E}"/>
          </ac:picMkLst>
        </pc:picChg>
      </pc:sldChg>
      <pc:sldChg chg="modSp new mod">
        <pc:chgData name="Shahbaz Chaudhary" userId="fef21e47db54da50" providerId="LiveId" clId="{A75ED070-6719-46D4-8B1D-A73786D9E8CA}" dt="2024-01-19T23:43:38.359" v="113" actId="207"/>
        <pc:sldMkLst>
          <pc:docMk/>
          <pc:sldMk cId="670833904" sldId="260"/>
        </pc:sldMkLst>
        <pc:spChg chg="mod">
          <ac:chgData name="Shahbaz Chaudhary" userId="fef21e47db54da50" providerId="LiveId" clId="{A75ED070-6719-46D4-8B1D-A73786D9E8CA}" dt="2024-01-19T23:43:38.359" v="113" actId="207"/>
          <ac:spMkLst>
            <pc:docMk/>
            <pc:sldMk cId="670833904" sldId="260"/>
            <ac:spMk id="2" creationId="{D82C75BF-32A6-8413-89A0-0D0DD2D75BB5}"/>
          </ac:spMkLst>
        </pc:spChg>
        <pc:spChg chg="mod">
          <ac:chgData name="Shahbaz Chaudhary" userId="fef21e47db54da50" providerId="LiveId" clId="{A75ED070-6719-46D4-8B1D-A73786D9E8CA}" dt="2024-01-19T23:35:11.740" v="31"/>
          <ac:spMkLst>
            <pc:docMk/>
            <pc:sldMk cId="670833904" sldId="260"/>
            <ac:spMk id="3" creationId="{9E10B199-63B1-60A3-4871-82A69475BD87}"/>
          </ac:spMkLst>
        </pc:spChg>
      </pc:sldChg>
      <pc:sldChg chg="addSp delSp modSp new mod">
        <pc:chgData name="Shahbaz Chaudhary" userId="fef21e47db54da50" providerId="LiveId" clId="{A75ED070-6719-46D4-8B1D-A73786D9E8CA}" dt="2024-01-19T23:52:02.410" v="368" actId="1076"/>
        <pc:sldMkLst>
          <pc:docMk/>
          <pc:sldMk cId="3014355699" sldId="261"/>
        </pc:sldMkLst>
        <pc:spChg chg="mod">
          <ac:chgData name="Shahbaz Chaudhary" userId="fef21e47db54da50" providerId="LiveId" clId="{A75ED070-6719-46D4-8B1D-A73786D9E8CA}" dt="2024-01-19T23:37:27.302" v="76" actId="20577"/>
          <ac:spMkLst>
            <pc:docMk/>
            <pc:sldMk cId="3014355699" sldId="261"/>
            <ac:spMk id="2" creationId="{82F1DF1F-3D6F-2910-A18E-158BEA65DD4A}"/>
          </ac:spMkLst>
        </pc:spChg>
        <pc:spChg chg="del mod">
          <ac:chgData name="Shahbaz Chaudhary" userId="fef21e47db54da50" providerId="LiveId" clId="{A75ED070-6719-46D4-8B1D-A73786D9E8CA}" dt="2024-01-19T23:39:23.231" v="78" actId="22"/>
          <ac:spMkLst>
            <pc:docMk/>
            <pc:sldMk cId="3014355699" sldId="261"/>
            <ac:spMk id="3" creationId="{3AA7F4F9-CB5D-9305-1E79-C7788F12485F}"/>
          </ac:spMkLst>
        </pc:spChg>
        <pc:spChg chg="add mod">
          <ac:chgData name="Shahbaz Chaudhary" userId="fef21e47db54da50" providerId="LiveId" clId="{A75ED070-6719-46D4-8B1D-A73786D9E8CA}" dt="2024-01-19T23:44:15.307" v="140" actId="1076"/>
          <ac:spMkLst>
            <pc:docMk/>
            <pc:sldMk cId="3014355699" sldId="261"/>
            <ac:spMk id="10" creationId="{55664E97-3293-6BAF-C130-C409CCC12E3E}"/>
          </ac:spMkLst>
        </pc:spChg>
        <pc:spChg chg="add mod">
          <ac:chgData name="Shahbaz Chaudhary" userId="fef21e47db54da50" providerId="LiveId" clId="{A75ED070-6719-46D4-8B1D-A73786D9E8CA}" dt="2024-01-19T23:44:21.512" v="144" actId="20577"/>
          <ac:spMkLst>
            <pc:docMk/>
            <pc:sldMk cId="3014355699" sldId="261"/>
            <ac:spMk id="11" creationId="{FCB03040-8FB8-E1BB-0BA6-B468B5B143A5}"/>
          </ac:spMkLst>
        </pc:spChg>
        <pc:spChg chg="add mod">
          <ac:chgData name="Shahbaz Chaudhary" userId="fef21e47db54da50" providerId="LiveId" clId="{A75ED070-6719-46D4-8B1D-A73786D9E8CA}" dt="2024-01-19T23:52:02.410" v="368" actId="1076"/>
          <ac:spMkLst>
            <pc:docMk/>
            <pc:sldMk cId="3014355699" sldId="261"/>
            <ac:spMk id="12" creationId="{82542B0A-46A8-FE98-B6AE-C95F97E25216}"/>
          </ac:spMkLst>
        </pc:spChg>
        <pc:spChg chg="add mod">
          <ac:chgData name="Shahbaz Chaudhary" userId="fef21e47db54da50" providerId="LiveId" clId="{A75ED070-6719-46D4-8B1D-A73786D9E8CA}" dt="2024-01-19T23:44:44.313" v="160" actId="20577"/>
          <ac:spMkLst>
            <pc:docMk/>
            <pc:sldMk cId="3014355699" sldId="261"/>
            <ac:spMk id="13" creationId="{73522E86-AEF6-0688-58B7-D8DDEEEC8587}"/>
          </ac:spMkLst>
        </pc:spChg>
        <pc:picChg chg="add mod ord">
          <ac:chgData name="Shahbaz Chaudhary" userId="fef21e47db54da50" providerId="LiveId" clId="{A75ED070-6719-46D4-8B1D-A73786D9E8CA}" dt="2024-01-19T23:40:54.558" v="85" actId="1076"/>
          <ac:picMkLst>
            <pc:docMk/>
            <pc:sldMk cId="3014355699" sldId="261"/>
            <ac:picMk id="5" creationId="{DC581E08-1C3F-CDD6-D3F6-5B6A37743518}"/>
          </ac:picMkLst>
        </pc:picChg>
        <pc:picChg chg="add mod">
          <ac:chgData name="Shahbaz Chaudhary" userId="fef21e47db54da50" providerId="LiveId" clId="{A75ED070-6719-46D4-8B1D-A73786D9E8CA}" dt="2024-01-19T23:40:51.388" v="84" actId="1076"/>
          <ac:picMkLst>
            <pc:docMk/>
            <pc:sldMk cId="3014355699" sldId="261"/>
            <ac:picMk id="7" creationId="{C3542887-24E6-C306-B92F-6D28DA728F56}"/>
          </ac:picMkLst>
        </pc:picChg>
        <pc:picChg chg="add mod">
          <ac:chgData name="Shahbaz Chaudhary" userId="fef21e47db54da50" providerId="LiveId" clId="{A75ED070-6719-46D4-8B1D-A73786D9E8CA}" dt="2024-01-19T23:40:48.853" v="83" actId="1076"/>
          <ac:picMkLst>
            <pc:docMk/>
            <pc:sldMk cId="3014355699" sldId="261"/>
            <ac:picMk id="9" creationId="{1D3F5511-9ADE-D172-C02E-F50ED2CF601A}"/>
          </ac:picMkLst>
        </pc:picChg>
      </pc:sldChg>
      <pc:sldChg chg="addSp delSp modSp new mod">
        <pc:chgData name="Shahbaz Chaudhary" userId="fef21e47db54da50" providerId="LiveId" clId="{A75ED070-6719-46D4-8B1D-A73786D9E8CA}" dt="2024-01-20T02:49:39.234" v="1441" actId="20577"/>
        <pc:sldMkLst>
          <pc:docMk/>
          <pc:sldMk cId="2095729538" sldId="262"/>
        </pc:sldMkLst>
        <pc:spChg chg="mod">
          <ac:chgData name="Shahbaz Chaudhary" userId="fef21e47db54da50" providerId="LiveId" clId="{A75ED070-6719-46D4-8B1D-A73786D9E8CA}" dt="2024-01-20T02:49:39.234" v="1441" actId="20577"/>
          <ac:spMkLst>
            <pc:docMk/>
            <pc:sldMk cId="2095729538" sldId="262"/>
            <ac:spMk id="2" creationId="{C005EA63-3576-2D80-C076-981DDED430F3}"/>
          </ac:spMkLst>
        </pc:spChg>
        <pc:spChg chg="del mod">
          <ac:chgData name="Shahbaz Chaudhary" userId="fef21e47db54da50" providerId="LiveId" clId="{A75ED070-6719-46D4-8B1D-A73786D9E8CA}" dt="2024-01-20T01:03:20.244" v="647" actId="478"/>
          <ac:spMkLst>
            <pc:docMk/>
            <pc:sldMk cId="2095729538" sldId="262"/>
            <ac:spMk id="3" creationId="{C24FC2F7-8D0F-45B5-2A1C-5B290055B654}"/>
          </ac:spMkLst>
        </pc:spChg>
        <pc:spChg chg="add mod">
          <ac:chgData name="Shahbaz Chaudhary" userId="fef21e47db54da50" providerId="LiveId" clId="{A75ED070-6719-46D4-8B1D-A73786D9E8CA}" dt="2024-01-20T01:04:05.881" v="700"/>
          <ac:spMkLst>
            <pc:docMk/>
            <pc:sldMk cId="2095729538" sldId="262"/>
            <ac:spMk id="4" creationId="{B0485D80-E330-C9A8-7326-60538CEE090C}"/>
          </ac:spMkLst>
        </pc:spChg>
        <pc:spChg chg="add del mod">
          <ac:chgData name="Shahbaz Chaudhary" userId="fef21e47db54da50" providerId="LiveId" clId="{A75ED070-6719-46D4-8B1D-A73786D9E8CA}" dt="2024-01-20T01:03:58.141" v="699"/>
          <ac:spMkLst>
            <pc:docMk/>
            <pc:sldMk cId="2095729538" sldId="262"/>
            <ac:spMk id="5" creationId="{2BF32D21-558E-2557-59E3-ABA5A34CF25C}"/>
          </ac:spMkLst>
        </pc:spChg>
        <pc:spChg chg="add mod">
          <ac:chgData name="Shahbaz Chaudhary" userId="fef21e47db54da50" providerId="LiveId" clId="{A75ED070-6719-46D4-8B1D-A73786D9E8CA}" dt="2024-01-20T01:29:02.322" v="719" actId="255"/>
          <ac:spMkLst>
            <pc:docMk/>
            <pc:sldMk cId="2095729538" sldId="262"/>
            <ac:spMk id="7" creationId="{B48B7E08-082F-A185-C011-A4EF6DBE17FC}"/>
          </ac:spMkLst>
        </pc:spChg>
        <pc:spChg chg="add mod">
          <ac:chgData name="Shahbaz Chaudhary" userId="fef21e47db54da50" providerId="LiveId" clId="{A75ED070-6719-46D4-8B1D-A73786D9E8CA}" dt="2024-01-20T01:32:56.730" v="749" actId="1076"/>
          <ac:spMkLst>
            <pc:docMk/>
            <pc:sldMk cId="2095729538" sldId="262"/>
            <ac:spMk id="9" creationId="{BBE0A610-1AFC-388C-E685-F248DC3BEC85}"/>
          </ac:spMkLst>
        </pc:spChg>
        <pc:spChg chg="add mod">
          <ac:chgData name="Shahbaz Chaudhary" userId="fef21e47db54da50" providerId="LiveId" clId="{A75ED070-6719-46D4-8B1D-A73786D9E8CA}" dt="2024-01-20T01:32:56.730" v="749" actId="1076"/>
          <ac:spMkLst>
            <pc:docMk/>
            <pc:sldMk cId="2095729538" sldId="262"/>
            <ac:spMk id="10" creationId="{C7D52428-715F-41C0-9F37-C05CF1E6D725}"/>
          </ac:spMkLst>
        </pc:spChg>
        <pc:spChg chg="add mod">
          <ac:chgData name="Shahbaz Chaudhary" userId="fef21e47db54da50" providerId="LiveId" clId="{A75ED070-6719-46D4-8B1D-A73786D9E8CA}" dt="2024-01-20T01:33:24.903" v="761" actId="20577"/>
          <ac:spMkLst>
            <pc:docMk/>
            <pc:sldMk cId="2095729538" sldId="262"/>
            <ac:spMk id="11" creationId="{6F758B54-295E-D4D9-5491-2BB4259F40C7}"/>
          </ac:spMkLst>
        </pc:spChg>
        <pc:spChg chg="add mod">
          <ac:chgData name="Shahbaz Chaudhary" userId="fef21e47db54da50" providerId="LiveId" clId="{A75ED070-6719-46D4-8B1D-A73786D9E8CA}" dt="2024-01-20T01:34:39.649" v="791" actId="113"/>
          <ac:spMkLst>
            <pc:docMk/>
            <pc:sldMk cId="2095729538" sldId="262"/>
            <ac:spMk id="12" creationId="{9616B852-E8FF-97D1-6F0A-C0A141875A1F}"/>
          </ac:spMkLst>
        </pc:spChg>
      </pc:sldChg>
      <pc:sldChg chg="modSp new mod">
        <pc:chgData name="Shahbaz Chaudhary" userId="fef21e47db54da50" providerId="LiveId" clId="{A75ED070-6719-46D4-8B1D-A73786D9E8CA}" dt="2024-01-20T02:44:16.733" v="1218" actId="20577"/>
        <pc:sldMkLst>
          <pc:docMk/>
          <pc:sldMk cId="445803403" sldId="263"/>
        </pc:sldMkLst>
        <pc:spChg chg="mod">
          <ac:chgData name="Shahbaz Chaudhary" userId="fef21e47db54da50" providerId="LiveId" clId="{A75ED070-6719-46D4-8B1D-A73786D9E8CA}" dt="2024-01-20T02:44:16.733" v="1218" actId="20577"/>
          <ac:spMkLst>
            <pc:docMk/>
            <pc:sldMk cId="445803403" sldId="263"/>
            <ac:spMk id="2" creationId="{305A5D1F-AE43-9FCE-AB48-CD5B0ADB128D}"/>
          </ac:spMkLst>
        </pc:spChg>
        <pc:spChg chg="mod">
          <ac:chgData name="Shahbaz Chaudhary" userId="fef21e47db54da50" providerId="LiveId" clId="{A75ED070-6719-46D4-8B1D-A73786D9E8CA}" dt="2024-01-20T02:44:07.649" v="1215" actId="20577"/>
          <ac:spMkLst>
            <pc:docMk/>
            <pc:sldMk cId="445803403" sldId="263"/>
            <ac:spMk id="3" creationId="{7161D3DC-8C3E-A8D1-5CA3-1560FD8CE271}"/>
          </ac:spMkLst>
        </pc:spChg>
      </pc:sldChg>
      <pc:sldChg chg="addSp delSp modSp new mod">
        <pc:chgData name="Shahbaz Chaudhary" userId="fef21e47db54da50" providerId="LiveId" clId="{A75ED070-6719-46D4-8B1D-A73786D9E8CA}" dt="2024-01-20T02:49:18.150" v="1417" actId="20577"/>
        <pc:sldMkLst>
          <pc:docMk/>
          <pc:sldMk cId="2694606823" sldId="264"/>
        </pc:sldMkLst>
        <pc:spChg chg="mod">
          <ac:chgData name="Shahbaz Chaudhary" userId="fef21e47db54da50" providerId="LiveId" clId="{A75ED070-6719-46D4-8B1D-A73786D9E8CA}" dt="2024-01-20T02:49:18.150" v="1417" actId="20577"/>
          <ac:spMkLst>
            <pc:docMk/>
            <pc:sldMk cId="2694606823" sldId="264"/>
            <ac:spMk id="2" creationId="{87A11DB2-FA9E-CB35-0330-CCBEF25F9D58}"/>
          </ac:spMkLst>
        </pc:spChg>
        <pc:spChg chg="add del mod">
          <ac:chgData name="Shahbaz Chaudhary" userId="fef21e47db54da50" providerId="LiveId" clId="{A75ED070-6719-46D4-8B1D-A73786D9E8CA}" dt="2024-01-20T00:57:58.177" v="510" actId="478"/>
          <ac:spMkLst>
            <pc:docMk/>
            <pc:sldMk cId="2694606823" sldId="264"/>
            <ac:spMk id="4" creationId="{5EBF5B99-D2A0-D419-A155-9CA96CE3489C}"/>
          </ac:spMkLst>
        </pc:spChg>
        <pc:spChg chg="add mod">
          <ac:chgData name="Shahbaz Chaudhary" userId="fef21e47db54da50" providerId="LiveId" clId="{A75ED070-6719-46D4-8B1D-A73786D9E8CA}" dt="2024-01-20T00:59:02.494" v="557" actId="255"/>
          <ac:spMkLst>
            <pc:docMk/>
            <pc:sldMk cId="2694606823" sldId="264"/>
            <ac:spMk id="5" creationId="{478F7A0B-4476-0BEE-6AA0-A25154ABDB75}"/>
          </ac:spMkLst>
        </pc:spChg>
        <pc:spChg chg="add mod">
          <ac:chgData name="Shahbaz Chaudhary" userId="fef21e47db54da50" providerId="LiveId" clId="{A75ED070-6719-46D4-8B1D-A73786D9E8CA}" dt="2024-01-20T01:00:18.309" v="586" actId="255"/>
          <ac:spMkLst>
            <pc:docMk/>
            <pc:sldMk cId="2694606823" sldId="264"/>
            <ac:spMk id="6" creationId="{A850A63A-7CCE-EC93-21DF-54BD38E9AACF}"/>
          </ac:spMkLst>
        </pc:spChg>
        <pc:spChg chg="add mod">
          <ac:chgData name="Shahbaz Chaudhary" userId="fef21e47db54da50" providerId="LiveId" clId="{A75ED070-6719-46D4-8B1D-A73786D9E8CA}" dt="2024-01-20T00:59:33.323" v="559" actId="1076"/>
          <ac:spMkLst>
            <pc:docMk/>
            <pc:sldMk cId="2694606823" sldId="264"/>
            <ac:spMk id="7" creationId="{33715F7E-4B6B-6FF8-C19D-34088D292F47}"/>
          </ac:spMkLst>
        </pc:spChg>
        <pc:spChg chg="add mod">
          <ac:chgData name="Shahbaz Chaudhary" userId="fef21e47db54da50" providerId="LiveId" clId="{A75ED070-6719-46D4-8B1D-A73786D9E8CA}" dt="2024-01-20T01:00:08.218" v="584"/>
          <ac:spMkLst>
            <pc:docMk/>
            <pc:sldMk cId="2694606823" sldId="264"/>
            <ac:spMk id="8" creationId="{E7295C6C-09C9-E93C-E52B-4B773CFCC7AD}"/>
          </ac:spMkLst>
        </pc:spChg>
        <pc:spChg chg="add mod">
          <ac:chgData name="Shahbaz Chaudhary" userId="fef21e47db54da50" providerId="LiveId" clId="{A75ED070-6719-46D4-8B1D-A73786D9E8CA}" dt="2024-01-20T01:02:01.912" v="645" actId="20577"/>
          <ac:spMkLst>
            <pc:docMk/>
            <pc:sldMk cId="2694606823" sldId="264"/>
            <ac:spMk id="10" creationId="{0C247B17-4820-3223-177D-EB878006CC88}"/>
          </ac:spMkLst>
        </pc:spChg>
      </pc:sldChg>
      <pc:sldChg chg="addSp modSp new mod">
        <pc:chgData name="Shahbaz Chaudhary" userId="fef21e47db54da50" providerId="LiveId" clId="{A75ED070-6719-46D4-8B1D-A73786D9E8CA}" dt="2024-01-20T01:40:27.504" v="955" actId="1076"/>
        <pc:sldMkLst>
          <pc:docMk/>
          <pc:sldMk cId="2498650543" sldId="265"/>
        </pc:sldMkLst>
        <pc:spChg chg="mod">
          <ac:chgData name="Shahbaz Chaudhary" userId="fef21e47db54da50" providerId="LiveId" clId="{A75ED070-6719-46D4-8B1D-A73786D9E8CA}" dt="2024-01-20T01:35:43.336" v="825" actId="20577"/>
          <ac:spMkLst>
            <pc:docMk/>
            <pc:sldMk cId="2498650543" sldId="265"/>
            <ac:spMk id="2" creationId="{F284EC1A-8381-02A9-CAE3-9C2DB48D66E2}"/>
          </ac:spMkLst>
        </pc:spChg>
        <pc:spChg chg="add mod">
          <ac:chgData name="Shahbaz Chaudhary" userId="fef21e47db54da50" providerId="LiveId" clId="{A75ED070-6719-46D4-8B1D-A73786D9E8CA}" dt="2024-01-20T01:36:29.823" v="916"/>
          <ac:spMkLst>
            <pc:docMk/>
            <pc:sldMk cId="2498650543" sldId="265"/>
            <ac:spMk id="3" creationId="{96E1F217-C90B-18A6-9A12-D9ECE18FEC4D}"/>
          </ac:spMkLst>
        </pc:spChg>
        <pc:spChg chg="add mod">
          <ac:chgData name="Shahbaz Chaudhary" userId="fef21e47db54da50" providerId="LiveId" clId="{A75ED070-6719-46D4-8B1D-A73786D9E8CA}" dt="2024-01-20T01:40:27.504" v="955" actId="1076"/>
          <ac:spMkLst>
            <pc:docMk/>
            <pc:sldMk cId="2498650543" sldId="265"/>
            <ac:spMk id="5" creationId="{771F5357-6F67-12E0-349B-E185AA382788}"/>
          </ac:spMkLst>
        </pc:spChg>
        <pc:spChg chg="add mod">
          <ac:chgData name="Shahbaz Chaudhary" userId="fef21e47db54da50" providerId="LiveId" clId="{A75ED070-6719-46D4-8B1D-A73786D9E8CA}" dt="2024-01-20T01:40:27.504" v="955" actId="1076"/>
          <ac:spMkLst>
            <pc:docMk/>
            <pc:sldMk cId="2498650543" sldId="265"/>
            <ac:spMk id="6" creationId="{3B5123D0-7EB4-34D6-A197-5F81784945E8}"/>
          </ac:spMkLst>
        </pc:spChg>
        <pc:spChg chg="add mod">
          <ac:chgData name="Shahbaz Chaudhary" userId="fef21e47db54da50" providerId="LiveId" clId="{A75ED070-6719-46D4-8B1D-A73786D9E8CA}" dt="2024-01-20T01:40:27.504" v="955" actId="1076"/>
          <ac:spMkLst>
            <pc:docMk/>
            <pc:sldMk cId="2498650543" sldId="265"/>
            <ac:spMk id="10" creationId="{6ACAD9D4-17B3-57DC-86B8-D2FCDD682758}"/>
          </ac:spMkLst>
        </pc:spChg>
        <pc:spChg chg="add mod">
          <ac:chgData name="Shahbaz Chaudhary" userId="fef21e47db54da50" providerId="LiveId" clId="{A75ED070-6719-46D4-8B1D-A73786D9E8CA}" dt="2024-01-20T01:40:27.504" v="955" actId="1076"/>
          <ac:spMkLst>
            <pc:docMk/>
            <pc:sldMk cId="2498650543" sldId="265"/>
            <ac:spMk id="11" creationId="{1B1947D9-14ED-1B73-3232-34AB4DC63217}"/>
          </ac:spMkLst>
        </pc:spChg>
        <pc:cxnChg chg="add mod">
          <ac:chgData name="Shahbaz Chaudhary" userId="fef21e47db54da50" providerId="LiveId" clId="{A75ED070-6719-46D4-8B1D-A73786D9E8CA}" dt="2024-01-20T01:40:27.504" v="955" actId="1076"/>
          <ac:cxnSpMkLst>
            <pc:docMk/>
            <pc:sldMk cId="2498650543" sldId="265"/>
            <ac:cxnSpMk id="8" creationId="{3198A7E0-5143-91AA-0A3A-EBF028E9FF83}"/>
          </ac:cxnSpMkLst>
        </pc:cxnChg>
        <pc:cxnChg chg="add mod">
          <ac:chgData name="Shahbaz Chaudhary" userId="fef21e47db54da50" providerId="LiveId" clId="{A75ED070-6719-46D4-8B1D-A73786D9E8CA}" dt="2024-01-20T01:40:27.504" v="955" actId="1076"/>
          <ac:cxnSpMkLst>
            <pc:docMk/>
            <pc:sldMk cId="2498650543" sldId="265"/>
            <ac:cxnSpMk id="9" creationId="{BD54D635-6374-CB7F-22BA-81B3CDE9CE20}"/>
          </ac:cxnSpMkLst>
        </pc:cxnChg>
      </pc:sldChg>
      <pc:sldChg chg="addSp modSp new mod">
        <pc:chgData name="Shahbaz Chaudhary" userId="fef21e47db54da50" providerId="LiveId" clId="{A75ED070-6719-46D4-8B1D-A73786D9E8CA}" dt="2024-01-20T02:50:38.234" v="1443" actId="1076"/>
        <pc:sldMkLst>
          <pc:docMk/>
          <pc:sldMk cId="3335435019" sldId="266"/>
        </pc:sldMkLst>
        <pc:spChg chg="mod">
          <ac:chgData name="Shahbaz Chaudhary" userId="fef21e47db54da50" providerId="LiveId" clId="{A75ED070-6719-46D4-8B1D-A73786D9E8CA}" dt="2024-01-20T01:44:40.379" v="986" actId="20577"/>
          <ac:spMkLst>
            <pc:docMk/>
            <pc:sldMk cId="3335435019" sldId="266"/>
            <ac:spMk id="2" creationId="{F27D9955-B6C0-6D52-772D-2498F1A4B516}"/>
          </ac:spMkLst>
        </pc:spChg>
        <pc:spChg chg="add mod">
          <ac:chgData name="Shahbaz Chaudhary" userId="fef21e47db54da50" providerId="LiveId" clId="{A75ED070-6719-46D4-8B1D-A73786D9E8CA}" dt="2024-01-20T01:47:58.483" v="1047" actId="20577"/>
          <ac:spMkLst>
            <pc:docMk/>
            <pc:sldMk cId="3335435019" sldId="266"/>
            <ac:spMk id="3" creationId="{F55AE45C-EBF2-D16E-6070-866786C1F4A9}"/>
          </ac:spMkLst>
        </pc:spChg>
        <pc:picChg chg="add mod">
          <ac:chgData name="Shahbaz Chaudhary" userId="fef21e47db54da50" providerId="LiveId" clId="{A75ED070-6719-46D4-8B1D-A73786D9E8CA}" dt="2024-01-20T02:50:38.234" v="1443" actId="1076"/>
          <ac:picMkLst>
            <pc:docMk/>
            <pc:sldMk cId="3335435019" sldId="266"/>
            <ac:picMk id="5" creationId="{A9EE8E04-9B31-72E4-3E68-54F0070EB0BC}"/>
          </ac:picMkLst>
        </pc:picChg>
      </pc:sldChg>
      <pc:sldChg chg="addSp delSp modSp new mod">
        <pc:chgData name="Shahbaz Chaudhary" userId="fef21e47db54da50" providerId="LiveId" clId="{A75ED070-6719-46D4-8B1D-A73786D9E8CA}" dt="2024-01-20T02:57:04.720" v="1769" actId="1076"/>
        <pc:sldMkLst>
          <pc:docMk/>
          <pc:sldMk cId="1022394894" sldId="267"/>
        </pc:sldMkLst>
        <pc:spChg chg="del mod">
          <ac:chgData name="Shahbaz Chaudhary" userId="fef21e47db54da50" providerId="LiveId" clId="{A75ED070-6719-46D4-8B1D-A73786D9E8CA}" dt="2024-01-20T02:53:15.463" v="1568" actId="478"/>
          <ac:spMkLst>
            <pc:docMk/>
            <pc:sldMk cId="1022394894" sldId="267"/>
            <ac:spMk id="2" creationId="{74191714-E52C-487B-5490-DB2D7A584AA7}"/>
          </ac:spMkLst>
        </pc:spChg>
        <pc:spChg chg="add del mod">
          <ac:chgData name="Shahbaz Chaudhary" userId="fef21e47db54da50" providerId="LiveId" clId="{A75ED070-6719-46D4-8B1D-A73786D9E8CA}" dt="2024-01-20T02:53:19.083" v="1569" actId="478"/>
          <ac:spMkLst>
            <pc:docMk/>
            <pc:sldMk cId="1022394894" sldId="267"/>
            <ac:spMk id="4" creationId="{41FD764E-1FC4-A140-2CFE-9C59AD42A6B1}"/>
          </ac:spMkLst>
        </pc:spChg>
        <pc:spChg chg="add mod">
          <ac:chgData name="Shahbaz Chaudhary" userId="fef21e47db54da50" providerId="LiveId" clId="{A75ED070-6719-46D4-8B1D-A73786D9E8CA}" dt="2024-01-20T02:55:39.381" v="1745" actId="255"/>
          <ac:spMkLst>
            <pc:docMk/>
            <pc:sldMk cId="1022394894" sldId="267"/>
            <ac:spMk id="5" creationId="{FC812BA8-6998-7F45-56E3-CD40834F0D9C}"/>
          </ac:spMkLst>
        </pc:spChg>
        <pc:spChg chg="add mod">
          <ac:chgData name="Shahbaz Chaudhary" userId="fef21e47db54da50" providerId="LiveId" clId="{A75ED070-6719-46D4-8B1D-A73786D9E8CA}" dt="2024-01-20T02:57:04.720" v="1769" actId="1076"/>
          <ac:spMkLst>
            <pc:docMk/>
            <pc:sldMk cId="1022394894" sldId="267"/>
            <ac:spMk id="6" creationId="{C3AE2D43-0A69-3C60-90B9-ED36B2DA9511}"/>
          </ac:spMkLst>
        </pc:spChg>
      </pc:sldChg>
      <pc:sldChg chg="addSp delSp modSp new mod">
        <pc:chgData name="Shahbaz Chaudhary" userId="fef21e47db54da50" providerId="LiveId" clId="{A75ED070-6719-46D4-8B1D-A73786D9E8CA}" dt="2024-01-20T02:48:01.070" v="1325" actId="1076"/>
        <pc:sldMkLst>
          <pc:docMk/>
          <pc:sldMk cId="4285996834" sldId="268"/>
        </pc:sldMkLst>
        <pc:spChg chg="mod">
          <ac:chgData name="Shahbaz Chaudhary" userId="fef21e47db54da50" providerId="LiveId" clId="{A75ED070-6719-46D4-8B1D-A73786D9E8CA}" dt="2024-01-20T02:45:57.883" v="1312" actId="255"/>
          <ac:spMkLst>
            <pc:docMk/>
            <pc:sldMk cId="4285996834" sldId="268"/>
            <ac:spMk id="2" creationId="{AC88A69F-15C4-AF66-696E-D65B49D6884C}"/>
          </ac:spMkLst>
        </pc:spChg>
        <pc:picChg chg="add del mod">
          <ac:chgData name="Shahbaz Chaudhary" userId="fef21e47db54da50" providerId="LiveId" clId="{A75ED070-6719-46D4-8B1D-A73786D9E8CA}" dt="2024-01-20T02:47:41.703" v="1319" actId="478"/>
          <ac:picMkLst>
            <pc:docMk/>
            <pc:sldMk cId="4285996834" sldId="268"/>
            <ac:picMk id="4" creationId="{7901F6D3-0A9D-9C9D-7D3B-D314AC997F27}"/>
          </ac:picMkLst>
        </pc:picChg>
        <pc:picChg chg="add mod">
          <ac:chgData name="Shahbaz Chaudhary" userId="fef21e47db54da50" providerId="LiveId" clId="{A75ED070-6719-46D4-8B1D-A73786D9E8CA}" dt="2024-01-20T02:48:01.070" v="1325" actId="1076"/>
          <ac:picMkLst>
            <pc:docMk/>
            <pc:sldMk cId="4285996834" sldId="268"/>
            <ac:picMk id="6" creationId="{8D05A83C-0BF2-3606-6D9D-298CB80571B7}"/>
          </ac:picMkLst>
        </pc:picChg>
      </pc:sldChg>
      <pc:sldChg chg="addSp modSp new mod">
        <pc:chgData name="Shahbaz Chaudhary" userId="fef21e47db54da50" providerId="LiveId" clId="{A75ED070-6719-46D4-8B1D-A73786D9E8CA}" dt="2024-01-20T03:46:46.702" v="2874" actId="20577"/>
        <pc:sldMkLst>
          <pc:docMk/>
          <pc:sldMk cId="4255297391" sldId="269"/>
        </pc:sldMkLst>
        <pc:spChg chg="mod">
          <ac:chgData name="Shahbaz Chaudhary" userId="fef21e47db54da50" providerId="LiveId" clId="{A75ED070-6719-46D4-8B1D-A73786D9E8CA}" dt="2024-01-20T02:58:29.223" v="1888" actId="207"/>
          <ac:spMkLst>
            <pc:docMk/>
            <pc:sldMk cId="4255297391" sldId="269"/>
            <ac:spMk id="2" creationId="{4B6D567F-B26D-0564-EDA8-9A47C2CF13A7}"/>
          </ac:spMkLst>
        </pc:spChg>
        <pc:spChg chg="add mod">
          <ac:chgData name="Shahbaz Chaudhary" userId="fef21e47db54da50" providerId="LiveId" clId="{A75ED070-6719-46D4-8B1D-A73786D9E8CA}" dt="2024-01-20T03:46:46.702" v="2874" actId="20577"/>
          <ac:spMkLst>
            <pc:docMk/>
            <pc:sldMk cId="4255297391" sldId="269"/>
            <ac:spMk id="3" creationId="{BCE278B8-6EAB-0D7C-60D4-27ADEE0B7104}"/>
          </ac:spMkLst>
        </pc:spChg>
      </pc:sldChg>
      <pc:sldChg chg="addSp modSp new mod">
        <pc:chgData name="Shahbaz Chaudhary" userId="fef21e47db54da50" providerId="LiveId" clId="{A75ED070-6719-46D4-8B1D-A73786D9E8CA}" dt="2024-01-20T04:08:29.589" v="3179" actId="255"/>
        <pc:sldMkLst>
          <pc:docMk/>
          <pc:sldMk cId="3783239014" sldId="270"/>
        </pc:sldMkLst>
        <pc:spChg chg="mod">
          <ac:chgData name="Shahbaz Chaudhary" userId="fef21e47db54da50" providerId="LiveId" clId="{A75ED070-6719-46D4-8B1D-A73786D9E8CA}" dt="2024-01-20T03:47:44.964" v="2922" actId="20577"/>
          <ac:spMkLst>
            <pc:docMk/>
            <pc:sldMk cId="3783239014" sldId="270"/>
            <ac:spMk id="2" creationId="{879ED2E6-6C0B-FA9E-5431-D846AED597B2}"/>
          </ac:spMkLst>
        </pc:spChg>
        <pc:spChg chg="add mod">
          <ac:chgData name="Shahbaz Chaudhary" userId="fef21e47db54da50" providerId="LiveId" clId="{A75ED070-6719-46D4-8B1D-A73786D9E8CA}" dt="2024-01-20T03:48:45.956" v="2944" actId="255"/>
          <ac:spMkLst>
            <pc:docMk/>
            <pc:sldMk cId="3783239014" sldId="270"/>
            <ac:spMk id="3" creationId="{E1F53963-4826-1046-D1F2-D692D7948C3B}"/>
          </ac:spMkLst>
        </pc:spChg>
        <pc:spChg chg="add mod">
          <ac:chgData name="Shahbaz Chaudhary" userId="fef21e47db54da50" providerId="LiveId" clId="{A75ED070-6719-46D4-8B1D-A73786D9E8CA}" dt="2024-01-20T04:08:29.589" v="3179" actId="255"/>
          <ac:spMkLst>
            <pc:docMk/>
            <pc:sldMk cId="3783239014" sldId="270"/>
            <ac:spMk id="5" creationId="{106B0529-1EC0-873A-31B1-B0685AE3CF66}"/>
          </ac:spMkLst>
        </pc:spChg>
      </pc:sldChg>
      <pc:sldChg chg="addSp delSp modSp add mod">
        <pc:chgData name="Shahbaz Chaudhary" userId="fef21e47db54da50" providerId="LiveId" clId="{A75ED070-6719-46D4-8B1D-A73786D9E8CA}" dt="2024-01-20T04:07:52.021" v="3178" actId="1076"/>
        <pc:sldMkLst>
          <pc:docMk/>
          <pc:sldMk cId="1820473947" sldId="271"/>
        </pc:sldMkLst>
        <pc:spChg chg="del">
          <ac:chgData name="Shahbaz Chaudhary" userId="fef21e47db54da50" providerId="LiveId" clId="{A75ED070-6719-46D4-8B1D-A73786D9E8CA}" dt="2024-01-20T03:56:56.936" v="2968" actId="478"/>
          <ac:spMkLst>
            <pc:docMk/>
            <pc:sldMk cId="1820473947" sldId="271"/>
            <ac:spMk id="3" creationId="{E1F53963-4826-1046-D1F2-D692D7948C3B}"/>
          </ac:spMkLst>
        </pc:spChg>
        <pc:spChg chg="del">
          <ac:chgData name="Shahbaz Chaudhary" userId="fef21e47db54da50" providerId="LiveId" clId="{A75ED070-6719-46D4-8B1D-A73786D9E8CA}" dt="2024-01-20T03:56:53.788" v="2967" actId="478"/>
          <ac:spMkLst>
            <pc:docMk/>
            <pc:sldMk cId="1820473947" sldId="271"/>
            <ac:spMk id="5" creationId="{106B0529-1EC0-873A-31B1-B0685AE3CF66}"/>
          </ac:spMkLst>
        </pc:spChg>
        <pc:spChg chg="add mod">
          <ac:chgData name="Shahbaz Chaudhary" userId="fef21e47db54da50" providerId="LiveId" clId="{A75ED070-6719-46D4-8B1D-A73786D9E8CA}" dt="2024-01-20T04:07:47.701" v="3177" actId="1076"/>
          <ac:spMkLst>
            <pc:docMk/>
            <pc:sldMk cId="1820473947" sldId="271"/>
            <ac:spMk id="6" creationId="{F2862FAC-576C-262C-9E1A-4989081E2A05}"/>
          </ac:spMkLst>
        </pc:spChg>
        <pc:spChg chg="add mod">
          <ac:chgData name="Shahbaz Chaudhary" userId="fef21e47db54da50" providerId="LiveId" clId="{A75ED070-6719-46D4-8B1D-A73786D9E8CA}" dt="2024-01-20T04:07:52.021" v="3178" actId="1076"/>
          <ac:spMkLst>
            <pc:docMk/>
            <pc:sldMk cId="1820473947" sldId="271"/>
            <ac:spMk id="7" creationId="{7DC87717-0061-AE69-A0F1-3F3ED1FC3CDB}"/>
          </ac:spMkLst>
        </pc:spChg>
        <pc:spChg chg="add del mod">
          <ac:chgData name="Shahbaz Chaudhary" userId="fef21e47db54da50" providerId="LiveId" clId="{A75ED070-6719-46D4-8B1D-A73786D9E8CA}" dt="2024-01-20T04:01:03.006" v="3050" actId="478"/>
          <ac:spMkLst>
            <pc:docMk/>
            <pc:sldMk cId="1820473947" sldId="271"/>
            <ac:spMk id="8" creationId="{B3621591-A04A-3B24-DB91-49926E64234E}"/>
          </ac:spMkLst>
        </pc:spChg>
        <pc:spChg chg="add mod">
          <ac:chgData name="Shahbaz Chaudhary" userId="fef21e47db54da50" providerId="LiveId" clId="{A75ED070-6719-46D4-8B1D-A73786D9E8CA}" dt="2024-01-20T04:07:40.256" v="3176" actId="1076"/>
          <ac:spMkLst>
            <pc:docMk/>
            <pc:sldMk cId="1820473947" sldId="271"/>
            <ac:spMk id="9" creationId="{EB4D3221-44A3-0228-6A31-7E8CF4E6E3D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F4F05-4EAE-1578-B2E4-7882ADFC7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07AE5-3FF4-7DBC-1FA6-3EFFBC744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753EC-07F4-3ACA-C407-BEB9CB1B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68E14-9253-6880-74CF-0CB55704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68B7D-C2F3-4DDC-53B2-F882AE0A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B20E-E9E7-63D7-5BE6-63808442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AA35A-8969-5487-3AE8-CE4A83079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097E2-E06C-171C-7E24-B78ABC3B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A4DF1-ECBF-A741-7731-66D35D29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F7DA6-50AD-3780-F0B3-C94205BB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3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34359A-A046-41B1-5DDA-0E64B4C11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81D48-AF4F-6A21-01F4-03744F28B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24E23-6F0C-99FA-84FC-ADE6C2CB1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B8E1-2A16-15E3-BDEB-257E9344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E265-8235-0DC3-FD6E-33DCB353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3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7254-D0D1-EF45-1324-D67272ED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115FF-5266-84F7-AFF5-904A5736E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D341F-3812-FD16-ACF3-DC94EBD9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62801-28CF-563B-1039-5A90A3FE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3A205-7175-B1E3-E592-7CD9C088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4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35B-5DE2-8E75-B14E-00CD5CE2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C0E5E-C6F5-DC58-905A-73D83346E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1D40E-466D-B02C-34A2-7DEED98E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A026F-C978-7188-2D39-83213F91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75EEC-E270-8C43-6423-AE086DBE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5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F68F-B0F9-F58D-F7D3-5A9F4655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00C4C-A409-B98A-B49A-12C559A0D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53946-AACD-6E31-4007-153A9B71A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C835E-E52D-90CF-5229-72A922BE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BC73F-C1B2-28BA-B287-1A5949CA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E9D0D-78A1-FE74-8C4F-D91A3C77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4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166B-717E-7168-0B8B-8214063E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8818F-0FF5-1F5E-D678-BCCE09FE6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55330-8518-C711-67B4-BBAF60D51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6AE50-AE3C-F6F8-D6C7-94F8079F9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F832A-4B28-4B24-B5CD-E4B8591C4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430B5-8FD5-0E9E-2DE3-65761FC4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ABCE87-B928-78F0-0993-EC44B5267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00C20-D8AD-5619-569C-3F7FDC16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1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6E4C-8384-F4A0-A283-741853DA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C8F9E-9868-5898-43E4-FB0FCC19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FE7A9-B331-2D45-515C-32B22A7B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50BEF-C89B-9A94-C3C9-8A261EBF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E58BB-031D-182C-09EB-7ED7E363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34D73-A312-97D0-12B4-20D7FB4E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5C2E9-DEE4-F52A-DF30-BDB74C26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8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C637-3546-9984-624F-BF5C0DAB4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9F093-1B96-AEC0-FE7C-631932687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16C94-D935-C382-97EE-F03BFEE1C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9CDA5-01D1-303C-8B0A-1032820F9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CDCB2-8F74-C0E2-8EF3-87619A83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8F5F8-AA22-A5EC-95E7-2A8D9A13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2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9CD98-79FF-EB18-E076-86D02781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2E58B-E0F4-D5F0-5164-9CCC0DCE4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FA634-F9C5-C9CD-3E6C-7CB42C6AC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680BD-491F-2356-54D5-15823A91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0080D-3118-1E67-5BE3-3DC4DB29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16FCC-0B9B-DF75-B70E-AF900460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0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DB3A3-9AA5-C1B3-9F6E-45A3D166F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17EA1-4181-D70F-E42B-990EA5B1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E9801-5EDF-A2BF-1B8B-03092FEFF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00E6-8F8D-4B6B-B486-11D197ACE92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F33A-A310-B599-581E-563EB4901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7520C-FE8F-D4E6-CFD3-A6D28E195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8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36356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36356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36356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36356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6356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6356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mba-org/mamba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64C0-02DE-C79A-058C-AA031346A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environment and package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9B1D3-7E36-1E35-E1B8-82545BBF8C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Shahbaz Chaudhary</a:t>
            </a:r>
          </a:p>
        </p:txBody>
      </p:sp>
    </p:spTree>
    <p:extLst>
      <p:ext uri="{BB962C8B-B14F-4D97-AF65-F5344CB8AC3E}">
        <p14:creationId xmlns:p14="http://schemas.microsoft.com/office/powerpoint/2010/main" val="2170972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EC1A-8381-02A9-CAE3-9C2DB48D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are only downloaded once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1F217-C90B-18A6-9A12-D9ECE18FEC4D}"/>
              </a:ext>
            </a:extLst>
          </p:cNvPr>
          <p:cNvSpPr txBox="1"/>
          <p:nvPr/>
        </p:nvSpPr>
        <p:spPr>
          <a:xfrm>
            <a:off x="838200" y="1827802"/>
            <a:ext cx="5979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I recreated the environment and re-installed the package</a:t>
            </a:r>
          </a:p>
          <a:p>
            <a:r>
              <a:rPr lang="en-US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python=</a:t>
            </a:r>
            <a:r>
              <a:rPr lang="en-US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3.10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tqdm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1F5357-6F67-12E0-349B-E185AA382788}"/>
              </a:ext>
            </a:extLst>
          </p:cNvPr>
          <p:cNvSpPr txBox="1"/>
          <p:nvPr/>
        </p:nvSpPr>
        <p:spPr>
          <a:xfrm>
            <a:off x="1132686" y="3244489"/>
            <a:ext cx="84743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Collecting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endParaRPr lang="en-US" sz="1200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94573F"/>
                </a:solidFill>
                <a:latin typeface="Consolas" panose="020B0609020204030204" pitchFamily="49" charset="0"/>
              </a:rPr>
              <a:t>Using cached tqdm-4.66.1-py3-none-any.whl.metadata (57 kB)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Collecting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colorama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(from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 Using cached colorama-0.4.6-py2.py3-none-any.whl (25 kB)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Using cached tqdm-4.66.1-py3-none-any.whl (78 kB)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Installing collected packages: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colorama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endParaRPr lang="en-US" sz="1200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Successfully installed colorama-0.4.6 tqdm-4.66.1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123D0-7EB4-34D6-A197-5F81784945E8}"/>
              </a:ext>
            </a:extLst>
          </p:cNvPr>
          <p:cNvSpPr txBox="1"/>
          <p:nvPr/>
        </p:nvSpPr>
        <p:spPr>
          <a:xfrm>
            <a:off x="1132686" y="4925063"/>
            <a:ext cx="106715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Collecting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endParaRPr lang="en-US" sz="1200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94573F"/>
                </a:solidFill>
                <a:latin typeface="Consolas" panose="020B0609020204030204" pitchFamily="49" charset="0"/>
              </a:rPr>
              <a:t>  Downloading tqdm-4.66.1-py3-none-any.whl.metadata (57 kB)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    ━━━━━━━━━━━━━━━━━━━━━━━━━━━━━━━━━━━━━━━━ 57.6/57.6 kB 607.3 kB/s eta 0:00:00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Requirement already satisfied: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colorama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in c:\users\shahb\anaconda3\envs\adv_python\lib\site-packages (from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) (0.4.6)</a:t>
            </a:r>
          </a:p>
          <a:p>
            <a:r>
              <a:rPr lang="en-US" sz="1200" b="1" dirty="0">
                <a:solidFill>
                  <a:srgbClr val="94573F"/>
                </a:solidFill>
                <a:latin typeface="Consolas" panose="020B0609020204030204" pitchFamily="49" charset="0"/>
              </a:rPr>
              <a:t>Downloading tqdm-4.66.1-py3-none-any.whl (78 kB)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  ━━━━━━━━━━━━━━━━━━━━━━━━━━━━━━━━━━━━━━━━ 78.3/78.3 kB 2.2 MB/s eta 0:00:00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Installing collected packages: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endParaRPr lang="en-US" sz="1200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Successfully installed tqdm-4.66.1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98A7E0-5143-91AA-0A3A-EBF028E9FF83}"/>
              </a:ext>
            </a:extLst>
          </p:cNvPr>
          <p:cNvCxnSpPr/>
          <p:nvPr/>
        </p:nvCxnSpPr>
        <p:spPr>
          <a:xfrm>
            <a:off x="1132686" y="3244489"/>
            <a:ext cx="0" cy="13849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54D635-6374-CB7F-22BA-81B3CDE9CE20}"/>
              </a:ext>
            </a:extLst>
          </p:cNvPr>
          <p:cNvCxnSpPr/>
          <p:nvPr/>
        </p:nvCxnSpPr>
        <p:spPr>
          <a:xfrm>
            <a:off x="1132686" y="5017395"/>
            <a:ext cx="0" cy="13849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CAD9D4-17B3-57DC-86B8-D2FCDD682758}"/>
              </a:ext>
            </a:extLst>
          </p:cNvPr>
          <p:cNvSpPr txBox="1"/>
          <p:nvPr/>
        </p:nvSpPr>
        <p:spPr>
          <a:xfrm rot="16200000">
            <a:off x="434577" y="3851957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36356"/>
                </a:solidFill>
                <a:latin typeface="Consolas" panose="020B0609020204030204" pitchFamily="49" charset="0"/>
              </a:rPr>
              <a:t>New install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1947D9-14ED-1B73-3232-34AB4DC63217}"/>
              </a:ext>
            </a:extLst>
          </p:cNvPr>
          <p:cNvSpPr txBox="1"/>
          <p:nvPr/>
        </p:nvSpPr>
        <p:spPr>
          <a:xfrm rot="16200000">
            <a:off x="417091" y="5610604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36356"/>
                </a:solidFill>
                <a:latin typeface="Consolas" panose="020B0609020204030204" pitchFamily="49" charset="0"/>
              </a:rPr>
              <a:t>Old install</a:t>
            </a:r>
          </a:p>
        </p:txBody>
      </p:sp>
    </p:spTree>
    <p:extLst>
      <p:ext uri="{BB962C8B-B14F-4D97-AF65-F5344CB8AC3E}">
        <p14:creationId xmlns:p14="http://schemas.microsoft.com/office/powerpoint/2010/main" val="249865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9955-B6C0-6D52-772D-2498F1A4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</a:t>
            </a:r>
            <a:r>
              <a:rPr lang="en-US" i="1" dirty="0" err="1"/>
              <a:t>colorama</a:t>
            </a:r>
            <a:r>
              <a:rPr lang="en-US" dirty="0"/>
              <a:t> installed?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5AE45C-EBF2-D16E-6070-866786C1F4A9}"/>
              </a:ext>
            </a:extLst>
          </p:cNvPr>
          <p:cNvSpPr txBox="1"/>
          <p:nvPr/>
        </p:nvSpPr>
        <p:spPr>
          <a:xfrm>
            <a:off x="838200" y="1827802"/>
            <a:ext cx="6450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Because </a:t>
            </a:r>
            <a:r>
              <a:rPr lang="en-US" i="1" dirty="0" err="1">
                <a:solidFill>
                  <a:srgbClr val="236356"/>
                </a:solidFill>
                <a:latin typeface="Georgia" panose="02040502050405020303" pitchFamily="18" charset="0"/>
              </a:rPr>
              <a:t>tqdm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lists </a:t>
            </a:r>
            <a:r>
              <a:rPr lang="en-US" i="1" dirty="0" err="1">
                <a:solidFill>
                  <a:srgbClr val="236356"/>
                </a:solidFill>
                <a:latin typeface="Georgia" panose="02040502050405020303" pitchFamily="18" charset="0"/>
              </a:rPr>
              <a:t>colorama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as a dependency in </a:t>
            </a:r>
          </a:p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https://github.com/tqdm/tqdm/blob/master/pyproject.toml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E8E04-9B31-72E4-3E68-54F0070E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98" y="2955491"/>
            <a:ext cx="9638512" cy="22512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543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12BA8-6998-7F45-56E3-CD40834F0D9C}"/>
              </a:ext>
            </a:extLst>
          </p:cNvPr>
          <p:cNvSpPr txBox="1"/>
          <p:nvPr/>
        </p:nvSpPr>
        <p:spPr>
          <a:xfrm>
            <a:off x="524942" y="1012954"/>
            <a:ext cx="111421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94573F"/>
                </a:solidFill>
                <a:latin typeface="Georgia" panose="02040502050405020303" pitchFamily="18" charset="0"/>
              </a:rPr>
              <a:t>Definition</a:t>
            </a:r>
          </a:p>
          <a:p>
            <a:r>
              <a:rPr lang="en-US" sz="3200" i="1" dirty="0">
                <a:solidFill>
                  <a:srgbClr val="236356"/>
                </a:solidFill>
                <a:latin typeface="Georgia" panose="02040502050405020303" pitchFamily="18" charset="0"/>
              </a:rPr>
              <a:t>pip</a:t>
            </a:r>
            <a:r>
              <a:rPr lang="en-US" sz="3200" dirty="0">
                <a:solidFill>
                  <a:srgbClr val="236356"/>
                </a:solidFill>
                <a:latin typeface="Georgia" panose="02040502050405020303" pitchFamily="18" charset="0"/>
              </a:rPr>
              <a:t> downloads, caches and installs </a:t>
            </a:r>
            <a:r>
              <a:rPr lang="en-US" sz="3200" b="1" dirty="0">
                <a:solidFill>
                  <a:srgbClr val="236356"/>
                </a:solidFill>
                <a:latin typeface="Georgia" panose="02040502050405020303" pitchFamily="18" charset="0"/>
              </a:rPr>
              <a:t>python</a:t>
            </a:r>
            <a:r>
              <a:rPr lang="en-US" sz="3200" dirty="0">
                <a:solidFill>
                  <a:srgbClr val="236356"/>
                </a:solidFill>
                <a:latin typeface="Georgia" panose="02040502050405020303" pitchFamily="18" charset="0"/>
              </a:rPr>
              <a:t> packages and their dependencies</a:t>
            </a:r>
            <a:br>
              <a:rPr lang="en-US" sz="3200" dirty="0">
                <a:solidFill>
                  <a:srgbClr val="236356"/>
                </a:solidFill>
                <a:latin typeface="Georgia" panose="02040502050405020303" pitchFamily="18" charset="0"/>
              </a:rPr>
            </a:br>
            <a:br>
              <a:rPr lang="en-US" sz="3200" dirty="0">
                <a:solidFill>
                  <a:srgbClr val="236356"/>
                </a:solidFill>
                <a:latin typeface="Georgia" panose="02040502050405020303" pitchFamily="18" charset="0"/>
              </a:rPr>
            </a:br>
            <a:r>
              <a:rPr lang="en-US" sz="2400" dirty="0">
                <a:solidFill>
                  <a:srgbClr val="94573F"/>
                </a:solidFill>
                <a:latin typeface="Georgia" panose="02040502050405020303" pitchFamily="18" charset="0"/>
              </a:rPr>
              <a:t>Caveats</a:t>
            </a:r>
          </a:p>
          <a:p>
            <a:r>
              <a:rPr lang="en-US" sz="3200" dirty="0">
                <a:solidFill>
                  <a:srgbClr val="236356"/>
                </a:solidFill>
                <a:latin typeface="Georgia" panose="02040502050405020303" pitchFamily="18" charset="0"/>
              </a:rPr>
              <a:t>For many years, </a:t>
            </a:r>
            <a:r>
              <a:rPr lang="en-US" sz="3200" i="1" dirty="0">
                <a:solidFill>
                  <a:srgbClr val="236356"/>
                </a:solidFill>
                <a:latin typeface="Georgia" panose="02040502050405020303" pitchFamily="18" charset="0"/>
              </a:rPr>
              <a:t>pip</a:t>
            </a:r>
            <a:r>
              <a:rPr lang="en-US" sz="3200" dirty="0">
                <a:solidFill>
                  <a:srgbClr val="236356"/>
                </a:solidFill>
                <a:latin typeface="Georgia" panose="02040502050405020303" pitchFamily="18" charset="0"/>
              </a:rPr>
              <a:t> was not able to install packages with binary dependencies, such as </a:t>
            </a:r>
            <a:r>
              <a:rPr lang="en-US" sz="3200" i="1" dirty="0" err="1">
                <a:solidFill>
                  <a:srgbClr val="236356"/>
                </a:solidFill>
                <a:latin typeface="Georgia" panose="02040502050405020303" pitchFamily="18" charset="0"/>
              </a:rPr>
              <a:t>numpy</a:t>
            </a:r>
            <a:endParaRPr lang="en-US" sz="3200" i="1" dirty="0">
              <a:solidFill>
                <a:srgbClr val="236356"/>
              </a:solidFill>
              <a:latin typeface="Georgia" panose="02040502050405020303" pitchFamily="18" charset="0"/>
            </a:endParaRPr>
          </a:p>
          <a:p>
            <a:endParaRPr lang="en-US" sz="3200" i="1" dirty="0">
              <a:solidFill>
                <a:srgbClr val="236356"/>
              </a:solidFill>
              <a:latin typeface="Georgia" panose="02040502050405020303" pitchFamily="18" charset="0"/>
            </a:endParaRPr>
          </a:p>
          <a:p>
            <a:r>
              <a:rPr lang="en-US" sz="3200" i="1" dirty="0">
                <a:solidFill>
                  <a:srgbClr val="236356"/>
                </a:solidFill>
                <a:latin typeface="Georgia" panose="02040502050405020303" pitchFamily="18" charset="0"/>
              </a:rPr>
              <a:t>pip</a:t>
            </a:r>
            <a:r>
              <a:rPr lang="en-US" sz="3200" dirty="0">
                <a:solidFill>
                  <a:srgbClr val="236356"/>
                </a:solidFill>
                <a:latin typeface="Georgia" panose="02040502050405020303" pitchFamily="18" charset="0"/>
              </a:rPr>
              <a:t> also doesn’t do a thorough job of making sure all packages and their dependencies will work well together</a:t>
            </a:r>
            <a:endParaRPr lang="en-US" sz="3200" i="1" dirty="0">
              <a:solidFill>
                <a:srgbClr val="236356"/>
              </a:solidFill>
              <a:latin typeface="Georgia" panose="020405020504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E2D43-0A69-3C60-90B9-ED36B2DA9511}"/>
              </a:ext>
            </a:extLst>
          </p:cNvPr>
          <p:cNvSpPr txBox="1"/>
          <p:nvPr/>
        </p:nvSpPr>
        <p:spPr>
          <a:xfrm>
            <a:off x="3847289" y="6311591"/>
            <a:ext cx="781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36356"/>
                </a:solidFill>
                <a:latin typeface="Georgia" panose="02040502050405020303" pitchFamily="18" charset="0"/>
              </a:rPr>
              <a:t>Great resource: https://jakevdp.github.io/blog/2016/08/25/conda-myths-and-misconceptions/</a:t>
            </a:r>
          </a:p>
        </p:txBody>
      </p:sp>
    </p:spTree>
    <p:extLst>
      <p:ext uri="{BB962C8B-B14F-4D97-AF65-F5344CB8AC3E}">
        <p14:creationId xmlns:p14="http://schemas.microsoft.com/office/powerpoint/2010/main" val="1022394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567F-B26D-0564-EDA8-9A47C2CF1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err="1"/>
              <a:t>conda</a:t>
            </a:r>
            <a:r>
              <a:rPr lang="en-US" dirty="0"/>
              <a:t> is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(currently) </a:t>
            </a:r>
            <a:r>
              <a:rPr lang="en-US" dirty="0"/>
              <a:t>the premier package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(and environment)</a:t>
            </a:r>
            <a:r>
              <a:rPr lang="en-US" dirty="0"/>
              <a:t> manager for data scientists</a:t>
            </a:r>
            <a:endParaRPr 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E278B8-6EAB-0D7C-60D4-27ADEE0B7104}"/>
              </a:ext>
            </a:extLst>
          </p:cNvPr>
          <p:cNvSpPr txBox="1"/>
          <p:nvPr/>
        </p:nvSpPr>
        <p:spPr>
          <a:xfrm>
            <a:off x="838200" y="1827801"/>
            <a:ext cx="10825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Unlike </a:t>
            </a:r>
            <a:r>
              <a:rPr lang="en-US" i="1" dirty="0">
                <a:solidFill>
                  <a:srgbClr val="236356"/>
                </a:solidFill>
                <a:latin typeface="Georgia" panose="02040502050405020303" pitchFamily="18" charset="0"/>
              </a:rPr>
              <a:t>pip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, it can install packages of </a:t>
            </a:r>
            <a:r>
              <a:rPr lang="en-US" i="1" dirty="0">
                <a:solidFill>
                  <a:srgbClr val="236356"/>
                </a:solidFill>
                <a:latin typeface="Georgia" panose="02040502050405020303" pitchFamily="18" charset="0"/>
              </a:rPr>
              <a:t>any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language. In that sense, it is closer to </a:t>
            </a:r>
            <a:r>
              <a:rPr lang="en-US" dirty="0">
                <a:solidFill>
                  <a:srgbClr val="236356"/>
                </a:solidFill>
                <a:latin typeface="Consolas" panose="020B0609020204030204" pitchFamily="49" charset="0"/>
              </a:rPr>
              <a:t>apt/brew/chocolatey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.</a:t>
            </a:r>
          </a:p>
          <a:p>
            <a:endParaRPr lang="en-US" b="0" dirty="0">
              <a:solidFill>
                <a:srgbClr val="236356"/>
              </a:solidFill>
              <a:effectLst/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It can manage non-python dependencies, such as </a:t>
            </a:r>
            <a:r>
              <a:rPr lang="en-US" dirty="0" err="1">
                <a:solidFill>
                  <a:srgbClr val="236356"/>
                </a:solidFill>
                <a:latin typeface="Georgia" panose="02040502050405020303" pitchFamily="18" charset="0"/>
              </a:rPr>
              <a:t>numpy’s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</a:t>
            </a:r>
            <a:r>
              <a:rPr lang="en-US" i="1" dirty="0">
                <a:solidFill>
                  <a:srgbClr val="236356"/>
                </a:solidFill>
                <a:latin typeface="Georgia" panose="02040502050405020303" pitchFamily="18" charset="0"/>
              </a:rPr>
              <a:t>c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based libraries (although </a:t>
            </a:r>
            <a:r>
              <a:rPr lang="en-US" i="1" dirty="0">
                <a:solidFill>
                  <a:srgbClr val="236356"/>
                </a:solidFill>
                <a:latin typeface="Georgia" panose="02040502050405020303" pitchFamily="18" charset="0"/>
              </a:rPr>
              <a:t>pip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can also do this now)</a:t>
            </a:r>
          </a:p>
          <a:p>
            <a:endParaRPr lang="en-US" b="0" dirty="0">
              <a:solidFill>
                <a:srgbClr val="236356"/>
              </a:solidFill>
              <a:effectLst/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It has a </a:t>
            </a:r>
            <a:r>
              <a:rPr lang="en-US" i="1" dirty="0">
                <a:solidFill>
                  <a:srgbClr val="236356"/>
                </a:solidFill>
                <a:latin typeface="Georgia" panose="02040502050405020303" pitchFamily="18" charset="0"/>
              </a:rPr>
              <a:t>very 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powerful solver. When you install packages </a:t>
            </a:r>
          </a:p>
          <a:p>
            <a:r>
              <a:rPr lang="en-US" dirty="0" err="1">
                <a:solidFill>
                  <a:srgbClr val="236356"/>
                </a:solidFill>
                <a:latin typeface="Consolas" panose="020B0609020204030204" pitchFamily="49" charset="0"/>
              </a:rPr>
              <a:t>conda</a:t>
            </a:r>
            <a:r>
              <a:rPr lang="en-US" dirty="0">
                <a:solidFill>
                  <a:srgbClr val="236356"/>
                </a:solidFill>
                <a:latin typeface="Consolas" panose="020B0609020204030204" pitchFamily="49" charset="0"/>
              </a:rPr>
              <a:t> install </a:t>
            </a:r>
            <a:r>
              <a:rPr lang="en-US" dirty="0" err="1">
                <a:solidFill>
                  <a:srgbClr val="236356"/>
                </a:solidFill>
                <a:latin typeface="Consolas" panose="020B0609020204030204" pitchFamily="49" charset="0"/>
              </a:rPr>
              <a:t>package_a</a:t>
            </a:r>
            <a:r>
              <a:rPr lang="en-US" dirty="0">
                <a:solidFill>
                  <a:srgbClr val="23635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36356"/>
                </a:solidFill>
                <a:latin typeface="Consolas" panose="020B0609020204030204" pitchFamily="49" charset="0"/>
              </a:rPr>
              <a:t>package_b</a:t>
            </a:r>
            <a:r>
              <a:rPr lang="en-US" dirty="0">
                <a:solidFill>
                  <a:srgbClr val="23635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36356"/>
                </a:solidFill>
                <a:latin typeface="Consolas" panose="020B0609020204030204" pitchFamily="49" charset="0"/>
              </a:rPr>
              <a:t>package_c</a:t>
            </a:r>
            <a:endParaRPr lang="en-US" dirty="0">
              <a:solidFill>
                <a:srgbClr val="236356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236356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It will make sure all three packages can work with existing libraries in the environment, they can work with each other and </a:t>
            </a:r>
            <a:r>
              <a:rPr lang="en-US" i="1" dirty="0">
                <a:solidFill>
                  <a:srgbClr val="236356"/>
                </a:solidFill>
                <a:latin typeface="Georgia" panose="02040502050405020303" pitchFamily="18" charset="0"/>
              </a:rPr>
              <a:t>all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dependencies can work with all other dependencies! You are less likely to have version mismatch issues.</a:t>
            </a:r>
          </a:p>
          <a:p>
            <a:endParaRPr lang="en-US" b="1" dirty="0">
              <a:solidFill>
                <a:srgbClr val="236356"/>
              </a:solidFill>
              <a:latin typeface="Georgia" panose="02040502050405020303" pitchFamily="18" charset="0"/>
            </a:endParaRPr>
          </a:p>
          <a:p>
            <a:r>
              <a:rPr lang="en-US" sz="1800" dirty="0">
                <a:solidFill>
                  <a:srgbClr val="94573F"/>
                </a:solidFill>
                <a:latin typeface="Georgia" panose="02040502050405020303" pitchFamily="18" charset="0"/>
              </a:rPr>
              <a:t>Caveats</a:t>
            </a:r>
            <a:endParaRPr lang="en-US" dirty="0">
              <a:solidFill>
                <a:srgbClr val="236356"/>
              </a:solidFill>
              <a:latin typeface="Georgia" panose="02040502050405020303" pitchFamily="18" charset="0"/>
            </a:endParaRPr>
          </a:p>
          <a:p>
            <a:r>
              <a:rPr lang="en-US" b="1" dirty="0">
                <a:solidFill>
                  <a:srgbClr val="236356"/>
                </a:solidFill>
                <a:latin typeface="Georgia" panose="02040502050405020303" pitchFamily="18" charset="0"/>
              </a:rPr>
              <a:t>Sometimes dependency resolution can result in </a:t>
            </a:r>
            <a:r>
              <a:rPr lang="en-US" b="1" i="1" dirty="0">
                <a:solidFill>
                  <a:srgbClr val="236356"/>
                </a:solidFill>
                <a:latin typeface="Georgia" panose="02040502050405020303" pitchFamily="18" charset="0"/>
              </a:rPr>
              <a:t>extremely</a:t>
            </a:r>
            <a:r>
              <a:rPr lang="en-US" b="1" dirty="0">
                <a:solidFill>
                  <a:srgbClr val="236356"/>
                </a:solidFill>
                <a:latin typeface="Georgia" panose="02040502050405020303" pitchFamily="18" charset="0"/>
              </a:rPr>
              <a:t> (unbearably) long wait times to install packages</a:t>
            </a:r>
            <a:r>
              <a:rPr lang="en-US" b="1" i="1" dirty="0">
                <a:solidFill>
                  <a:srgbClr val="236356"/>
                </a:solidFill>
                <a:latin typeface="Georgia" panose="02040502050405020303" pitchFamily="18" charset="0"/>
              </a:rPr>
              <a:t>. 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So much so that a new project has started up: </a:t>
            </a:r>
            <a:r>
              <a:rPr lang="en-US" i="1" dirty="0">
                <a:solidFill>
                  <a:srgbClr val="236356"/>
                </a:solidFill>
                <a:latin typeface="Georgia" panose="02040502050405020303" pitchFamily="18" charset="0"/>
              </a:rPr>
              <a:t>mamba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(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  <a:hlinkClick r:id="rId2"/>
              </a:rPr>
              <a:t>https://github.com/mamba-org/mamba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). As of late 2023, some features of </a:t>
            </a:r>
            <a:r>
              <a:rPr lang="en-US" i="1" dirty="0">
                <a:solidFill>
                  <a:srgbClr val="236356"/>
                </a:solidFill>
                <a:latin typeface="Georgia" panose="02040502050405020303" pitchFamily="18" charset="0"/>
              </a:rPr>
              <a:t>mamba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have been included in </a:t>
            </a:r>
            <a:r>
              <a:rPr lang="en-US" dirty="0" err="1">
                <a:solidFill>
                  <a:srgbClr val="236356"/>
                </a:solidFill>
                <a:latin typeface="Georgia" panose="02040502050405020303" pitchFamily="18" charset="0"/>
              </a:rPr>
              <a:t>conda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.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297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D2E6-6C0B-FA9E-5431-D846AED5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</a:t>
            </a:r>
            <a:r>
              <a:rPr lang="en-US" i="1" dirty="0" err="1"/>
              <a:t>conda</a:t>
            </a:r>
            <a:r>
              <a:rPr lang="en-US" dirty="0"/>
              <a:t> and </a:t>
            </a:r>
            <a:r>
              <a:rPr lang="en-US" i="1" dirty="0"/>
              <a:t>pip</a:t>
            </a:r>
            <a:r>
              <a:rPr lang="en-US" dirty="0"/>
              <a:t> work well together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F53963-4826-1046-D1F2-D692D7948C3B}"/>
              </a:ext>
            </a:extLst>
          </p:cNvPr>
          <p:cNvSpPr txBox="1"/>
          <p:nvPr/>
        </p:nvSpPr>
        <p:spPr>
          <a:xfrm>
            <a:off x="838200" y="1827802"/>
            <a:ext cx="39308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tqdm</a:t>
            </a:r>
            <a:endParaRPr lang="en-US" sz="2800" b="0" dirty="0">
              <a:solidFill>
                <a:srgbClr val="00B36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28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flask</a:t>
            </a:r>
            <a:endParaRPr lang="en-US" sz="2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B0529-1EC0-873A-31B1-B0685AE3CF66}"/>
              </a:ext>
            </a:extLst>
          </p:cNvPr>
          <p:cNvSpPr txBox="1"/>
          <p:nvPr/>
        </p:nvSpPr>
        <p:spPr>
          <a:xfrm>
            <a:off x="838200" y="3168151"/>
            <a:ext cx="111493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(adv_python2) C:\Users\shahb&gt;python</a:t>
            </a:r>
          </a:p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Python 3.12.1 | packaged by Anaconda, Inc. | (main, Jan 19 2024, 15:44:08) [MSC v.1916 64 bit (AMD64)] on win32</a:t>
            </a:r>
          </a:p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Type "help", "copyright", "credits" or "license" for more information.</a:t>
            </a:r>
          </a:p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&gt;&gt;&gt; import </a:t>
            </a:r>
            <a:r>
              <a:rPr lang="en-US" sz="16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, flask</a:t>
            </a:r>
          </a:p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.__file__</a:t>
            </a:r>
          </a:p>
          <a:p>
            <a:r>
              <a:rPr lang="en-US" sz="1600" b="1" dirty="0">
                <a:solidFill>
                  <a:srgbClr val="94573F"/>
                </a:solidFill>
                <a:latin typeface="Consolas" panose="020B0609020204030204" pitchFamily="49" charset="0"/>
              </a:rPr>
              <a:t>'C:\\Users\\</a:t>
            </a:r>
            <a:r>
              <a:rPr lang="en-US" sz="1600" b="1" dirty="0" err="1">
                <a:solidFill>
                  <a:srgbClr val="94573F"/>
                </a:solidFill>
                <a:latin typeface="Consolas" panose="020B0609020204030204" pitchFamily="49" charset="0"/>
              </a:rPr>
              <a:t>shahb</a:t>
            </a:r>
            <a:r>
              <a:rPr lang="en-US" sz="1600" b="1" dirty="0">
                <a:solidFill>
                  <a:srgbClr val="94573F"/>
                </a:solidFill>
                <a:latin typeface="Consolas" panose="020B0609020204030204" pitchFamily="49" charset="0"/>
              </a:rPr>
              <a:t>\\anaconda3\\</a:t>
            </a:r>
            <a:r>
              <a:rPr lang="en-US" sz="1600" b="1" dirty="0" err="1">
                <a:solidFill>
                  <a:srgbClr val="94573F"/>
                </a:solidFill>
                <a:latin typeface="Consolas" panose="020B0609020204030204" pitchFamily="49" charset="0"/>
              </a:rPr>
              <a:t>envs</a:t>
            </a:r>
            <a:r>
              <a:rPr lang="en-US" sz="1600" b="1" dirty="0">
                <a:solidFill>
                  <a:srgbClr val="94573F"/>
                </a:solidFill>
                <a:latin typeface="Consolas" panose="020B0609020204030204" pitchFamily="49" charset="0"/>
              </a:rPr>
              <a:t>\\adv_python2\\Lib\\site-packages</a:t>
            </a:r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\\</a:t>
            </a:r>
            <a:r>
              <a:rPr lang="en-US" sz="1600" b="1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\\__init__.py'</a:t>
            </a:r>
          </a:p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94573F"/>
                </a:solidFill>
                <a:latin typeface="Consolas" panose="020B0609020204030204" pitchFamily="49" charset="0"/>
              </a:rPr>
              <a:t>flask.__file</a:t>
            </a:r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__</a:t>
            </a:r>
          </a:p>
          <a:p>
            <a:r>
              <a:rPr lang="en-US" sz="1600" b="1" dirty="0">
                <a:solidFill>
                  <a:srgbClr val="94573F"/>
                </a:solidFill>
                <a:latin typeface="Consolas" panose="020B0609020204030204" pitchFamily="49" charset="0"/>
              </a:rPr>
              <a:t>'C:\\Users\\</a:t>
            </a:r>
            <a:r>
              <a:rPr lang="en-US" sz="1600" b="1" dirty="0" err="1">
                <a:solidFill>
                  <a:srgbClr val="94573F"/>
                </a:solidFill>
                <a:latin typeface="Consolas" panose="020B0609020204030204" pitchFamily="49" charset="0"/>
              </a:rPr>
              <a:t>shahb</a:t>
            </a:r>
            <a:r>
              <a:rPr lang="en-US" sz="1600" b="1" dirty="0">
                <a:solidFill>
                  <a:srgbClr val="94573F"/>
                </a:solidFill>
                <a:latin typeface="Consolas" panose="020B0609020204030204" pitchFamily="49" charset="0"/>
              </a:rPr>
              <a:t>\\anaconda3\\</a:t>
            </a:r>
            <a:r>
              <a:rPr lang="en-US" sz="1600" b="1" dirty="0" err="1">
                <a:solidFill>
                  <a:srgbClr val="94573F"/>
                </a:solidFill>
                <a:latin typeface="Consolas" panose="020B0609020204030204" pitchFamily="49" charset="0"/>
              </a:rPr>
              <a:t>envs</a:t>
            </a:r>
            <a:r>
              <a:rPr lang="en-US" sz="1600" b="1" dirty="0">
                <a:solidFill>
                  <a:srgbClr val="94573F"/>
                </a:solidFill>
                <a:latin typeface="Consolas" panose="020B0609020204030204" pitchFamily="49" charset="0"/>
              </a:rPr>
              <a:t>\\adv_python2\\Lib\\site-packages</a:t>
            </a:r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\\</a:t>
            </a:r>
            <a:r>
              <a:rPr lang="en-US" sz="1600" b="1" dirty="0">
                <a:solidFill>
                  <a:srgbClr val="94573F"/>
                </a:solidFill>
                <a:latin typeface="Consolas" panose="020B0609020204030204" pitchFamily="49" charset="0"/>
              </a:rPr>
              <a:t>flask</a:t>
            </a:r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\\__init__.py'</a:t>
            </a:r>
          </a:p>
        </p:txBody>
      </p:sp>
    </p:spTree>
    <p:extLst>
      <p:ext uri="{BB962C8B-B14F-4D97-AF65-F5344CB8AC3E}">
        <p14:creationId xmlns:p14="http://schemas.microsoft.com/office/powerpoint/2010/main" val="3783239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D2E6-6C0B-FA9E-5431-D846AED5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</a:t>
            </a:r>
            <a:r>
              <a:rPr lang="en-US" i="1" dirty="0" err="1"/>
              <a:t>conda</a:t>
            </a:r>
            <a:r>
              <a:rPr lang="en-US" dirty="0"/>
              <a:t> and </a:t>
            </a:r>
            <a:r>
              <a:rPr lang="en-US" i="1" dirty="0"/>
              <a:t>pip</a:t>
            </a:r>
            <a:r>
              <a:rPr lang="en-US" dirty="0"/>
              <a:t> work well together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62FAC-576C-262C-9E1A-4989081E2A05}"/>
              </a:ext>
            </a:extLst>
          </p:cNvPr>
          <p:cNvSpPr txBox="1"/>
          <p:nvPr/>
        </p:nvSpPr>
        <p:spPr>
          <a:xfrm>
            <a:off x="8031665" y="1968560"/>
            <a:ext cx="367711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channels</a:t>
            </a:r>
            <a:r>
              <a:rPr lang="en-US" sz="24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2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-forge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lang="en-US" sz="24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pandas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numpy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pip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sz="24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pytorch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flask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C87717-0061-AE69-A0F1-3F3ED1FC3CDB}"/>
              </a:ext>
            </a:extLst>
          </p:cNvPr>
          <p:cNvSpPr txBox="1"/>
          <p:nvPr/>
        </p:nvSpPr>
        <p:spPr>
          <a:xfrm>
            <a:off x="8031665" y="1629509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236356"/>
                </a:solidFill>
                <a:latin typeface="Consolas" panose="020B0609020204030204" pitchFamily="49" charset="0"/>
              </a:rPr>
              <a:t>adv_python.yml</a:t>
            </a:r>
            <a:endParaRPr lang="en-US" dirty="0">
              <a:solidFill>
                <a:srgbClr val="236356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4D3221-44A3-0228-6A31-7E8CF4E6E3DA}"/>
              </a:ext>
            </a:extLst>
          </p:cNvPr>
          <p:cNvSpPr txBox="1"/>
          <p:nvPr/>
        </p:nvSpPr>
        <p:spPr>
          <a:xfrm>
            <a:off x="838200" y="2489656"/>
            <a:ext cx="65420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36356"/>
                </a:solidFill>
                <a:latin typeface="Georgia" panose="02040502050405020303" pitchFamily="18" charset="0"/>
              </a:rPr>
              <a:t>Generate an environment </a:t>
            </a:r>
            <a:r>
              <a:rPr lang="en-US" sz="2400" dirty="0" err="1">
                <a:solidFill>
                  <a:srgbClr val="236356"/>
                </a:solidFill>
                <a:latin typeface="Georgia" panose="02040502050405020303" pitchFamily="18" charset="0"/>
              </a:rPr>
              <a:t>yaml</a:t>
            </a:r>
            <a:r>
              <a:rPr lang="en-US" sz="2400" dirty="0">
                <a:solidFill>
                  <a:srgbClr val="236356"/>
                </a:solidFill>
                <a:latin typeface="Georgia" panose="02040502050405020303" pitchFamily="18" charset="0"/>
              </a:rPr>
              <a:t> file</a:t>
            </a:r>
          </a:p>
          <a:p>
            <a:r>
              <a:rPr lang="fr-FR" sz="24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fr-FR" sz="2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sz="2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2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adv_python.yml</a:t>
            </a:r>
            <a:endParaRPr lang="fr-FR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36356"/>
                </a:solidFill>
                <a:latin typeface="Georgia" panose="02040502050405020303" pitchFamily="18" charset="0"/>
              </a:rPr>
              <a:t>Create an environment based on the </a:t>
            </a:r>
            <a:r>
              <a:rPr lang="en-US" sz="2400" dirty="0" err="1">
                <a:solidFill>
                  <a:srgbClr val="236356"/>
                </a:solidFill>
                <a:latin typeface="Georgia" panose="02040502050405020303" pitchFamily="18" charset="0"/>
              </a:rPr>
              <a:t>yaml</a:t>
            </a:r>
            <a:r>
              <a:rPr lang="en-US" sz="2400" dirty="0">
                <a:solidFill>
                  <a:srgbClr val="236356"/>
                </a:solidFill>
                <a:latin typeface="Georgia" panose="02040502050405020303" pitchFamily="18" charset="0"/>
              </a:rPr>
              <a:t> file</a:t>
            </a:r>
          </a:p>
          <a:p>
            <a:r>
              <a:rPr lang="en-US" sz="24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2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2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2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-f</a:t>
            </a:r>
            <a:r>
              <a:rPr lang="en-US" sz="2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adv_python.yml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473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75BF-32A6-8413-89A0-0D0DD2D7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4573F"/>
                </a:solidFill>
              </a:rPr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0B199-63B1-60A3-4871-82A69475B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icons from https://icons8.com/</a:t>
            </a:r>
          </a:p>
        </p:txBody>
      </p:sp>
    </p:spTree>
    <p:extLst>
      <p:ext uri="{BB962C8B-B14F-4D97-AF65-F5344CB8AC3E}">
        <p14:creationId xmlns:p14="http://schemas.microsoft.com/office/powerpoint/2010/main" val="67083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40FE-D783-D2E9-242B-93106C64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managers download and install packages, and their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28D17-8099-39F1-08C1-073C2FDB8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Python has two main package managers: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pip</a:t>
            </a:r>
            <a:r>
              <a:rPr lang="en-US" dirty="0"/>
              <a:t> (the official package manager) 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conda</a:t>
            </a:r>
            <a:r>
              <a:rPr lang="en-US" dirty="0"/>
              <a:t> (the one most data scientists use)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314F0D-FFB5-CA2D-89E3-D853DB12B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04" y="3697223"/>
            <a:ext cx="325810" cy="325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277D9D-8FC1-BEEA-434D-33DB532E0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104" y="3371413"/>
            <a:ext cx="325810" cy="325810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26A56975-A573-0B80-3BFF-60A11E05E315}"/>
              </a:ext>
            </a:extLst>
          </p:cNvPr>
          <p:cNvSpPr/>
          <p:nvPr/>
        </p:nvSpPr>
        <p:spPr>
          <a:xfrm rot="2848139">
            <a:off x="1972952" y="4150864"/>
            <a:ext cx="677731" cy="451821"/>
          </a:xfrm>
          <a:prstGeom prst="leftArrow">
            <a:avLst/>
          </a:prstGeom>
          <a:solidFill>
            <a:srgbClr val="9457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7FE3BA-E81D-7C94-E551-7B5C91041023}"/>
              </a:ext>
            </a:extLst>
          </p:cNvPr>
          <p:cNvSpPr txBox="1"/>
          <p:nvPr/>
        </p:nvSpPr>
        <p:spPr>
          <a:xfrm>
            <a:off x="1377914" y="4779202"/>
            <a:ext cx="29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This is what you should use</a:t>
            </a:r>
          </a:p>
        </p:txBody>
      </p:sp>
    </p:spTree>
    <p:extLst>
      <p:ext uri="{BB962C8B-B14F-4D97-AF65-F5344CB8AC3E}">
        <p14:creationId xmlns:p14="http://schemas.microsoft.com/office/powerpoint/2010/main" val="317326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A5D1F-4AC9-2725-5D96-653B9B60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Before package managers</a:t>
            </a:r>
            <a:br>
              <a:rPr lang="en-US" dirty="0"/>
            </a:br>
            <a:r>
              <a:rPr lang="en-US" sz="3100" dirty="0"/>
              <a:t>Every software came with all dependencies (leading to duplication)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352290-B899-4D9C-40FB-1C13F4038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568" y="1958657"/>
            <a:ext cx="8045965" cy="43513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280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B5A9-13E1-BF07-A85B-E524ED28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there were mismatches with libraries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ED8DA-9E97-90F4-9F21-82E5B773E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848" y="1965770"/>
            <a:ext cx="6192114" cy="43249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29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DF1F-3D6F-2910-A18E-158BEA65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is full of package managers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581E08-1C3F-CDD6-D3F6-5B6A37743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3939" y="1893491"/>
            <a:ext cx="952500" cy="952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542887-24E6-C306-B92F-6D28DA728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744" y="1893491"/>
            <a:ext cx="95250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3F5511-9ADE-D172-C02E-F50ED2CF6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549" y="1893491"/>
            <a:ext cx="952500" cy="952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664E97-3293-6BAF-C130-C409CCC12E3E}"/>
              </a:ext>
            </a:extLst>
          </p:cNvPr>
          <p:cNvSpPr txBox="1"/>
          <p:nvPr/>
        </p:nvSpPr>
        <p:spPr>
          <a:xfrm>
            <a:off x="838200" y="2879517"/>
            <a:ext cx="2428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apt install software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B03040-8FB8-E1BB-0BA6-B468B5B143A5}"/>
              </a:ext>
            </a:extLst>
          </p:cNvPr>
          <p:cNvSpPr txBox="1"/>
          <p:nvPr/>
        </p:nvSpPr>
        <p:spPr>
          <a:xfrm>
            <a:off x="838200" y="3429000"/>
            <a:ext cx="2428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yum install software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542B0A-46A8-FE98-B6AE-C95F97E25216}"/>
              </a:ext>
            </a:extLst>
          </p:cNvPr>
          <p:cNvSpPr txBox="1"/>
          <p:nvPr/>
        </p:nvSpPr>
        <p:spPr>
          <a:xfrm>
            <a:off x="3977921" y="2879517"/>
            <a:ext cx="3326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brew install –cask software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522E86-AEF6-0688-58B7-D8DDEEEC8587}"/>
              </a:ext>
            </a:extLst>
          </p:cNvPr>
          <p:cNvSpPr txBox="1"/>
          <p:nvPr/>
        </p:nvSpPr>
        <p:spPr>
          <a:xfrm>
            <a:off x="7559754" y="2842459"/>
            <a:ext cx="3214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chocolatey install software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35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5D1F-AE43-9FCE-AB48-CD5B0ADB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1D3DC-8C3E-A8D1-5CA3-1560FD8CE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03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A69F-15C4-AF66-696E-D65B49D6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Python’s official package manager is </a:t>
            </a:r>
            <a:r>
              <a:rPr lang="en-US" i="1" dirty="0"/>
              <a:t>pip</a:t>
            </a:r>
            <a:br>
              <a:rPr lang="en-US" i="1" dirty="0"/>
            </a:br>
            <a:r>
              <a:rPr lang="en-US" sz="3200" dirty="0">
                <a:solidFill>
                  <a:srgbClr val="94573F"/>
                </a:solidFill>
              </a:rPr>
              <a:t>And pypi.org is the official repository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05A83C-0BF2-3606-6D9D-298CB8057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590" y="1942074"/>
            <a:ext cx="8049443" cy="45508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599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1DB2-FA9E-CB35-0330-CCBEF25F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try pip</a:t>
            </a:r>
            <a:br>
              <a:rPr lang="en-US" dirty="0"/>
            </a:br>
            <a:r>
              <a:rPr lang="en-US" sz="2800" dirty="0">
                <a:solidFill>
                  <a:srgbClr val="94573F"/>
                </a:solidFill>
              </a:rPr>
              <a:t>First create an experimental environment (explained later)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F7A0B-4476-0BEE-6AA0-A25154ABDB75}"/>
              </a:ext>
            </a:extLst>
          </p:cNvPr>
          <p:cNvSpPr txBox="1"/>
          <p:nvPr/>
        </p:nvSpPr>
        <p:spPr>
          <a:xfrm>
            <a:off x="838200" y="2191901"/>
            <a:ext cx="91951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36356"/>
                </a:solidFill>
                <a:latin typeface="Georgia" panose="02040502050405020303" pitchFamily="18" charset="0"/>
              </a:rPr>
              <a:t>Create* new environment to protect your existing system</a:t>
            </a:r>
          </a:p>
          <a:p>
            <a:r>
              <a:rPr lang="en-US" sz="28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python=</a:t>
            </a:r>
            <a:r>
              <a:rPr lang="en-US" sz="2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3.10</a:t>
            </a:r>
            <a:endParaRPr lang="en-US" sz="2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0A63A-7CCE-EC93-21DF-54BD38E9AACF}"/>
              </a:ext>
            </a:extLst>
          </p:cNvPr>
          <p:cNvSpPr txBox="1"/>
          <p:nvPr/>
        </p:nvSpPr>
        <p:spPr>
          <a:xfrm>
            <a:off x="569537" y="6231265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36356"/>
                </a:solidFill>
                <a:latin typeface="Georgia" panose="02040502050405020303" pitchFamily="18" charset="0"/>
              </a:rPr>
              <a:t>*Delete this environment, if needed:</a:t>
            </a:r>
            <a:br>
              <a:rPr lang="en-US" sz="1200" dirty="0">
                <a:solidFill>
                  <a:srgbClr val="236356"/>
                </a:solidFill>
                <a:latin typeface="Georgia" panose="02040502050405020303" pitchFamily="18" charset="0"/>
              </a:rPr>
            </a:br>
            <a:r>
              <a:rPr lang="en-US" sz="1200" dirty="0" err="1">
                <a:solidFill>
                  <a:srgbClr val="236356"/>
                </a:solidFill>
                <a:latin typeface="Consolas" panose="020B0609020204030204" pitchFamily="49" charset="0"/>
              </a:rPr>
              <a:t>conda</a:t>
            </a:r>
            <a:r>
              <a:rPr lang="en-US" sz="1200" dirty="0">
                <a:solidFill>
                  <a:srgbClr val="236356"/>
                </a:solidFill>
                <a:latin typeface="Consolas" panose="020B0609020204030204" pitchFamily="49" charset="0"/>
              </a:rPr>
              <a:t> env remove --name </a:t>
            </a:r>
            <a:r>
              <a:rPr lang="en-US" sz="1200" dirty="0" err="1">
                <a:solidFill>
                  <a:srgbClr val="236356"/>
                </a:solidFill>
                <a:latin typeface="Consolas" panose="020B0609020204030204" pitchFamily="49" charset="0"/>
              </a:rPr>
              <a:t>adv_python</a:t>
            </a:r>
            <a:endParaRPr lang="en-US" sz="1200" dirty="0">
              <a:solidFill>
                <a:srgbClr val="23635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715F7E-4B6B-6FF8-C19D-34088D292F47}"/>
              </a:ext>
            </a:extLst>
          </p:cNvPr>
          <p:cNvSpPr txBox="1"/>
          <p:nvPr/>
        </p:nvSpPr>
        <p:spPr>
          <a:xfrm>
            <a:off x="838200" y="3645844"/>
            <a:ext cx="65902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36356"/>
                </a:solidFill>
                <a:latin typeface="Georgia" panose="02040502050405020303" pitchFamily="18" charset="0"/>
              </a:rPr>
              <a:t>Activate this environment (aka ‘enter’ it)</a:t>
            </a:r>
          </a:p>
          <a:p>
            <a:r>
              <a:rPr lang="en-US" sz="28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endParaRPr lang="en-US" sz="2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295C6C-09C9-E93C-E52B-4B773CFCC7AD}"/>
              </a:ext>
            </a:extLst>
          </p:cNvPr>
          <p:cNvSpPr txBox="1"/>
          <p:nvPr/>
        </p:nvSpPr>
        <p:spPr>
          <a:xfrm>
            <a:off x="838200" y="4958276"/>
            <a:ext cx="40078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36356"/>
                </a:solidFill>
                <a:latin typeface="Georgia" panose="02040502050405020303" pitchFamily="18" charset="0"/>
              </a:rPr>
              <a:t>Confirm the current env</a:t>
            </a:r>
          </a:p>
          <a:p>
            <a:r>
              <a:rPr lang="en-US" sz="28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list</a:t>
            </a:r>
            <a:endParaRPr lang="en-US" sz="2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47B17-4820-3223-177D-EB878006CC88}"/>
              </a:ext>
            </a:extLst>
          </p:cNvPr>
          <p:cNvSpPr txBox="1"/>
          <p:nvPr/>
        </p:nvSpPr>
        <p:spPr>
          <a:xfrm>
            <a:off x="5026511" y="5099787"/>
            <a:ext cx="682841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94573F"/>
                </a:solidFill>
                <a:latin typeface="Consolas" panose="020B0609020204030204" pitchFamily="49" charset="0"/>
              </a:rPr>
              <a:t>(base) C:\Users\shahb&gt;conda env list</a:t>
            </a:r>
          </a:p>
          <a:p>
            <a:r>
              <a:rPr lang="en-US" sz="1400" dirty="0">
                <a:solidFill>
                  <a:srgbClr val="94573F"/>
                </a:solidFill>
                <a:latin typeface="Consolas" panose="020B0609020204030204" pitchFamily="49" charset="0"/>
              </a:rPr>
              <a:t># </a:t>
            </a:r>
            <a:r>
              <a:rPr lang="en-US" sz="1400" dirty="0" err="1">
                <a:solidFill>
                  <a:srgbClr val="94573F"/>
                </a:solidFill>
                <a:latin typeface="Consolas" panose="020B0609020204030204" pitchFamily="49" charset="0"/>
              </a:rPr>
              <a:t>conda</a:t>
            </a:r>
            <a:r>
              <a:rPr lang="en-US" sz="1400" dirty="0">
                <a:solidFill>
                  <a:srgbClr val="94573F"/>
                </a:solidFill>
                <a:latin typeface="Consolas" panose="020B0609020204030204" pitchFamily="49" charset="0"/>
              </a:rPr>
              <a:t> environments:</a:t>
            </a:r>
          </a:p>
          <a:p>
            <a:r>
              <a:rPr lang="en-US" sz="1400" dirty="0">
                <a:solidFill>
                  <a:srgbClr val="94573F"/>
                </a:solidFill>
                <a:latin typeface="Consolas" panose="020B0609020204030204" pitchFamily="49" charset="0"/>
              </a:rPr>
              <a:t>#</a:t>
            </a:r>
          </a:p>
          <a:p>
            <a:r>
              <a:rPr lang="en-US" sz="1400" dirty="0">
                <a:solidFill>
                  <a:srgbClr val="94573F"/>
                </a:solidFill>
                <a:latin typeface="Consolas" panose="020B0609020204030204" pitchFamily="49" charset="0"/>
              </a:rPr>
              <a:t>base 	         C:\Users\shahb\anaconda3</a:t>
            </a:r>
          </a:p>
          <a:p>
            <a:r>
              <a:rPr lang="en-US" sz="1400" dirty="0" err="1">
                <a:solidFill>
                  <a:srgbClr val="94573F"/>
                </a:solidFill>
                <a:latin typeface="Consolas" panose="020B0609020204030204" pitchFamily="49" charset="0"/>
              </a:rPr>
              <a:t>adv_python</a:t>
            </a:r>
            <a:r>
              <a:rPr lang="en-US" sz="1400" dirty="0">
                <a:solidFill>
                  <a:srgbClr val="94573F"/>
                </a:solidFill>
                <a:latin typeface="Consolas" panose="020B0609020204030204" pitchFamily="49" charset="0"/>
              </a:rPr>
              <a:t>      *  C:\Users\shahb\anaconda3\envs\adv_python</a:t>
            </a:r>
          </a:p>
        </p:txBody>
      </p:sp>
    </p:spTree>
    <p:extLst>
      <p:ext uri="{BB962C8B-B14F-4D97-AF65-F5344CB8AC3E}">
        <p14:creationId xmlns:p14="http://schemas.microsoft.com/office/powerpoint/2010/main" val="269460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EA63-3576-2D80-C076-981DDED4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installing a package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485D80-E330-C9A8-7326-60538CEE090C}"/>
              </a:ext>
            </a:extLst>
          </p:cNvPr>
          <p:cNvSpPr txBox="1"/>
          <p:nvPr/>
        </p:nvSpPr>
        <p:spPr>
          <a:xfrm>
            <a:off x="838200" y="1827802"/>
            <a:ext cx="4289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List all pip packages installed in this env</a:t>
            </a:r>
          </a:p>
          <a:p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list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B7E08-082F-A185-C011-A4EF6DBE17FC}"/>
              </a:ext>
            </a:extLst>
          </p:cNvPr>
          <p:cNvSpPr txBox="1"/>
          <p:nvPr/>
        </p:nvSpPr>
        <p:spPr>
          <a:xfrm>
            <a:off x="5994699" y="1919825"/>
            <a:ext cx="42899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adv_python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) C:\Users\shahb&gt;pip list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Package    Version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---------- -------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pip        23.3.1</a:t>
            </a:r>
          </a:p>
          <a:p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setuptools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68.2.2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wheel      0.41.2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E0A610-1AFC-388C-E685-F248DC3BEC85}"/>
              </a:ext>
            </a:extLst>
          </p:cNvPr>
          <p:cNvSpPr txBox="1"/>
          <p:nvPr/>
        </p:nvSpPr>
        <p:spPr>
          <a:xfrm>
            <a:off x="760207" y="3599038"/>
            <a:ext cx="106715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Collecting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endParaRPr lang="en-US" sz="1200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94573F"/>
                </a:solidFill>
                <a:latin typeface="Consolas" panose="020B0609020204030204" pitchFamily="49" charset="0"/>
              </a:rPr>
              <a:t>  Downloading tqdm-4.66.1-py3-none-any.whl.metadata (57 kB)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    ━━━━━━━━━━━━━━━━━━━━━━━━━━━━━━━━━━━━━━━━ 57.6/57.6 kB 607.3 kB/s eta 0:00:00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Requirement already satisfied: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colorama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in c:\users\shahb\anaconda3\envs\adv_python\lib\site-packages (from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) (0.4.6)</a:t>
            </a:r>
          </a:p>
          <a:p>
            <a:r>
              <a:rPr lang="en-US" sz="1200" b="1" dirty="0">
                <a:solidFill>
                  <a:srgbClr val="94573F"/>
                </a:solidFill>
                <a:latin typeface="Consolas" panose="020B0609020204030204" pitchFamily="49" charset="0"/>
              </a:rPr>
              <a:t>Downloading tqdm-4.66.1-py3-none-any.whl (78 kB)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  ━━━━━━━━━━━━━━━━━━━━━━━━━━━━━━━━━━━━━━━━ 78.3/78.3 kB 2.2 MB/s eta 0:00:00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Installing collected packages: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endParaRPr lang="en-US" sz="1200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Successfully installed tqdm-4.66.1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52428-715F-41C0-9F37-C05CF1E6D725}"/>
              </a:ext>
            </a:extLst>
          </p:cNvPr>
          <p:cNvSpPr txBox="1"/>
          <p:nvPr/>
        </p:nvSpPr>
        <p:spPr>
          <a:xfrm>
            <a:off x="838200" y="2822797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Install a package</a:t>
            </a:r>
          </a:p>
          <a:p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tqdm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758B54-295E-D4D9-5491-2BB4259F40C7}"/>
              </a:ext>
            </a:extLst>
          </p:cNvPr>
          <p:cNvSpPr txBox="1"/>
          <p:nvPr/>
        </p:nvSpPr>
        <p:spPr>
          <a:xfrm>
            <a:off x="760207" y="5539190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Check again</a:t>
            </a:r>
          </a:p>
          <a:p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list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16B852-E8FF-97D1-6F0A-C0A141875A1F}"/>
              </a:ext>
            </a:extLst>
          </p:cNvPr>
          <p:cNvSpPr txBox="1"/>
          <p:nvPr/>
        </p:nvSpPr>
        <p:spPr>
          <a:xfrm>
            <a:off x="5994698" y="5181156"/>
            <a:ext cx="42899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adv_python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) C:\Users\shahb&gt;pip list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Package    Version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---------- -------</a:t>
            </a:r>
          </a:p>
          <a:p>
            <a:r>
              <a:rPr lang="en-US" sz="1200" b="1" dirty="0" err="1">
                <a:solidFill>
                  <a:srgbClr val="94573F"/>
                </a:solidFill>
                <a:latin typeface="Consolas" panose="020B0609020204030204" pitchFamily="49" charset="0"/>
              </a:rPr>
              <a:t>colorama</a:t>
            </a:r>
            <a:r>
              <a:rPr lang="en-US" sz="1200" b="1" dirty="0">
                <a:solidFill>
                  <a:srgbClr val="94573F"/>
                </a:solidFill>
                <a:latin typeface="Consolas" panose="020B0609020204030204" pitchFamily="49" charset="0"/>
              </a:rPr>
              <a:t>   0.4.6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pip        23.3.1</a:t>
            </a:r>
          </a:p>
          <a:p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setuptools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68.2.2</a:t>
            </a:r>
          </a:p>
          <a:p>
            <a:r>
              <a:rPr lang="en-US" sz="1200" b="1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r>
              <a:rPr lang="en-US" sz="1200" b="1" dirty="0">
                <a:solidFill>
                  <a:srgbClr val="94573F"/>
                </a:solidFill>
                <a:latin typeface="Consolas" panose="020B0609020204030204" pitchFamily="49" charset="0"/>
              </a:rPr>
              <a:t>       0.41.2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wheel      0.41.2</a:t>
            </a:r>
          </a:p>
        </p:txBody>
      </p:sp>
    </p:spTree>
    <p:extLst>
      <p:ext uri="{BB962C8B-B14F-4D97-AF65-F5344CB8AC3E}">
        <p14:creationId xmlns:p14="http://schemas.microsoft.com/office/powerpoint/2010/main" val="209572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1047</Words>
  <Application>Microsoft Office PowerPoint</Application>
  <PresentationFormat>Widescreen</PresentationFormat>
  <Paragraphs>134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Georgia</vt:lpstr>
      <vt:lpstr>Office Theme</vt:lpstr>
      <vt:lpstr>Python environment and package management</vt:lpstr>
      <vt:lpstr>Package managers download and install packages, and their dependencies</vt:lpstr>
      <vt:lpstr>Before package managers Every software came with all dependencies (leading to duplication)</vt:lpstr>
      <vt:lpstr>Sometimes there were mismatches with libraries</vt:lpstr>
      <vt:lpstr>The world is full of package managers</vt:lpstr>
      <vt:lpstr>Package managers</vt:lpstr>
      <vt:lpstr>Python’s official package manager is pip And pypi.org is the official repository</vt:lpstr>
      <vt:lpstr>Let’s try pip First create an experimental environment (explained later)</vt:lpstr>
      <vt:lpstr>Try installing a package</vt:lpstr>
      <vt:lpstr>Packages are only downloaded once</vt:lpstr>
      <vt:lpstr>Why is colorama installed?</vt:lpstr>
      <vt:lpstr>PowerPoint Presentation</vt:lpstr>
      <vt:lpstr>conda is (currently) the premier package (and environment) manager for data scientists</vt:lpstr>
      <vt:lpstr>Modern conda and pip work well together</vt:lpstr>
      <vt:lpstr>Modern conda and pip work well together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environment and package management</dc:title>
  <dc:creator>Shahbaz Chaudhary</dc:creator>
  <cp:lastModifiedBy>Shahbaz Chaudhary</cp:lastModifiedBy>
  <cp:revision>1</cp:revision>
  <dcterms:created xsi:type="dcterms:W3CDTF">2024-01-19T21:19:15Z</dcterms:created>
  <dcterms:modified xsi:type="dcterms:W3CDTF">2024-01-20T04:08:38Z</dcterms:modified>
</cp:coreProperties>
</file>