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  <p:sldId id="278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A60B7-084E-45CF-BD23-7CA072B788BD}" v="56" dt="2024-01-17T17:45:07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D58A60B7-084E-45CF-BD23-7CA072B788BD}"/>
    <pc:docChg chg="undo custSel addSld delSld modSld sldOrd modMainMaster">
      <pc:chgData name="Shahbaz Chaudhary" userId="fef21e47db54da50" providerId="LiveId" clId="{D58A60B7-084E-45CF-BD23-7CA072B788BD}" dt="2024-01-17T17:48:28.109" v="2811" actId="313"/>
      <pc:docMkLst>
        <pc:docMk/>
      </pc:docMkLst>
      <pc:sldChg chg="modSp mod">
        <pc:chgData name="Shahbaz Chaudhary" userId="fef21e47db54da50" providerId="LiveId" clId="{D58A60B7-084E-45CF-BD23-7CA072B788BD}" dt="2024-01-17T05:55:24.526" v="1203" actId="207"/>
        <pc:sldMkLst>
          <pc:docMk/>
          <pc:sldMk cId="1773993530" sldId="257"/>
        </pc:sldMkLst>
        <pc:spChg chg="mod">
          <ac:chgData name="Shahbaz Chaudhary" userId="fef21e47db54da50" providerId="LiveId" clId="{D58A60B7-084E-45CF-BD23-7CA072B788BD}" dt="2024-01-17T05:55:24.526" v="1203" actId="207"/>
          <ac:spMkLst>
            <pc:docMk/>
            <pc:sldMk cId="1773993530" sldId="257"/>
            <ac:spMk id="7" creationId="{3F9F20BF-3BB2-45E9-E5E1-65BCB5D44B84}"/>
          </ac:spMkLst>
        </pc:spChg>
      </pc:sldChg>
      <pc:sldChg chg="modSp mod">
        <pc:chgData name="Shahbaz Chaudhary" userId="fef21e47db54da50" providerId="LiveId" clId="{D58A60B7-084E-45CF-BD23-7CA072B788BD}" dt="2024-01-17T05:53:45.617" v="1196" actId="207"/>
        <pc:sldMkLst>
          <pc:docMk/>
          <pc:sldMk cId="3486165762" sldId="258"/>
        </pc:sldMkLst>
        <pc:spChg chg="mod">
          <ac:chgData name="Shahbaz Chaudhary" userId="fef21e47db54da50" providerId="LiveId" clId="{D58A60B7-084E-45CF-BD23-7CA072B788BD}" dt="2024-01-17T05:53:45.617" v="1196" actId="207"/>
          <ac:spMkLst>
            <pc:docMk/>
            <pc:sldMk cId="3486165762" sldId="258"/>
            <ac:spMk id="5" creationId="{6090AA2A-657B-17EF-2E17-2EBC2DBDE8B6}"/>
          </ac:spMkLst>
        </pc:spChg>
      </pc:sldChg>
      <pc:sldChg chg="modSp mod">
        <pc:chgData name="Shahbaz Chaudhary" userId="fef21e47db54da50" providerId="LiveId" clId="{D58A60B7-084E-45CF-BD23-7CA072B788BD}" dt="2024-01-17T05:55:41.377" v="1204" actId="207"/>
        <pc:sldMkLst>
          <pc:docMk/>
          <pc:sldMk cId="3519509199" sldId="261"/>
        </pc:sldMkLst>
        <pc:spChg chg="mod">
          <ac:chgData name="Shahbaz Chaudhary" userId="fef21e47db54da50" providerId="LiveId" clId="{D58A60B7-084E-45CF-BD23-7CA072B788BD}" dt="2024-01-17T05:55:41.377" v="1204" actId="207"/>
          <ac:spMkLst>
            <pc:docMk/>
            <pc:sldMk cId="3519509199" sldId="261"/>
            <ac:spMk id="3" creationId="{E34D29E5-1FB4-BA1F-C920-6DF5254DD1E6}"/>
          </ac:spMkLst>
        </pc:spChg>
      </pc:sldChg>
      <pc:sldChg chg="modSp mod">
        <pc:chgData name="Shahbaz Chaudhary" userId="fef21e47db54da50" providerId="LiveId" clId="{D58A60B7-084E-45CF-BD23-7CA072B788BD}" dt="2024-01-17T05:55:50.938" v="1205" actId="207"/>
        <pc:sldMkLst>
          <pc:docMk/>
          <pc:sldMk cId="2298812892" sldId="263"/>
        </pc:sldMkLst>
        <pc:spChg chg="mod">
          <ac:chgData name="Shahbaz Chaudhary" userId="fef21e47db54da50" providerId="LiveId" clId="{D58A60B7-084E-45CF-BD23-7CA072B788BD}" dt="2024-01-17T05:55:50.938" v="1205" actId="207"/>
          <ac:spMkLst>
            <pc:docMk/>
            <pc:sldMk cId="2298812892" sldId="263"/>
            <ac:spMk id="7" creationId="{741C33C5-76C0-4C64-1CBB-A2045075B807}"/>
          </ac:spMkLst>
        </pc:spChg>
      </pc:sldChg>
      <pc:sldChg chg="modSp new mod">
        <pc:chgData name="Shahbaz Chaudhary" userId="fef21e47db54da50" providerId="LiveId" clId="{D58A60B7-084E-45CF-BD23-7CA072B788BD}" dt="2024-01-17T04:30:23.555" v="37" actId="20577"/>
        <pc:sldMkLst>
          <pc:docMk/>
          <pc:sldMk cId="1037350149" sldId="264"/>
        </pc:sldMkLst>
        <pc:spChg chg="mod">
          <ac:chgData name="Shahbaz Chaudhary" userId="fef21e47db54da50" providerId="LiveId" clId="{D58A60B7-084E-45CF-BD23-7CA072B788BD}" dt="2024-01-17T04:30:10.380" v="24" actId="5793"/>
          <ac:spMkLst>
            <pc:docMk/>
            <pc:sldMk cId="1037350149" sldId="264"/>
            <ac:spMk id="2" creationId="{C5FE634B-E038-29D8-141A-B3075366A0FA}"/>
          </ac:spMkLst>
        </pc:spChg>
        <pc:spChg chg="mod">
          <ac:chgData name="Shahbaz Chaudhary" userId="fef21e47db54da50" providerId="LiveId" clId="{D58A60B7-084E-45CF-BD23-7CA072B788BD}" dt="2024-01-17T04:30:23.555" v="37" actId="20577"/>
          <ac:spMkLst>
            <pc:docMk/>
            <pc:sldMk cId="1037350149" sldId="264"/>
            <ac:spMk id="3" creationId="{BC37995D-1525-8A5E-E65F-B3BBE3C4D574}"/>
          </ac:spMkLst>
        </pc:spChg>
      </pc:sldChg>
      <pc:sldChg chg="new del">
        <pc:chgData name="Shahbaz Chaudhary" userId="fef21e47db54da50" providerId="LiveId" clId="{D58A60B7-084E-45CF-BD23-7CA072B788BD}" dt="2024-01-17T04:29:51.245" v="1" actId="2696"/>
        <pc:sldMkLst>
          <pc:docMk/>
          <pc:sldMk cId="1519852007" sldId="264"/>
        </pc:sldMkLst>
      </pc:sldChg>
      <pc:sldChg chg="addSp delSp modSp new mod">
        <pc:chgData name="Shahbaz Chaudhary" userId="fef21e47db54da50" providerId="LiveId" clId="{D58A60B7-084E-45CF-BD23-7CA072B788BD}" dt="2024-01-17T05:56:02.204" v="1206" actId="207"/>
        <pc:sldMkLst>
          <pc:docMk/>
          <pc:sldMk cId="3781992523" sldId="265"/>
        </pc:sldMkLst>
        <pc:spChg chg="mod">
          <ac:chgData name="Shahbaz Chaudhary" userId="fef21e47db54da50" providerId="LiveId" clId="{D58A60B7-084E-45CF-BD23-7CA072B788BD}" dt="2024-01-17T04:36:57.348" v="53" actId="207"/>
          <ac:spMkLst>
            <pc:docMk/>
            <pc:sldMk cId="3781992523" sldId="265"/>
            <ac:spMk id="2" creationId="{70E780E1-256C-FB74-E0AD-747E27CA5DB3}"/>
          </ac:spMkLst>
        </pc:spChg>
        <pc:spChg chg="add mod">
          <ac:chgData name="Shahbaz Chaudhary" userId="fef21e47db54da50" providerId="LiveId" clId="{D58A60B7-084E-45CF-BD23-7CA072B788BD}" dt="2024-01-17T05:56:02.204" v="1206" actId="207"/>
          <ac:spMkLst>
            <pc:docMk/>
            <pc:sldMk cId="3781992523" sldId="265"/>
            <ac:spMk id="3" creationId="{5FF43D9E-2C23-90E0-1D45-EF3806FFA21A}"/>
          </ac:spMkLst>
        </pc:spChg>
        <pc:picChg chg="add del mod">
          <ac:chgData name="Shahbaz Chaudhary" userId="fef21e47db54da50" providerId="LiveId" clId="{D58A60B7-084E-45CF-BD23-7CA072B788BD}" dt="2024-01-17T04:56:26.473" v="288" actId="478"/>
          <ac:picMkLst>
            <pc:docMk/>
            <pc:sldMk cId="3781992523" sldId="265"/>
            <ac:picMk id="3074" creationId="{70B4516A-E7F2-D5B6-E574-52CD92F96AD3}"/>
          </ac:picMkLst>
        </pc:picChg>
      </pc:sldChg>
      <pc:sldChg chg="addSp modSp new mod">
        <pc:chgData name="Shahbaz Chaudhary" userId="fef21e47db54da50" providerId="LiveId" clId="{D58A60B7-084E-45CF-BD23-7CA072B788BD}" dt="2024-01-17T16:13:04.085" v="1211" actId="207"/>
        <pc:sldMkLst>
          <pc:docMk/>
          <pc:sldMk cId="271569197" sldId="266"/>
        </pc:sldMkLst>
        <pc:spChg chg="mod">
          <ac:chgData name="Shahbaz Chaudhary" userId="fef21e47db54da50" providerId="LiveId" clId="{D58A60B7-084E-45CF-BD23-7CA072B788BD}" dt="2024-01-17T16:13:04.085" v="1211" actId="207"/>
          <ac:spMkLst>
            <pc:docMk/>
            <pc:sldMk cId="271569197" sldId="266"/>
            <ac:spMk id="2" creationId="{2D328608-ACA6-A70E-E7E2-4EAD5EE4BB7C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5" creationId="{9CBFD810-A1BF-7A31-BD11-EDDAC7F6B02E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6" creationId="{3E49AE3F-47E9-CADC-F92C-1E1F838DEDB5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7" creationId="{3BEF1FF7-2EA8-042E-6CF3-5B3EB9182AF3}"/>
          </ac:spMkLst>
        </pc:spChg>
        <pc:picChg chg="add mod">
          <ac:chgData name="Shahbaz Chaudhary" userId="fef21e47db54da50" providerId="LiveId" clId="{D58A60B7-084E-45CF-BD23-7CA072B788BD}" dt="2024-01-17T05:01:51.035" v="400" actId="1076"/>
          <ac:picMkLst>
            <pc:docMk/>
            <pc:sldMk cId="271569197" sldId="266"/>
            <ac:picMk id="4" creationId="{4FD86D95-E481-1D0C-939C-0D18DD5A606E}"/>
          </ac:picMkLst>
        </pc:picChg>
      </pc:sldChg>
      <pc:sldChg chg="addSp delSp modSp new mod">
        <pc:chgData name="Shahbaz Chaudhary" userId="fef21e47db54da50" providerId="LiveId" clId="{D58A60B7-084E-45CF-BD23-7CA072B788BD}" dt="2024-01-17T05:20:41.424" v="697" actId="20577"/>
        <pc:sldMkLst>
          <pc:docMk/>
          <pc:sldMk cId="394294336" sldId="267"/>
        </pc:sldMkLst>
        <pc:spChg chg="mod">
          <ac:chgData name="Shahbaz Chaudhary" userId="fef21e47db54da50" providerId="LiveId" clId="{D58A60B7-084E-45CF-BD23-7CA072B788BD}" dt="2024-01-17T05:20:41.424" v="697" actId="20577"/>
          <ac:spMkLst>
            <pc:docMk/>
            <pc:sldMk cId="394294336" sldId="267"/>
            <ac:spMk id="2" creationId="{0EDFAC8D-1FA1-C402-480E-833CDFA76B98}"/>
          </ac:spMkLst>
        </pc:spChg>
        <pc:spChg chg="del">
          <ac:chgData name="Shahbaz Chaudhary" userId="fef21e47db54da50" providerId="LiveId" clId="{D58A60B7-084E-45CF-BD23-7CA072B788BD}" dt="2024-01-17T05:10:11.539" v="465" actId="478"/>
          <ac:spMkLst>
            <pc:docMk/>
            <pc:sldMk cId="394294336" sldId="267"/>
            <ac:spMk id="3" creationId="{9FDF270E-F8FA-6C31-09D0-4E1D54279AE1}"/>
          </ac:spMkLst>
        </pc:spChg>
        <pc:spChg chg="add mod">
          <ac:chgData name="Shahbaz Chaudhary" userId="fef21e47db54da50" providerId="LiveId" clId="{D58A60B7-084E-45CF-BD23-7CA072B788BD}" dt="2024-01-17T05:13:01.807" v="490" actId="207"/>
          <ac:spMkLst>
            <pc:docMk/>
            <pc:sldMk cId="394294336" sldId="267"/>
            <ac:spMk id="8" creationId="{5E99CA27-6410-D1A2-E5A9-98A46FCC3515}"/>
          </ac:spMkLst>
        </pc:spChg>
        <pc:spChg chg="add mod">
          <ac:chgData name="Shahbaz Chaudhary" userId="fef21e47db54da50" providerId="LiveId" clId="{D58A60B7-084E-45CF-BD23-7CA072B788BD}" dt="2024-01-17T05:16:23.378" v="566" actId="1076"/>
          <ac:spMkLst>
            <pc:docMk/>
            <pc:sldMk cId="394294336" sldId="267"/>
            <ac:spMk id="9" creationId="{766DD2A2-4E9B-E20C-D0EA-3EDF5BFA9895}"/>
          </ac:spMkLst>
        </pc:spChg>
        <pc:spChg chg="add del">
          <ac:chgData name="Shahbaz Chaudhary" userId="fef21e47db54da50" providerId="LiveId" clId="{D58A60B7-084E-45CF-BD23-7CA072B788BD}" dt="2024-01-17T05:14:10.971" v="495" actId="478"/>
          <ac:spMkLst>
            <pc:docMk/>
            <pc:sldMk cId="394294336" sldId="267"/>
            <ac:spMk id="10" creationId="{A974570A-9783-B600-5134-7FFE2A384103}"/>
          </ac:spMkLst>
        </pc:spChg>
        <pc:spChg chg="add mod">
          <ac:chgData name="Shahbaz Chaudhary" userId="fef21e47db54da50" providerId="LiveId" clId="{D58A60B7-084E-45CF-BD23-7CA072B788BD}" dt="2024-01-17T05:15:13.379" v="505" actId="1035"/>
          <ac:spMkLst>
            <pc:docMk/>
            <pc:sldMk cId="394294336" sldId="267"/>
            <ac:spMk id="11" creationId="{ADED6D95-ED31-D3AC-EBDA-A4D4D908A60B}"/>
          </ac:spMkLst>
        </pc:spChg>
        <pc:spChg chg="add mod">
          <ac:chgData name="Shahbaz Chaudhary" userId="fef21e47db54da50" providerId="LiveId" clId="{D58A60B7-084E-45CF-BD23-7CA072B788BD}" dt="2024-01-17T05:16:13.545" v="564" actId="1076"/>
          <ac:spMkLst>
            <pc:docMk/>
            <pc:sldMk cId="394294336" sldId="267"/>
            <ac:spMk id="12" creationId="{EB1DC4A7-5C3D-CEBB-BF96-0909ADC3DCBE}"/>
          </ac:spMkLst>
        </pc:spChg>
        <pc:spChg chg="add mod">
          <ac:chgData name="Shahbaz Chaudhary" userId="fef21e47db54da50" providerId="LiveId" clId="{D58A60B7-084E-45CF-BD23-7CA072B788BD}" dt="2024-01-17T05:17:41.548" v="582" actId="207"/>
          <ac:spMkLst>
            <pc:docMk/>
            <pc:sldMk cId="394294336" sldId="267"/>
            <ac:spMk id="16" creationId="{D46750FD-E3E4-ACEE-F578-1A237BB72492}"/>
          </ac:spMkLst>
        </pc:spChg>
        <pc:spChg chg="add mod">
          <ac:chgData name="Shahbaz Chaudhary" userId="fef21e47db54da50" providerId="LiveId" clId="{D58A60B7-084E-45CF-BD23-7CA072B788BD}" dt="2024-01-17T05:18:57.817" v="602" actId="1076"/>
          <ac:spMkLst>
            <pc:docMk/>
            <pc:sldMk cId="394294336" sldId="267"/>
            <ac:spMk id="19" creationId="{EAE41324-04B1-4B5F-D099-8BA0B3C29BD9}"/>
          </ac:spMkLst>
        </pc:spChg>
        <pc:spChg chg="add mod">
          <ac:chgData name="Shahbaz Chaudhary" userId="fef21e47db54da50" providerId="LiveId" clId="{D58A60B7-084E-45CF-BD23-7CA072B788BD}" dt="2024-01-17T05:19:30.410" v="668" actId="20577"/>
          <ac:spMkLst>
            <pc:docMk/>
            <pc:sldMk cId="394294336" sldId="267"/>
            <ac:spMk id="21" creationId="{E39A7224-7412-50D8-9D26-95ADA2EDA588}"/>
          </ac:spMkLst>
        </pc:spChg>
        <pc:spChg chg="add mod">
          <ac:chgData name="Shahbaz Chaudhary" userId="fef21e47db54da50" providerId="LiveId" clId="{D58A60B7-084E-45CF-BD23-7CA072B788BD}" dt="2024-01-17T05:19:59.997" v="672" actId="1076"/>
          <ac:spMkLst>
            <pc:docMk/>
            <pc:sldMk cId="394294336" sldId="267"/>
            <ac:spMk id="22" creationId="{42BCDF13-E3BA-D23D-E1A2-8EE39AECDB0A}"/>
          </ac:spMkLst>
        </pc:spChg>
        <pc:picChg chg="add mod">
          <ac:chgData name="Shahbaz Chaudhary" userId="fef21e47db54da50" providerId="LiveId" clId="{D58A60B7-084E-45CF-BD23-7CA072B788BD}" dt="2024-01-17T05:16:17.326" v="565" actId="1076"/>
          <ac:picMkLst>
            <pc:docMk/>
            <pc:sldMk cId="394294336" sldId="267"/>
            <ac:picMk id="5" creationId="{914FCBDF-36EE-4B6B-055D-23A31E5EA7E1}"/>
          </ac:picMkLst>
        </pc:picChg>
        <pc:cxnChg chg="add mod">
          <ac:chgData name="Shahbaz Chaudhary" userId="fef21e47db54da50" providerId="LiveId" clId="{D58A60B7-084E-45CF-BD23-7CA072B788BD}" dt="2024-01-17T05:12:12.340" v="475" actId="1076"/>
          <ac:cxnSpMkLst>
            <pc:docMk/>
            <pc:sldMk cId="394294336" sldId="267"/>
            <ac:cxnSpMk id="7" creationId="{5E3F10FF-2558-CEBD-A891-BE0951101AE2}"/>
          </ac:cxnSpMkLst>
        </pc:cxnChg>
        <pc:cxnChg chg="add mod">
          <ac:chgData name="Shahbaz Chaudhary" userId="fef21e47db54da50" providerId="LiveId" clId="{D58A60B7-084E-45CF-BD23-7CA072B788BD}" dt="2024-01-17T05:18:26.679" v="587" actId="14100"/>
          <ac:cxnSpMkLst>
            <pc:docMk/>
            <pc:sldMk cId="394294336" sldId="267"/>
            <ac:cxnSpMk id="13" creationId="{0FBF2718-31A0-C685-C817-280615134FB9}"/>
          </ac:cxnSpMkLst>
        </pc:cxnChg>
        <pc:cxnChg chg="add mod">
          <ac:chgData name="Shahbaz Chaudhary" userId="fef21e47db54da50" providerId="LiveId" clId="{D58A60B7-084E-45CF-BD23-7CA072B788BD}" dt="2024-01-17T05:17:59.833" v="586" actId="14100"/>
          <ac:cxnSpMkLst>
            <pc:docMk/>
            <pc:sldMk cId="394294336" sldId="267"/>
            <ac:cxnSpMk id="15" creationId="{F7358A8E-1B9F-F7CA-6388-3E1464B12970}"/>
          </ac:cxnSpMkLst>
        </pc:cxnChg>
        <pc:cxnChg chg="add mod">
          <ac:chgData name="Shahbaz Chaudhary" userId="fef21e47db54da50" providerId="LiveId" clId="{D58A60B7-084E-45CF-BD23-7CA072B788BD}" dt="2024-01-17T05:19:25.010" v="664" actId="1076"/>
          <ac:cxnSpMkLst>
            <pc:docMk/>
            <pc:sldMk cId="394294336" sldId="267"/>
            <ac:cxnSpMk id="20" creationId="{AD8CBA3C-DC07-8775-8185-E69E02BB5BAF}"/>
          </ac:cxnSpMkLst>
        </pc:cxnChg>
      </pc:sldChg>
      <pc:sldChg chg="addSp delSp modSp new mod">
        <pc:chgData name="Shahbaz Chaudhary" userId="fef21e47db54da50" providerId="LiveId" clId="{D58A60B7-084E-45CF-BD23-7CA072B788BD}" dt="2024-01-17T05:26:17.533" v="752" actId="1076"/>
        <pc:sldMkLst>
          <pc:docMk/>
          <pc:sldMk cId="2335098605" sldId="268"/>
        </pc:sldMkLst>
        <pc:spChg chg="mod">
          <ac:chgData name="Shahbaz Chaudhary" userId="fef21e47db54da50" providerId="LiveId" clId="{D58A60B7-084E-45CF-BD23-7CA072B788BD}" dt="2024-01-17T05:25:55.624" v="750" actId="207"/>
          <ac:spMkLst>
            <pc:docMk/>
            <pc:sldMk cId="2335098605" sldId="268"/>
            <ac:spMk id="2" creationId="{2AF331AC-FF45-F932-0C41-6745522AB9EF}"/>
          </ac:spMkLst>
        </pc:spChg>
        <pc:spChg chg="add mod">
          <ac:chgData name="Shahbaz Chaudhary" userId="fef21e47db54da50" providerId="LiveId" clId="{D58A60B7-084E-45CF-BD23-7CA072B788BD}" dt="2024-01-17T05:26:17.533" v="752" actId="1076"/>
          <ac:spMkLst>
            <pc:docMk/>
            <pc:sldMk cId="2335098605" sldId="268"/>
            <ac:spMk id="7" creationId="{DED2411D-6BBB-990F-D5F7-5D5B1E2A824E}"/>
          </ac:spMkLst>
        </pc:spChg>
        <pc:picChg chg="add del mod">
          <ac:chgData name="Shahbaz Chaudhary" userId="fef21e47db54da50" providerId="LiveId" clId="{D58A60B7-084E-45CF-BD23-7CA072B788BD}" dt="2024-01-17T05:24:07.183" v="728" actId="478"/>
          <ac:picMkLst>
            <pc:docMk/>
            <pc:sldMk cId="2335098605" sldId="268"/>
            <ac:picMk id="4" creationId="{2A99BC0B-1F93-ED8E-1BBA-CD95734AB870}"/>
          </ac:picMkLst>
        </pc:picChg>
        <pc:picChg chg="add mod">
          <ac:chgData name="Shahbaz Chaudhary" userId="fef21e47db54da50" providerId="LiveId" clId="{D58A60B7-084E-45CF-BD23-7CA072B788BD}" dt="2024-01-17T05:25:08.829" v="733" actId="1076"/>
          <ac:picMkLst>
            <pc:docMk/>
            <pc:sldMk cId="2335098605" sldId="268"/>
            <ac:picMk id="6" creationId="{E23F9E9A-179E-F853-4E5E-CF7C71FBA524}"/>
          </ac:picMkLst>
        </pc:picChg>
      </pc:sldChg>
      <pc:sldChg chg="addSp delSp modSp add mod ord">
        <pc:chgData name="Shahbaz Chaudhary" userId="fef21e47db54da50" providerId="LiveId" clId="{D58A60B7-084E-45CF-BD23-7CA072B788BD}" dt="2024-01-17T05:33:42.708" v="808" actId="478"/>
        <pc:sldMkLst>
          <pc:docMk/>
          <pc:sldMk cId="4115458080" sldId="269"/>
        </pc:sldMkLst>
        <pc:spChg chg="mod">
          <ac:chgData name="Shahbaz Chaudhary" userId="fef21e47db54da50" providerId="LiveId" clId="{D58A60B7-084E-45CF-BD23-7CA072B788BD}" dt="2024-01-17T05:26:47.410" v="764" actId="20577"/>
          <ac:spMkLst>
            <pc:docMk/>
            <pc:sldMk cId="4115458080" sldId="269"/>
            <ac:spMk id="2" creationId="{0EDFAC8D-1FA1-C402-480E-833CDFA76B98}"/>
          </ac:spMkLst>
        </pc:spChg>
        <pc:spChg chg="add mod">
          <ac:chgData name="Shahbaz Chaudhary" userId="fef21e47db54da50" providerId="LiveId" clId="{D58A60B7-084E-45CF-BD23-7CA072B788BD}" dt="2024-01-17T05:32:42.774" v="802" actId="1076"/>
          <ac:spMkLst>
            <pc:docMk/>
            <pc:sldMk cId="4115458080" sldId="269"/>
            <ac:spMk id="3" creationId="{D06AFDD7-8B1D-F8C4-43B1-3E1D448E3BE6}"/>
          </ac:spMkLst>
        </pc:spChg>
        <pc:spChg chg="add mod">
          <ac:chgData name="Shahbaz Chaudhary" userId="fef21e47db54da50" providerId="LiveId" clId="{D58A60B7-084E-45CF-BD23-7CA072B788BD}" dt="2024-01-17T05:28:38.950" v="781" actId="2711"/>
          <ac:spMkLst>
            <pc:docMk/>
            <pc:sldMk cId="4115458080" sldId="269"/>
            <ac:spMk id="4" creationId="{8A3611E1-7AF0-3272-49F5-19ECA21F9C4B}"/>
          </ac:spMkLst>
        </pc:spChg>
        <pc:spChg chg="add mod">
          <ac:chgData name="Shahbaz Chaudhary" userId="fef21e47db54da50" providerId="LiveId" clId="{D58A60B7-084E-45CF-BD23-7CA072B788BD}" dt="2024-01-17T05:30:27.868" v="786" actId="1076"/>
          <ac:spMkLst>
            <pc:docMk/>
            <pc:sldMk cId="4115458080" sldId="269"/>
            <ac:spMk id="14" creationId="{201B2618-3D49-7389-C353-08B859BCB55C}"/>
          </ac:spMkLst>
        </pc:spChg>
        <pc:spChg chg="add mod">
          <ac:chgData name="Shahbaz Chaudhary" userId="fef21e47db54da50" providerId="LiveId" clId="{D58A60B7-084E-45CF-BD23-7CA072B788BD}" dt="2024-01-17T05:30:48.514" v="791" actId="207"/>
          <ac:spMkLst>
            <pc:docMk/>
            <pc:sldMk cId="4115458080" sldId="269"/>
            <ac:spMk id="17" creationId="{F77293AC-085A-909E-9F5A-4AF3C110E9A4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19" creationId="{EAE41324-04B1-4B5F-D099-8BA0B3C29BD9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21" creationId="{E39A7224-7412-50D8-9D26-95ADA2EDA588}"/>
          </ac:spMkLst>
        </pc:spChg>
        <pc:spChg chg="add del mod">
          <ac:chgData name="Shahbaz Chaudhary" userId="fef21e47db54da50" providerId="LiveId" clId="{D58A60B7-084E-45CF-BD23-7CA072B788BD}" dt="2024-01-17T05:33:39.089" v="806" actId="478"/>
          <ac:spMkLst>
            <pc:docMk/>
            <pc:sldMk cId="4115458080" sldId="269"/>
            <ac:spMk id="23" creationId="{0DF4D7F6-4474-F622-F4E2-5B636E8C4361}"/>
          </ac:spMkLst>
        </pc:spChg>
        <pc:spChg chg="add del mod">
          <ac:chgData name="Shahbaz Chaudhary" userId="fef21e47db54da50" providerId="LiveId" clId="{D58A60B7-084E-45CF-BD23-7CA072B788BD}" dt="2024-01-17T05:33:42.708" v="808" actId="478"/>
          <ac:spMkLst>
            <pc:docMk/>
            <pc:sldMk cId="4115458080" sldId="269"/>
            <ac:spMk id="24" creationId="{51C6AFE3-C63D-015D-21CC-904A81E8313F}"/>
          </ac:spMkLst>
        </pc:spChg>
        <pc:picChg chg="del">
          <ac:chgData name="Shahbaz Chaudhary" userId="fef21e47db54da50" providerId="LiveId" clId="{D58A60B7-084E-45CF-BD23-7CA072B788BD}" dt="2024-01-17T05:27:47.550" v="767" actId="478"/>
          <ac:picMkLst>
            <pc:docMk/>
            <pc:sldMk cId="4115458080" sldId="269"/>
            <ac:picMk id="5" creationId="{914FCBDF-36EE-4B6B-055D-23A31E5EA7E1}"/>
          </ac:picMkLst>
        </pc:picChg>
        <pc:picChg chg="add mod">
          <ac:chgData name="Shahbaz Chaudhary" userId="fef21e47db54da50" providerId="LiveId" clId="{D58A60B7-084E-45CF-BD23-7CA072B788BD}" dt="2024-01-17T05:33:25.133" v="804" actId="1076"/>
          <ac:picMkLst>
            <pc:docMk/>
            <pc:sldMk cId="4115458080" sldId="269"/>
            <ac:picMk id="10" creationId="{8AC2BB74-E247-5F2F-122C-884B4939963B}"/>
          </ac:picMkLst>
        </pc:pic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15" creationId="{F7358A8E-1B9F-F7CA-6388-3E1464B12970}"/>
          </ac:cxnSpMkLst>
        </pc:cxnChg>
        <pc:cxnChg chg="add del mod">
          <ac:chgData name="Shahbaz Chaudhary" userId="fef21e47db54da50" providerId="LiveId" clId="{D58A60B7-084E-45CF-BD23-7CA072B788BD}" dt="2024-01-17T05:33:40.754" v="807" actId="478"/>
          <ac:cxnSpMkLst>
            <pc:docMk/>
            <pc:sldMk cId="4115458080" sldId="269"/>
            <ac:cxnSpMk id="18" creationId="{4984A806-D562-6054-D0ED-5081F03228F9}"/>
          </ac:cxnSpMkLst>
        </pc:cxn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20" creationId="{AD8CBA3C-DC07-8775-8185-E69E02BB5BAF}"/>
          </ac:cxnSpMkLst>
        </pc:cxnChg>
      </pc:sldChg>
      <pc:sldChg chg="addSp delSp modSp add mod">
        <pc:chgData name="Shahbaz Chaudhary" userId="fef21e47db54da50" providerId="LiveId" clId="{D58A60B7-084E-45CF-BD23-7CA072B788BD}" dt="2024-01-17T05:57:34.159" v="1210" actId="207"/>
        <pc:sldMkLst>
          <pc:docMk/>
          <pc:sldMk cId="3307249859" sldId="270"/>
        </pc:sldMkLst>
        <pc:spChg chg="add mod">
          <ac:chgData name="Shahbaz Chaudhary" userId="fef21e47db54da50" providerId="LiveId" clId="{D58A60B7-084E-45CF-BD23-7CA072B788BD}" dt="2024-01-17T05:57:23.902" v="1209" actId="207"/>
          <ac:spMkLst>
            <pc:docMk/>
            <pc:sldMk cId="3307249859" sldId="270"/>
            <ac:spMk id="27" creationId="{8220D873-2E34-B392-7F1C-9D1FD489D6D8}"/>
          </ac:spMkLst>
        </pc:spChg>
        <pc:spChg chg="add mod">
          <ac:chgData name="Shahbaz Chaudhary" userId="fef21e47db54da50" providerId="LiveId" clId="{D58A60B7-084E-45CF-BD23-7CA072B788BD}" dt="2024-01-17T05:57:34.159" v="1210" actId="207"/>
          <ac:spMkLst>
            <pc:docMk/>
            <pc:sldMk cId="3307249859" sldId="270"/>
            <ac:spMk id="28" creationId="{2C5281A4-5497-66F4-288E-113882130349}"/>
          </ac:spMkLst>
        </pc:spChg>
        <pc:picChg chg="add mod">
          <ac:chgData name="Shahbaz Chaudhary" userId="fef21e47db54da50" providerId="LiveId" clId="{D58A60B7-084E-45CF-BD23-7CA072B788BD}" dt="2024-01-17T05:39:19.729" v="863" actId="14861"/>
          <ac:picMkLst>
            <pc:docMk/>
            <pc:sldMk cId="3307249859" sldId="270"/>
            <ac:picMk id="6" creationId="{F0BC58DC-82CD-6709-2FDC-AF15A125F2C3}"/>
          </ac:picMkLst>
        </pc:picChg>
        <pc:picChg chg="del">
          <ac:chgData name="Shahbaz Chaudhary" userId="fef21e47db54da50" providerId="LiveId" clId="{D58A60B7-084E-45CF-BD23-7CA072B788BD}" dt="2024-01-17T05:35:11.751" v="809" actId="478"/>
          <ac:picMkLst>
            <pc:docMk/>
            <pc:sldMk cId="3307249859" sldId="270"/>
            <ac:picMk id="10" creationId="{8AC2BB74-E247-5F2F-122C-884B4939963B}"/>
          </ac:picMkLst>
        </pc:picChg>
        <pc:picChg chg="add del mod">
          <ac:chgData name="Shahbaz Chaudhary" userId="fef21e47db54da50" providerId="LiveId" clId="{D58A60B7-084E-45CF-BD23-7CA072B788BD}" dt="2024-01-17T05:36:08.665" v="816" actId="478"/>
          <ac:picMkLst>
            <pc:docMk/>
            <pc:sldMk cId="3307249859" sldId="270"/>
            <ac:picMk id="26" creationId="{6D8173F5-6DFC-6BF2-21CB-C7CDA5D2BD1E}"/>
          </ac:picMkLst>
        </pc:picChg>
      </pc:sldChg>
      <pc:sldChg chg="addSp delSp modSp add mod">
        <pc:chgData name="Shahbaz Chaudhary" userId="fef21e47db54da50" providerId="LiveId" clId="{D58A60B7-084E-45CF-BD23-7CA072B788BD}" dt="2024-01-17T05:39:26.844" v="864" actId="14861"/>
        <pc:sldMkLst>
          <pc:docMk/>
          <pc:sldMk cId="3840065364" sldId="271"/>
        </pc:sldMkLst>
        <pc:spChg chg="mod">
          <ac:chgData name="Shahbaz Chaudhary" userId="fef21e47db54da50" providerId="LiveId" clId="{D58A60B7-084E-45CF-BD23-7CA072B788BD}" dt="2024-01-17T05:38:43.566" v="859" actId="20577"/>
          <ac:spMkLst>
            <pc:docMk/>
            <pc:sldMk cId="3840065364" sldId="271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39:02.316" v="860" actId="478"/>
          <ac:picMkLst>
            <pc:docMk/>
            <pc:sldMk cId="3840065364" sldId="271"/>
            <ac:picMk id="6" creationId="{F0BC58DC-82CD-6709-2FDC-AF15A125F2C3}"/>
          </ac:picMkLst>
        </pc:picChg>
        <pc:picChg chg="add mod">
          <ac:chgData name="Shahbaz Chaudhary" userId="fef21e47db54da50" providerId="LiveId" clId="{D58A60B7-084E-45CF-BD23-7CA072B788BD}" dt="2024-01-17T05:39:26.844" v="864" actId="14861"/>
          <ac:picMkLst>
            <pc:docMk/>
            <pc:sldMk cId="3840065364" sldId="271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32.087" v="916" actId="1076"/>
        <pc:sldMkLst>
          <pc:docMk/>
          <pc:sldMk cId="1962549041" sldId="272"/>
        </pc:sldMkLst>
        <pc:spChg chg="mod">
          <ac:chgData name="Shahbaz Chaudhary" userId="fef21e47db54da50" providerId="LiveId" clId="{D58A60B7-084E-45CF-BD23-7CA072B788BD}" dt="2024-01-17T05:45:26.658" v="915" actId="20577"/>
          <ac:spMkLst>
            <pc:docMk/>
            <pc:sldMk cId="1962549041" sldId="272"/>
            <ac:spMk id="2" creationId="{0EDFAC8D-1FA1-C402-480E-833CDFA76B98}"/>
          </ac:spMkLst>
        </pc:spChg>
        <pc:picChg chg="add mod">
          <ac:chgData name="Shahbaz Chaudhary" userId="fef21e47db54da50" providerId="LiveId" clId="{D58A60B7-084E-45CF-BD23-7CA072B788BD}" dt="2024-01-17T05:45:32.087" v="916" actId="1076"/>
          <ac:picMkLst>
            <pc:docMk/>
            <pc:sldMk cId="1962549041" sldId="272"/>
            <ac:picMk id="6" creationId="{4ABD603D-78E1-CD53-D68F-178ED4046869}"/>
          </ac:picMkLst>
        </pc:picChg>
        <pc:picChg chg="del">
          <ac:chgData name="Shahbaz Chaudhary" userId="fef21e47db54da50" providerId="LiveId" clId="{D58A60B7-084E-45CF-BD23-7CA072B788BD}" dt="2024-01-17T05:43:21.966" v="866" actId="478"/>
          <ac:picMkLst>
            <pc:docMk/>
            <pc:sldMk cId="1962549041" sldId="272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48.344" v="955" actId="20577"/>
        <pc:sldMkLst>
          <pc:docMk/>
          <pc:sldMk cId="1676956924" sldId="273"/>
        </pc:sldMkLst>
        <pc:spChg chg="mod">
          <ac:chgData name="Shahbaz Chaudhary" userId="fef21e47db54da50" providerId="LiveId" clId="{D58A60B7-084E-45CF-BD23-7CA072B788BD}" dt="2024-01-17T05:45:48.344" v="955" actId="20577"/>
          <ac:spMkLst>
            <pc:docMk/>
            <pc:sldMk cId="1676956924" sldId="273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44:18.065" v="870" actId="478"/>
          <ac:picMkLst>
            <pc:docMk/>
            <pc:sldMk cId="1676956924" sldId="273"/>
            <ac:picMk id="6" creationId="{4ABD603D-78E1-CD53-D68F-178ED4046869}"/>
          </ac:picMkLst>
        </pc:picChg>
        <pc:picChg chg="add mod">
          <ac:chgData name="Shahbaz Chaudhary" userId="fef21e47db54da50" providerId="LiveId" clId="{D58A60B7-084E-45CF-BD23-7CA072B788BD}" dt="2024-01-17T05:44:40.547" v="874" actId="14861"/>
          <ac:picMkLst>
            <pc:docMk/>
            <pc:sldMk cId="1676956924" sldId="273"/>
            <ac:picMk id="10" creationId="{2FBBAD6E-796F-75B1-E46B-5A0F8DDAE34D}"/>
          </ac:picMkLst>
        </pc:picChg>
      </pc:sldChg>
      <pc:sldChg chg="addSp modSp new mod">
        <pc:chgData name="Shahbaz Chaudhary" userId="fef21e47db54da50" providerId="LiveId" clId="{D58A60B7-084E-45CF-BD23-7CA072B788BD}" dt="2024-01-17T05:46:40.660" v="998" actId="1076"/>
        <pc:sldMkLst>
          <pc:docMk/>
          <pc:sldMk cId="1621642431" sldId="274"/>
        </pc:sldMkLst>
        <pc:spChg chg="mod">
          <ac:chgData name="Shahbaz Chaudhary" userId="fef21e47db54da50" providerId="LiveId" clId="{D58A60B7-084E-45CF-BD23-7CA072B788BD}" dt="2024-01-17T05:46:16.351" v="995" actId="20577"/>
          <ac:spMkLst>
            <pc:docMk/>
            <pc:sldMk cId="1621642431" sldId="274"/>
            <ac:spMk id="2" creationId="{FE7C2B30-2F44-A398-9CDF-AC339691410D}"/>
          </ac:spMkLst>
        </pc:spChg>
        <pc:picChg chg="add mod">
          <ac:chgData name="Shahbaz Chaudhary" userId="fef21e47db54da50" providerId="LiveId" clId="{D58A60B7-084E-45CF-BD23-7CA072B788BD}" dt="2024-01-17T05:46:40.660" v="998" actId="1076"/>
          <ac:picMkLst>
            <pc:docMk/>
            <pc:sldMk cId="1621642431" sldId="274"/>
            <ac:picMk id="4" creationId="{DEA9C024-A2D8-80B6-9459-1FAD70F64F38}"/>
          </ac:picMkLst>
        </pc:picChg>
      </pc:sldChg>
      <pc:sldChg chg="modSp new mod">
        <pc:chgData name="Shahbaz Chaudhary" userId="fef21e47db54da50" providerId="LiveId" clId="{D58A60B7-084E-45CF-BD23-7CA072B788BD}" dt="2024-01-17T05:48:46.480" v="1023" actId="5793"/>
        <pc:sldMkLst>
          <pc:docMk/>
          <pc:sldMk cId="3770930230" sldId="275"/>
        </pc:sldMkLst>
        <pc:spChg chg="mod">
          <ac:chgData name="Shahbaz Chaudhary" userId="fef21e47db54da50" providerId="LiveId" clId="{D58A60B7-084E-45CF-BD23-7CA072B788BD}" dt="2024-01-17T05:48:46.480" v="1023" actId="5793"/>
          <ac:spMkLst>
            <pc:docMk/>
            <pc:sldMk cId="3770930230" sldId="275"/>
            <ac:spMk id="2" creationId="{57DBE2BE-31CD-5E69-EAB0-264A1B8771D4}"/>
          </ac:spMkLst>
        </pc:spChg>
      </pc:sldChg>
      <pc:sldChg chg="addSp modSp new mod">
        <pc:chgData name="Shahbaz Chaudhary" userId="fef21e47db54da50" providerId="LiveId" clId="{D58A60B7-084E-45CF-BD23-7CA072B788BD}" dt="2024-01-17T05:56:39.936" v="1208" actId="207"/>
        <pc:sldMkLst>
          <pc:docMk/>
          <pc:sldMk cId="258079637" sldId="276"/>
        </pc:sldMkLst>
        <pc:spChg chg="mod">
          <ac:chgData name="Shahbaz Chaudhary" userId="fef21e47db54da50" providerId="LiveId" clId="{D58A60B7-084E-45CF-BD23-7CA072B788BD}" dt="2024-01-17T05:49:05.910" v="1037" actId="20577"/>
          <ac:spMkLst>
            <pc:docMk/>
            <pc:sldMk cId="258079637" sldId="276"/>
            <ac:spMk id="2" creationId="{4F958540-5DD9-7F04-3CB8-817947D66868}"/>
          </ac:spMkLst>
        </pc:spChg>
        <pc:spChg chg="add mod">
          <ac:chgData name="Shahbaz Chaudhary" userId="fef21e47db54da50" providerId="LiveId" clId="{D58A60B7-084E-45CF-BD23-7CA072B788BD}" dt="2024-01-17T05:56:39.936" v="1208" actId="207"/>
          <ac:spMkLst>
            <pc:docMk/>
            <pc:sldMk cId="258079637" sldId="276"/>
            <ac:spMk id="3" creationId="{34D70859-FD20-A789-6C98-6C8C62A68343}"/>
          </ac:spMkLst>
        </pc:spChg>
      </pc:sldChg>
      <pc:sldChg chg="addSp modSp new mod">
        <pc:chgData name="Shahbaz Chaudhary" userId="fef21e47db54da50" providerId="LiveId" clId="{D58A60B7-084E-45CF-BD23-7CA072B788BD}" dt="2024-01-17T16:25:06.710" v="1762" actId="20577"/>
        <pc:sldMkLst>
          <pc:docMk/>
          <pc:sldMk cId="3791115765" sldId="277"/>
        </pc:sldMkLst>
        <pc:spChg chg="mod">
          <ac:chgData name="Shahbaz Chaudhary" userId="fef21e47db54da50" providerId="LiveId" clId="{D58A60B7-084E-45CF-BD23-7CA072B788BD}" dt="2024-01-17T16:17:32.252" v="1326" actId="207"/>
          <ac:spMkLst>
            <pc:docMk/>
            <pc:sldMk cId="3791115765" sldId="277"/>
            <ac:spMk id="2" creationId="{7BE552AD-EDFD-92C3-0B38-63394FF40FA0}"/>
          </ac:spMkLst>
        </pc:spChg>
        <pc:spChg chg="add mod">
          <ac:chgData name="Shahbaz Chaudhary" userId="fef21e47db54da50" providerId="LiveId" clId="{D58A60B7-084E-45CF-BD23-7CA072B788BD}" dt="2024-01-17T16:24:32.029" v="1751" actId="1076"/>
          <ac:spMkLst>
            <pc:docMk/>
            <pc:sldMk cId="3791115765" sldId="277"/>
            <ac:spMk id="3" creationId="{AFCFE1BB-F485-F41C-DE4C-9A5C93828A1A}"/>
          </ac:spMkLst>
        </pc:spChg>
        <pc:spChg chg="add mod">
          <ac:chgData name="Shahbaz Chaudhary" userId="fef21e47db54da50" providerId="LiveId" clId="{D58A60B7-084E-45CF-BD23-7CA072B788BD}" dt="2024-01-17T16:25:06.710" v="1762" actId="20577"/>
          <ac:spMkLst>
            <pc:docMk/>
            <pc:sldMk cId="3791115765" sldId="277"/>
            <ac:spMk id="4" creationId="{41981000-39E2-14CB-5D63-2375F17D1DE7}"/>
          </ac:spMkLst>
        </pc:spChg>
        <pc:cxnChg chg="add">
          <ac:chgData name="Shahbaz Chaudhary" userId="fef21e47db54da50" providerId="LiveId" clId="{D58A60B7-084E-45CF-BD23-7CA072B788BD}" dt="2024-01-17T16:24:45.282" v="1752" actId="11529"/>
          <ac:cxnSpMkLst>
            <pc:docMk/>
            <pc:sldMk cId="3791115765" sldId="277"/>
            <ac:cxnSpMk id="6" creationId="{9EA8B42E-0D7C-D143-552C-1DDE24A82F30}"/>
          </ac:cxnSpMkLst>
        </pc:cxnChg>
      </pc:sldChg>
      <pc:sldChg chg="addSp modSp new mod">
        <pc:chgData name="Shahbaz Chaudhary" userId="fef21e47db54da50" providerId="LiveId" clId="{D58A60B7-084E-45CF-BD23-7CA072B788BD}" dt="2024-01-17T17:40:38.225" v="2258" actId="20577"/>
        <pc:sldMkLst>
          <pc:docMk/>
          <pc:sldMk cId="3977715652" sldId="278"/>
        </pc:sldMkLst>
        <pc:spChg chg="mod">
          <ac:chgData name="Shahbaz Chaudhary" userId="fef21e47db54da50" providerId="LiveId" clId="{D58A60B7-084E-45CF-BD23-7CA072B788BD}" dt="2024-01-17T17:38:01.651" v="2136" actId="20577"/>
          <ac:spMkLst>
            <pc:docMk/>
            <pc:sldMk cId="3977715652" sldId="278"/>
            <ac:spMk id="2" creationId="{E40F824C-9119-D7CE-F06B-052C347712BF}"/>
          </ac:spMkLst>
        </pc:spChg>
        <pc:spChg chg="add mod">
          <ac:chgData name="Shahbaz Chaudhary" userId="fef21e47db54da50" providerId="LiveId" clId="{D58A60B7-084E-45CF-BD23-7CA072B788BD}" dt="2024-01-17T17:39:04.326" v="2144" actId="1076"/>
          <ac:spMkLst>
            <pc:docMk/>
            <pc:sldMk cId="3977715652" sldId="278"/>
            <ac:spMk id="3" creationId="{E19DCBD9-6321-0818-3D62-1148817A0583}"/>
          </ac:spMkLst>
        </pc:spChg>
        <pc:spChg chg="add mod">
          <ac:chgData name="Shahbaz Chaudhary" userId="fef21e47db54da50" providerId="LiveId" clId="{D58A60B7-084E-45CF-BD23-7CA072B788BD}" dt="2024-01-17T17:38:55.988" v="2141" actId="1076"/>
          <ac:spMkLst>
            <pc:docMk/>
            <pc:sldMk cId="3977715652" sldId="278"/>
            <ac:spMk id="7" creationId="{93E61358-0533-3AA7-1196-016CBFFE4947}"/>
          </ac:spMkLst>
        </pc:spChg>
        <pc:spChg chg="add mod">
          <ac:chgData name="Shahbaz Chaudhary" userId="fef21e47db54da50" providerId="LiveId" clId="{D58A60B7-084E-45CF-BD23-7CA072B788BD}" dt="2024-01-17T17:39:21.890" v="2190" actId="1076"/>
          <ac:spMkLst>
            <pc:docMk/>
            <pc:sldMk cId="3977715652" sldId="278"/>
            <ac:spMk id="8" creationId="{BA547222-6DC6-6AFA-51B5-AFD6ADF7A6A1}"/>
          </ac:spMkLst>
        </pc:spChg>
        <pc:spChg chg="add mod">
          <ac:chgData name="Shahbaz Chaudhary" userId="fef21e47db54da50" providerId="LiveId" clId="{D58A60B7-084E-45CF-BD23-7CA072B788BD}" dt="2024-01-17T17:40:16.750" v="2233" actId="1076"/>
          <ac:spMkLst>
            <pc:docMk/>
            <pc:sldMk cId="3977715652" sldId="278"/>
            <ac:spMk id="9" creationId="{1506BA93-CE1B-72EE-5D73-9316E065EF3E}"/>
          </ac:spMkLst>
        </pc:spChg>
        <pc:spChg chg="add mod">
          <ac:chgData name="Shahbaz Chaudhary" userId="fef21e47db54da50" providerId="LiveId" clId="{D58A60B7-084E-45CF-BD23-7CA072B788BD}" dt="2024-01-17T17:40:38.225" v="2258" actId="20577"/>
          <ac:spMkLst>
            <pc:docMk/>
            <pc:sldMk cId="3977715652" sldId="278"/>
            <ac:spMk id="10" creationId="{6B3BAD01-8E32-6198-0C15-EFD6AF7AA060}"/>
          </ac:spMkLst>
        </pc:spChg>
        <pc:picChg chg="add mod">
          <ac:chgData name="Shahbaz Chaudhary" userId="fef21e47db54da50" providerId="LiveId" clId="{D58A60B7-084E-45CF-BD23-7CA072B788BD}" dt="2024-01-17T17:36:17.910" v="2109" actId="14100"/>
          <ac:picMkLst>
            <pc:docMk/>
            <pc:sldMk cId="3977715652" sldId="278"/>
            <ac:picMk id="5" creationId="{E2A7C0B9-D3F8-55E0-FA11-E152E5DFB682}"/>
          </ac:picMkLst>
        </pc:picChg>
        <pc:picChg chg="add mod">
          <ac:chgData name="Shahbaz Chaudhary" userId="fef21e47db54da50" providerId="LiveId" clId="{D58A60B7-084E-45CF-BD23-7CA072B788BD}" dt="2024-01-17T17:36:36.645" v="2112" actId="1076"/>
          <ac:picMkLst>
            <pc:docMk/>
            <pc:sldMk cId="3977715652" sldId="278"/>
            <ac:picMk id="6" creationId="{825A8E14-471B-1FF5-E71E-F9F7A6C351D5}"/>
          </ac:picMkLst>
        </pc:picChg>
      </pc:sldChg>
      <pc:sldChg chg="addSp modSp new mod">
        <pc:chgData name="Shahbaz Chaudhary" userId="fef21e47db54da50" providerId="LiveId" clId="{D58A60B7-084E-45CF-BD23-7CA072B788BD}" dt="2024-01-17T17:48:28.109" v="2811" actId="313"/>
        <pc:sldMkLst>
          <pc:docMk/>
          <pc:sldMk cId="2641454909" sldId="279"/>
        </pc:sldMkLst>
        <pc:spChg chg="mod">
          <ac:chgData name="Shahbaz Chaudhary" userId="fef21e47db54da50" providerId="LiveId" clId="{D58A60B7-084E-45CF-BD23-7CA072B788BD}" dt="2024-01-17T17:41:50.762" v="2302" actId="20577"/>
          <ac:spMkLst>
            <pc:docMk/>
            <pc:sldMk cId="2641454909" sldId="279"/>
            <ac:spMk id="2" creationId="{EDFB0D80-CB44-017A-52D2-68B27A2943CC}"/>
          </ac:spMkLst>
        </pc:spChg>
        <pc:spChg chg="add mod">
          <ac:chgData name="Shahbaz Chaudhary" userId="fef21e47db54da50" providerId="LiveId" clId="{D58A60B7-084E-45CF-BD23-7CA072B788BD}" dt="2024-01-17T17:48:28.109" v="2811" actId="313"/>
          <ac:spMkLst>
            <pc:docMk/>
            <pc:sldMk cId="2641454909" sldId="279"/>
            <ac:spMk id="10" creationId="{2DE1C7C9-7D41-2C76-9272-795E6936EEAA}"/>
          </ac:spMkLst>
        </pc:sp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4" creationId="{84F241CF-3E45-A0CA-C5EC-2C4D43DAD2BF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6" creationId="{88376052-85DA-F9BC-A2E9-DA3BB743E474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8" creationId="{339CD682-116A-7DE8-C3CD-CBD644758A42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9" creationId="{A23156BD-A6DB-8B49-6E65-D657C163D54D}"/>
          </ac:picMkLst>
        </pc:picChg>
      </pc:sldChg>
      <pc:sldMasterChg chg="modSp modSldLayout">
        <pc:chgData name="Shahbaz Chaudhary" userId="fef21e47db54da50" providerId="LiveId" clId="{D58A60B7-084E-45CF-BD23-7CA072B788BD}" dt="2024-01-17T05:55:06.052" v="1202" actId="207"/>
        <pc:sldMasterMkLst>
          <pc:docMk/>
          <pc:sldMasterMk cId="3634292346" sldId="2147483672"/>
        </pc:sldMasterMkLst>
        <pc:spChg chg="mod">
          <ac:chgData name="Shahbaz Chaudhary" userId="fef21e47db54da50" providerId="LiveId" clId="{D58A60B7-084E-45CF-BD23-7CA072B788BD}" dt="2024-01-17T05:55:01.766" v="1201" actId="207"/>
          <ac:spMkLst>
            <pc:docMk/>
            <pc:sldMasterMk cId="3634292346" sldId="2147483672"/>
            <ac:spMk id="2" creationId="{00000000-0000-0000-0000-000000000000}"/>
          </ac:spMkLst>
        </pc:spChg>
        <pc:spChg chg="mod">
          <ac:chgData name="Shahbaz Chaudhary" userId="fef21e47db54da50" providerId="LiveId" clId="{D58A60B7-084E-45CF-BD23-7CA072B788BD}" dt="2024-01-17T05:55:06.052" v="1202" actId="207"/>
          <ac:spMkLst>
            <pc:docMk/>
            <pc:sldMasterMk cId="3634292346" sldId="2147483672"/>
            <ac:spMk id="3" creationId="{00000000-0000-0000-0000-000000000000}"/>
          </ac:spMkLst>
        </pc:spChg>
        <pc:sldLayoutChg chg="modSp">
          <pc:chgData name="Shahbaz Chaudhary" userId="fef21e47db54da50" providerId="LiveId" clId="{D58A60B7-084E-45CF-BD23-7CA072B788BD}" dt="2024-01-17T05:52:27.111" v="1190" actId="207"/>
          <pc:sldLayoutMkLst>
            <pc:docMk/>
            <pc:sldMasterMk cId="3634292346" sldId="2147483672"/>
            <pc:sldLayoutMk cId="3214829496" sldId="2147483673"/>
          </pc:sldLayoutMkLst>
          <pc:spChg chg="mod">
            <ac:chgData name="Shahbaz Chaudhary" userId="fef21e47db54da50" providerId="LiveId" clId="{D58A60B7-084E-45CF-BD23-7CA072B788BD}" dt="2024-01-17T05:52:21.071" v="1189" actId="207"/>
            <ac:spMkLst>
              <pc:docMk/>
              <pc:sldMasterMk cId="3634292346" sldId="2147483672"/>
              <pc:sldLayoutMk cId="3214829496" sldId="214748367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27.111" v="1190" actId="207"/>
            <ac:spMkLst>
              <pc:docMk/>
              <pc:sldMasterMk cId="3634292346" sldId="2147483672"/>
              <pc:sldLayoutMk cId="3214829496" sldId="2147483673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48.229" v="1192" actId="207"/>
          <pc:sldLayoutMkLst>
            <pc:docMk/>
            <pc:sldMasterMk cId="3634292346" sldId="2147483672"/>
            <pc:sldLayoutMk cId="2327514348" sldId="2147483674"/>
          </pc:sldLayoutMkLst>
          <pc:spChg chg="mod">
            <ac:chgData name="Shahbaz Chaudhary" userId="fef21e47db54da50" providerId="LiveId" clId="{D58A60B7-084E-45CF-BD23-7CA072B788BD}" dt="2024-01-17T05:52:40.226" v="1191" actId="207"/>
            <ac:spMkLst>
              <pc:docMk/>
              <pc:sldMasterMk cId="3634292346" sldId="2147483672"/>
              <pc:sldLayoutMk cId="2327514348" sldId="2147483674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48.229" v="1192" actId="207"/>
            <ac:spMkLst>
              <pc:docMk/>
              <pc:sldMasterMk cId="3634292346" sldId="2147483672"/>
              <pc:sldLayoutMk cId="2327514348" sldId="2147483674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57.770" v="1194" actId="207"/>
          <pc:sldLayoutMkLst>
            <pc:docMk/>
            <pc:sldMasterMk cId="3634292346" sldId="2147483672"/>
            <pc:sldLayoutMk cId="3504553074" sldId="2147483675"/>
          </pc:sldLayoutMkLst>
          <pc:spChg chg="mod">
            <ac:chgData name="Shahbaz Chaudhary" userId="fef21e47db54da50" providerId="LiveId" clId="{D58A60B7-084E-45CF-BD23-7CA072B788BD}" dt="2024-01-17T05:52:57.770" v="1194" actId="207"/>
            <ac:spMkLst>
              <pc:docMk/>
              <pc:sldMasterMk cId="3634292346" sldId="2147483672"/>
              <pc:sldLayoutMk cId="3504553074" sldId="2147483675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3:09.770" v="1195" actId="207"/>
          <pc:sldLayoutMkLst>
            <pc:docMk/>
            <pc:sldMasterMk cId="3634292346" sldId="2147483672"/>
            <pc:sldLayoutMk cId="3003016983" sldId="2147483678"/>
          </pc:sldLayoutMkLst>
          <pc:spChg chg="mod">
            <ac:chgData name="Shahbaz Chaudhary" userId="fef21e47db54da50" providerId="LiveId" clId="{D58A60B7-084E-45CF-BD23-7CA072B788BD}" dt="2024-01-17T05:53:09.770" v="1195" actId="207"/>
            <ac:spMkLst>
              <pc:docMk/>
              <pc:sldMasterMk cId="3634292346" sldId="2147483672"/>
              <pc:sldLayoutMk cId="3003016983" sldId="2147483678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17.501" v="1198" actId="207"/>
          <pc:sldLayoutMkLst>
            <pc:docMk/>
            <pc:sldMasterMk cId="3634292346" sldId="2147483672"/>
            <pc:sldLayoutMk cId="3860638124" sldId="2147483682"/>
          </pc:sldLayoutMkLst>
          <pc:spChg chg="mod">
            <ac:chgData name="Shahbaz Chaudhary" userId="fef21e47db54da50" providerId="LiveId" clId="{D58A60B7-084E-45CF-BD23-7CA072B788BD}" dt="2024-01-17T05:54:11.773" v="1197" actId="207"/>
            <ac:spMkLst>
              <pc:docMk/>
              <pc:sldMasterMk cId="3634292346" sldId="2147483672"/>
              <pc:sldLayoutMk cId="3860638124" sldId="2147483682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17.501" v="1198" actId="207"/>
            <ac:spMkLst>
              <pc:docMk/>
              <pc:sldMasterMk cId="3634292346" sldId="2147483672"/>
              <pc:sldLayoutMk cId="3860638124" sldId="2147483682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31.859" v="1200" actId="207"/>
          <pc:sldLayoutMkLst>
            <pc:docMk/>
            <pc:sldMasterMk cId="3634292346" sldId="2147483672"/>
            <pc:sldLayoutMk cId="2575085720" sldId="2147483683"/>
          </pc:sldLayoutMkLst>
          <pc:spChg chg="mod">
            <ac:chgData name="Shahbaz Chaudhary" userId="fef21e47db54da50" providerId="LiveId" clId="{D58A60B7-084E-45CF-BD23-7CA072B788BD}" dt="2024-01-17T05:54:25.949" v="1199" actId="207"/>
            <ac:spMkLst>
              <pc:docMk/>
              <pc:sldMasterMk cId="3634292346" sldId="2147483672"/>
              <pc:sldLayoutMk cId="2575085720" sldId="214748368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31.859" v="1200" actId="207"/>
            <ac:spMkLst>
              <pc:docMk/>
              <pc:sldMasterMk cId="3634292346" sldId="2147483672"/>
              <pc:sldLayoutMk cId="257508572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37C2-0074-4FEF-AEBC-2720ADB5AC5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upyterlab/jupyterlab-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3BA-6503-3DBF-C46E-43344545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Quire Sans" panose="020B0502040204020203" pitchFamily="34" charset="0"/>
              </a:rPr>
              <a:t>Why do you need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8AD4-3234-3C0D-66AE-D2E06D13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0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0E1-256C-FB74-E0AD-747E27CA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https://git-scm.com/downloads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43D9E-2C23-90E0-1D45-EF3806FFA21A}"/>
              </a:ext>
            </a:extLst>
          </p:cNvPr>
          <p:cNvSpPr txBox="1"/>
          <p:nvPr/>
        </p:nvSpPr>
        <p:spPr>
          <a:xfrm>
            <a:off x="1024932" y="2100105"/>
            <a:ext cx="9741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nice GUIs cataloged 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https://git-scm.com/downloads/guis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has a very minimal GUI (seen earlier):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 has a well integrated Git extension: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https://github.com/jupyterlab/jupyterlab-git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has a built-in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8199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8608-ACA6-A70E-E7E2-4EAD5EE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a repository</a:t>
            </a:r>
            <a:br>
              <a:rPr lang="en-US" dirty="0"/>
            </a:br>
            <a:r>
              <a:rPr lang="en-US" sz="3100" dirty="0"/>
              <a:t>https://github.com/falconair/ProgrammingForAnalytics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6D95-E481-1D0C-939C-0D18DD5A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1875354"/>
            <a:ext cx="7206248" cy="2944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FD810-A1BF-7A31-BD11-EDDAC7F6B02E}"/>
              </a:ext>
            </a:extLst>
          </p:cNvPr>
          <p:cNvSpPr txBox="1"/>
          <p:nvPr/>
        </p:nvSpPr>
        <p:spPr>
          <a:xfrm>
            <a:off x="1153147" y="169068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9AE3F-47E9-CADC-F92C-1E1F838DEDB5}"/>
              </a:ext>
            </a:extLst>
          </p:cNvPr>
          <p:cNvSpPr txBox="1"/>
          <p:nvPr/>
        </p:nvSpPr>
        <p:spPr>
          <a:xfrm>
            <a:off x="1153147" y="4982646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F1FF7-2EA8-042E-6CF3-5B3EB9182AF3}"/>
              </a:ext>
            </a:extLst>
          </p:cNvPr>
          <p:cNvSpPr txBox="1"/>
          <p:nvPr/>
        </p:nvSpPr>
        <p:spPr>
          <a:xfrm>
            <a:off x="3426488" y="5620593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https://github.com/falconair/ProgrammingForAnalytics.git</a:t>
            </a:r>
          </a:p>
        </p:txBody>
      </p:sp>
    </p:spTree>
    <p:extLst>
      <p:ext uri="{BB962C8B-B14F-4D97-AF65-F5344CB8AC3E}">
        <p14:creationId xmlns:p14="http://schemas.microsoft.com/office/powerpoint/2010/main" val="27156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CBDF-36EE-4B6B-055D-23A31E5E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51" y="3429000"/>
            <a:ext cx="7320008" cy="303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31AC-FF45-F932-0C41-6745522A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 update </a:t>
            </a:r>
            <a:r>
              <a:rPr lang="en-US" dirty="0" err="1">
                <a:solidFill>
                  <a:schemeClr val="accent2"/>
                </a:solidFill>
              </a:rPr>
              <a:t>OPEN_ME_FIRST.ipynb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9E9A-179E-F853-4E5E-CF7C71FB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26" y="1504069"/>
            <a:ext cx="5068007" cy="3143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D2411D-6BBB-990F-D5F7-5D5B1E2A824E}"/>
              </a:ext>
            </a:extLst>
          </p:cNvPr>
          <p:cNvSpPr txBox="1">
            <a:spLocks/>
          </p:cNvSpPr>
          <p:nvPr/>
        </p:nvSpPr>
        <p:spPr>
          <a:xfrm>
            <a:off x="838200" y="4691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 also update </a:t>
            </a:r>
            <a:r>
              <a:rPr lang="en-US" dirty="0" err="1">
                <a:solidFill>
                  <a:schemeClr val="accent1"/>
                </a:solidFill>
              </a:rPr>
              <a:t>OPEN_ME_FIRST.ipynb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9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BB74-E247-5F2F-122C-884B4939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74" y="3512131"/>
            <a:ext cx="6258798" cy="1962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</p:spTree>
    <p:extLst>
      <p:ext uri="{BB962C8B-B14F-4D97-AF65-F5344CB8AC3E}">
        <p14:creationId xmlns:p14="http://schemas.microsoft.com/office/powerpoint/2010/main" val="4115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C58DC-82CD-6709-2FDC-AF15A125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658178"/>
            <a:ext cx="7011378" cy="246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330724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 with </a:t>
            </a:r>
            <a:r>
              <a:rPr lang="en-US" dirty="0">
                <a:latin typeface="Consolas" panose="020B0609020204030204" pitchFamily="49" charset="0"/>
              </a:rPr>
              <a:t>git diff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D62B3-2FF2-2F68-8F49-3793B143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437391"/>
            <a:ext cx="9640645" cy="2800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06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resolve the merge conflict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603D-78E1-CD53-D68F-178ED404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05" y="3264649"/>
            <a:ext cx="6354062" cy="3334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54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by manually picking changes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BAD6E-796F-75B1-E46B-5A0F8DDA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3401561"/>
            <a:ext cx="8440328" cy="3267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95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B30-2F44-A398-9CDF-AC33969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just overwrite the local file </a:t>
            </a:r>
          </a:p>
        </p:txBody>
      </p:sp>
      <p:pic>
        <p:nvPicPr>
          <p:cNvPr id="4" name="Graphic 3" descr="Woman Shrugging with solid fill">
            <a:extLst>
              <a:ext uri="{FF2B5EF4-FFF2-40B4-BE49-F238E27FC236}">
                <a16:creationId xmlns:a16="http://schemas.microsoft.com/office/drawing/2014/main" id="{DEA9C024-A2D8-80B6-9459-1FAD70F6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63" y="1969850"/>
            <a:ext cx="3427379" cy="3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remembers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18C2-9C0F-AB27-2F92-8372972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1790896"/>
            <a:ext cx="6601746" cy="44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20BF-3BB2-45E9-E5E1-65BCB5D44B84}"/>
              </a:ext>
            </a:extLst>
          </p:cNvPr>
          <p:cNvSpPr txBox="1"/>
          <p:nvPr/>
        </p:nvSpPr>
        <p:spPr>
          <a:xfrm>
            <a:off x="590551" y="2129425"/>
            <a:ext cx="374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remembers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 you make to your project.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comments about the reason you changed something.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go back in time to any change.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even have multiple timelines – people working on different versions of code.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a single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far: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clone|pull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|diff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E1BB-F485-F41C-DE4C-9A5C93828A1A}"/>
              </a:ext>
            </a:extLst>
          </p:cNvPr>
          <p:cNvSpPr txBox="1"/>
          <p:nvPr/>
        </p:nvSpPr>
        <p:spPr>
          <a:xfrm>
            <a:off x="1212111" y="2034904"/>
            <a:ext cx="889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repository to your laptop: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Get latest changes: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648587" y="3745878"/>
            <a:ext cx="11174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conflicts happen when there are conflicting changes in a file. The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diff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can give more details, but most of us should switch to GUI tools to resolve conflicts.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a merge conflict, although scary sounding, just means that a human needs to decide which changes to keep.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8B42E-0D7C-D143-552C-1DDE24A82F30}"/>
              </a:ext>
            </a:extLst>
          </p:cNvPr>
          <p:cNvCxnSpPr/>
          <p:nvPr/>
        </p:nvCxnSpPr>
        <p:spPr>
          <a:xfrm>
            <a:off x="2339163" y="3429000"/>
            <a:ext cx="631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D80-CB44-017A-52D2-68B27A2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</a:t>
            </a:r>
            <a:r>
              <a:rPr lang="en-US" i="1" dirty="0"/>
              <a:t>distributed</a:t>
            </a:r>
            <a:r>
              <a:rPr lang="en-US" dirty="0"/>
              <a:t> version control system</a:t>
            </a:r>
          </a:p>
        </p:txBody>
      </p:sp>
      <p:pic>
        <p:nvPicPr>
          <p:cNvPr id="4" name="Graphic 3" descr="Connections outline">
            <a:extLst>
              <a:ext uri="{FF2B5EF4-FFF2-40B4-BE49-F238E27FC236}">
                <a16:creationId xmlns:a16="http://schemas.microsoft.com/office/drawing/2014/main" id="{84F241CF-3E45-A0CA-C5EC-2C4D43DA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634" y="2259531"/>
            <a:ext cx="914400" cy="914400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88376052-85DA-F9BC-A2E9-DA3BB743E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5103" y="4417428"/>
            <a:ext cx="1934678" cy="1934678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339CD682-116A-7DE8-C3CD-CBD644758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322" y="1083644"/>
            <a:ext cx="3776312" cy="3776312"/>
          </a:xfrm>
          <a:prstGeom prst="rect">
            <a:avLst/>
          </a:prstGeom>
        </p:spPr>
      </p:pic>
      <p:pic>
        <p:nvPicPr>
          <p:cNvPr id="9" name="Graphic 8" descr="Connections outline">
            <a:extLst>
              <a:ext uri="{FF2B5EF4-FFF2-40B4-BE49-F238E27FC236}">
                <a16:creationId xmlns:a16="http://schemas.microsoft.com/office/drawing/2014/main" id="{A23156BD-A6DB-8B49-6E65-D657C163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572" y="5066735"/>
            <a:ext cx="511740" cy="51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1C7C9-7D41-2C76-9272-795E6936EEAA}"/>
              </a:ext>
            </a:extLst>
          </p:cNvPr>
          <p:cNvSpPr txBox="1"/>
          <p:nvPr/>
        </p:nvSpPr>
        <p:spPr>
          <a:xfrm>
            <a:off x="838200" y="2274633"/>
            <a:ext cx="570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clone</a:t>
            </a:r>
            <a:r>
              <a:rPr lang="en-US" dirty="0"/>
              <a:t> a repository, you are pulling down all the files </a:t>
            </a:r>
            <a:r>
              <a:rPr lang="en-US" i="1" dirty="0"/>
              <a:t>and their history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then operate only on the </a:t>
            </a:r>
            <a:r>
              <a:rPr lang="en-US" i="1" dirty="0"/>
              <a:t>local </a:t>
            </a:r>
            <a:r>
              <a:rPr lang="en-US" dirty="0"/>
              <a:t>copy. If you want to sync the changes, you have to explicitly </a:t>
            </a:r>
            <a:r>
              <a:rPr lang="en-US" dirty="0">
                <a:latin typeface="Consolas" panose="020B0609020204030204" pitchFamily="49" charset="0"/>
              </a:rPr>
              <a:t>push</a:t>
            </a:r>
            <a:r>
              <a:rPr lang="en-US" dirty="0"/>
              <a:t> the changes back.</a:t>
            </a:r>
          </a:p>
          <a:p>
            <a:endParaRPr lang="en-US" dirty="0"/>
          </a:p>
          <a:p>
            <a:r>
              <a:rPr lang="en-US" dirty="0"/>
              <a:t>Git operates as a giant network of peers, not as a remote/local hierarchy</a:t>
            </a:r>
          </a:p>
        </p:txBody>
      </p:sp>
    </p:spTree>
    <p:extLst>
      <p:ext uri="{BB962C8B-B14F-4D97-AF65-F5344CB8AC3E}">
        <p14:creationId xmlns:p14="http://schemas.microsoft.com/office/powerpoint/2010/main" val="264145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24C-9119-D7CE-F06B-052C347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repo, </a:t>
            </a:r>
            <a:r>
              <a:rPr lang="en-US" dirty="0">
                <a:latin typeface="Consolas" panose="020B0609020204030204" pitchFamily="49" charset="0"/>
              </a:rPr>
              <a:t>git commit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git push </a:t>
            </a:r>
            <a:r>
              <a:rPr lang="en-US" dirty="0"/>
              <a:t>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CBD9-6321-0818-3D62-1148817A0583}"/>
              </a:ext>
            </a:extLst>
          </p:cNvPr>
          <p:cNvSpPr txBox="1"/>
          <p:nvPr/>
        </p:nvSpPr>
        <p:spPr>
          <a:xfrm>
            <a:off x="956930" y="1828800"/>
            <a:ext cx="631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far, we have had only one way interactions with repositories. Now we need to go the other way.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an account on GitHub (pick your name wisely, it will be your internet identity)</a:t>
            </a:r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Clone it</a:t>
            </a:r>
          </a:p>
          <a:p>
            <a:pPr marL="342900" indent="-342900">
              <a:buAutoNum type="arabicPeriod"/>
            </a:pPr>
            <a:r>
              <a:rPr lang="en-US" dirty="0"/>
              <a:t>Add a new file to it</a:t>
            </a:r>
          </a:p>
          <a:p>
            <a:pPr marL="342900" indent="-342900">
              <a:buAutoNum type="arabicPeriod"/>
            </a:pPr>
            <a:r>
              <a:rPr lang="en-US" b="1" dirty="0"/>
              <a:t>How has the status changed?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C0B9-D3F8-55E0-FA11-E152E5DF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5" y="1589482"/>
            <a:ext cx="3751015" cy="301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A8E14-471B-1FF5-E71E-F9F7A6C3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52" y="5078186"/>
            <a:ext cx="9729718" cy="831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3E61358-0533-3AA7-1196-016CBFFE4947}"/>
              </a:ext>
            </a:extLst>
          </p:cNvPr>
          <p:cNvSpPr/>
          <p:nvPr/>
        </p:nvSpPr>
        <p:spPr>
          <a:xfrm rot="6118333">
            <a:off x="7048376" y="3606281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A547222-6DC6-6AFA-51B5-AFD6ADF7A6A1}"/>
              </a:ext>
            </a:extLst>
          </p:cNvPr>
          <p:cNvSpPr/>
          <p:nvPr/>
        </p:nvSpPr>
        <p:spPr>
          <a:xfrm rot="2138384">
            <a:off x="10282112" y="5627139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BA93-CE1B-72EE-5D73-9316E065EF3E}"/>
              </a:ext>
            </a:extLst>
          </p:cNvPr>
          <p:cNvSpPr txBox="1"/>
          <p:nvPr/>
        </p:nvSpPr>
        <p:spPr>
          <a:xfrm>
            <a:off x="6096000" y="400661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“Commit” file to 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BAD01-8E32-6198-0C15-EFD6AF7AA060}"/>
              </a:ext>
            </a:extLst>
          </p:cNvPr>
          <p:cNvSpPr txBox="1"/>
          <p:nvPr/>
        </p:nvSpPr>
        <p:spPr>
          <a:xfrm>
            <a:off x="9379140" y="620063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“Push” file 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7771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BE-31CD-5E69-EAB0-264A1B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future episode…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F6D1-3B06-CF79-E956-62D8966E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540-5DD9-7F04-3CB8-817947D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70859-FD20-A789-6C98-6C8C62A68343}"/>
              </a:ext>
            </a:extLst>
          </p:cNvPr>
          <p:cNvSpPr txBox="1"/>
          <p:nvPr/>
        </p:nvSpPr>
        <p:spPr>
          <a:xfrm>
            <a:off x="1595336" y="2198451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 –m “fixed bug #123”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reset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branch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2580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remembers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4F86-C2C7-A0ED-BD01-BF9EC6AF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1614901"/>
            <a:ext cx="8873124" cy="487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6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remote repository can serve as a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ECAE-043C-DF4B-8B0B-7B9AC0C8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067" y="1894931"/>
            <a:ext cx="657316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AA2A-657B-17EF-2E17-2EBC2DBDE8B6}"/>
              </a:ext>
            </a:extLst>
          </p:cNvPr>
          <p:cNvSpPr txBox="1"/>
          <p:nvPr/>
        </p:nvSpPr>
        <p:spPr>
          <a:xfrm>
            <a:off x="939452" y="2868459"/>
            <a:ext cx="353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replicate the full history of your version-controlled repository to a remote server. Your collaborators can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repository,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its full history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61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remote repository can serve as a backup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9C1B-1FAD-9EFA-C62E-9EDDBEFB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813069"/>
            <a:ext cx="10272386" cy="455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web-based service can make collaboration easier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E596A-5E01-98D4-EDD0-563A553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0" y="1138755"/>
            <a:ext cx="5318485" cy="5354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D29E5-1FB4-BA1F-C920-6DF5254DD1E6}"/>
              </a:ext>
            </a:extLst>
          </p:cNvPr>
          <p:cNvSpPr txBox="1"/>
          <p:nvPr/>
        </p:nvSpPr>
        <p:spPr>
          <a:xfrm>
            <a:off x="688932" y="2536520"/>
            <a:ext cx="540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repository services, such as GitHub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very easy to collaborate.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Torvalds actually created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internet scale collaboration for the Linux kernel (story time).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services further provide space for task management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5195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web-based service can make collaboration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AEA3-9959-36DE-43C9-3903562E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3" y="2212494"/>
            <a:ext cx="10637727" cy="361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8E4-91A0-24F7-0FF1-E5E391B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also the modern resume (along with Linked-In)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69B3A-9CA9-3D21-D9BA-C3D2E34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6" y="1909187"/>
            <a:ext cx="8480342" cy="4476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C33C5-76C0-4C64-1CBB-A2045075B807}"/>
              </a:ext>
            </a:extLst>
          </p:cNvPr>
          <p:cNvSpPr txBox="1"/>
          <p:nvPr/>
        </p:nvSpPr>
        <p:spPr>
          <a:xfrm>
            <a:off x="411982" y="2145693"/>
            <a:ext cx="270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often ask for a public GitHub link to see actual code examples.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it to showcase class projects, side-gigs, even little blurbs about yourself.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DON’T misrepresent your work! I have personally found examples of copied code!</a:t>
            </a:r>
          </a:p>
        </p:txBody>
      </p:sp>
    </p:spTree>
    <p:extLst>
      <p:ext uri="{BB962C8B-B14F-4D97-AF65-F5344CB8AC3E}">
        <p14:creationId xmlns:p14="http://schemas.microsoft.com/office/powerpoint/2010/main" val="2298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34B-E038-29D8-141A-B307536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995D-1525-8A5E-E65F-B3BBE3C4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842</TotalTime>
  <Words>727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Georgia</vt:lpstr>
      <vt:lpstr>Office Theme</vt:lpstr>
      <vt:lpstr>Why do you need version control?</vt:lpstr>
      <vt:lpstr>Version control remembers history</vt:lpstr>
      <vt:lpstr>Version control remembers history</vt:lpstr>
      <vt:lpstr>A remote repository can serve as a backup</vt:lpstr>
      <vt:lpstr>A remote repository can serve as a backup</vt:lpstr>
      <vt:lpstr>A web-based service can make collaboration easier</vt:lpstr>
      <vt:lpstr>A web-based service can make collaboration easier</vt:lpstr>
      <vt:lpstr>GitHub is also the modern resume (along with Linked-In)</vt:lpstr>
      <vt:lpstr>Hands on keyboard …</vt:lpstr>
      <vt:lpstr>Install Git https://git-scm.com/downloads</vt:lpstr>
      <vt:lpstr>Clone a repository https://github.com/falconair/ProgrammingForAnalytics</vt:lpstr>
      <vt:lpstr>Get latest changes with git pull</vt:lpstr>
      <vt:lpstr>You update OPEN_ME_FIRST.ipynb</vt:lpstr>
      <vt:lpstr>Get latest changes with git pull,again</vt:lpstr>
      <vt:lpstr>Get latest changes with git pull,again</vt:lpstr>
      <vt:lpstr>More detail with git diff</vt:lpstr>
      <vt:lpstr>Either resolve the merge conflict</vt:lpstr>
      <vt:lpstr>Sometimes by manually picking changes</vt:lpstr>
      <vt:lpstr>…or just overwrite the local file </vt:lpstr>
      <vt:lpstr>The story so far: git clone|pull|diff</vt:lpstr>
      <vt:lpstr>Git is a distributed version control system</vt:lpstr>
      <vt:lpstr>Create a repo, git commit and git push to it</vt:lpstr>
      <vt:lpstr>For a future episode…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version control?</dc:title>
  <dc:creator>Shahbaz Chaudhary</dc:creator>
  <cp:lastModifiedBy>Shahbaz Chaudhary</cp:lastModifiedBy>
  <cp:revision>1</cp:revision>
  <dcterms:created xsi:type="dcterms:W3CDTF">2024-01-17T03:44:30Z</dcterms:created>
  <dcterms:modified xsi:type="dcterms:W3CDTF">2024-01-17T17:48:33Z</dcterms:modified>
</cp:coreProperties>
</file>