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ordia New" panose="020B0304020202020204" pitchFamily="34" charset="-34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SU" panose="02000506040000020003" pitchFamily="2" charset="-34"/>
      <p:regular r:id="rId15"/>
      <p:bold r:id="rId16"/>
    </p:embeddedFont>
    <p:embeddedFont>
      <p:font typeface="Angsana New" panose="02020603050405020304" pitchFamily="18" charset="-34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0EDEE"/>
    <a:srgbClr val="FFFEE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3180" y="4190891"/>
            <a:ext cx="9144000" cy="595076"/>
          </a:xfrm>
        </p:spPr>
        <p:txBody>
          <a:bodyPr>
            <a:normAutofit fontScale="90000"/>
          </a:bodyPr>
          <a:lstStyle/>
          <a:p>
            <a:r>
              <a:rPr lang="th-TH" sz="2800" dirty="0" smtClean="0">
                <a:cs typeface="RSU" panose="02000506040000020003" pitchFamily="2" charset="-34"/>
              </a:rPr>
              <a:t>เว็บเรียนรู้การเขียน</a:t>
            </a:r>
            <a:br>
              <a:rPr lang="th-TH" sz="2800" dirty="0" smtClean="0">
                <a:cs typeface="RSU" panose="02000506040000020003" pitchFamily="2" charset="-34"/>
              </a:rPr>
            </a:br>
            <a:r>
              <a:rPr lang="th-TH" sz="2800" dirty="0" smtClean="0">
                <a:cs typeface="RSU" panose="02000506040000020003" pitchFamily="2" charset="-34"/>
              </a:rPr>
              <a:t>โปรแกรมเชิงวัตถุด้วยภาษา </a:t>
            </a:r>
            <a:r>
              <a:rPr lang="en-US" sz="2800" dirty="0" smtClean="0">
                <a:cs typeface="RSU" panose="02000506040000020003" pitchFamily="2" charset="-34"/>
              </a:rPr>
              <a:t>JAVA</a:t>
            </a:r>
            <a:endParaRPr lang="en-US" sz="2800" dirty="0">
              <a:cs typeface="RSU" panose="02000506040000020003" pitchFamily="2" charset="-34"/>
            </a:endParaRPr>
          </a:p>
        </p:txBody>
      </p:sp>
      <p:pic>
        <p:nvPicPr>
          <p:cNvPr id="39" name="รูปภาพ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44" y="1152324"/>
            <a:ext cx="3933672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67432" y="825665"/>
            <a:ext cx="4064397" cy="886072"/>
          </a:xfrm>
        </p:spPr>
        <p:txBody>
          <a:bodyPr>
            <a:normAutofit/>
          </a:bodyPr>
          <a:lstStyle/>
          <a:p>
            <a:pPr algn="ctr"/>
            <a:r>
              <a:rPr lang="th-TH" sz="4800" dirty="0" smtClean="0">
                <a:solidFill>
                  <a:schemeClr val="accent2">
                    <a:lumMod val="75000"/>
                  </a:schemeClr>
                </a:solidFill>
                <a:latin typeface="RSU" panose="02000506040000020003" pitchFamily="2" charset="-34"/>
                <a:cs typeface="RSU" panose="02000506040000020003" pitchFamily="2" charset="-34"/>
              </a:rPr>
              <a:t>เนื้อหา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SU" panose="02000506040000020003" pitchFamily="2" charset="-34"/>
                <a:cs typeface="RSU" panose="02000506040000020003" pitchFamily="2" charset="-34"/>
              </a:rPr>
              <a:t>/</a:t>
            </a:r>
            <a:r>
              <a:rPr lang="th-TH" sz="4800" dirty="0" smtClean="0">
                <a:solidFill>
                  <a:schemeClr val="accent2">
                    <a:lumMod val="75000"/>
                  </a:schemeClr>
                </a:solidFill>
                <a:latin typeface="RSU" panose="02000506040000020003" pitchFamily="2" charset="-34"/>
                <a:cs typeface="RSU" panose="02000506040000020003" pitchFamily="2" charset="-34"/>
              </a:rPr>
              <a:t>ขอบเขต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966305" y="1435010"/>
            <a:ext cx="9090716" cy="4154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	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เนื้อหาเกี่ยวกับ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ความเข้าใจการเขียนโปรแกรมเชิงวัตถุ และการเขียนภาษา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Java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เบื้องต้น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 (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ไม่รวม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GUI)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แบ่งเป็น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5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บทหลัก ดังนี้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Introduction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ความหมายของการเขียนโปรแกรมเชิงวัตถุ และภาษาจาวา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  <a:endParaRPr lang="th-TH" sz="2400" dirty="0" smtClean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Structure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รูปแบบโครงสร้างของภาษา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Java)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Basic OOP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วิธีการนำ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 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ไปใช้เบื้องต้น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  <a:endParaRPr lang="th-TH" sz="2400" dirty="0" smtClean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 Programming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หลักการนำ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 ไปใช้ในการเขียนโปรแกรม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Class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การใช้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Class 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ในภาษา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Java)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6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66" y="1954538"/>
            <a:ext cx="1578345" cy="132556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48" y="1929848"/>
            <a:ext cx="2337261" cy="146078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77" y="4419301"/>
            <a:ext cx="3572896" cy="2383094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2026566" y="3227816"/>
            <a:ext cx="157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Bootstrap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941107" y="3226144"/>
            <a:ext cx="157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Firebase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3946626" y="6279175"/>
            <a:ext cx="355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HTML CSS JavaScript 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04" y="1283273"/>
            <a:ext cx="3365863" cy="3365863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47836" y="2303424"/>
            <a:ext cx="3192379" cy="1325563"/>
          </a:xfrm>
        </p:spPr>
        <p:txBody>
          <a:bodyPr>
            <a:normAutofit/>
          </a:bodyPr>
          <a:lstStyle/>
          <a:p>
            <a:pPr algn="ctr"/>
            <a:r>
              <a:rPr lang="th-TH" sz="3600" dirty="0" smtClean="0">
                <a:latin typeface="RSU" panose="02000506040000020003" pitchFamily="2" charset="-34"/>
                <a:cs typeface="RSU" panose="02000506040000020003" pitchFamily="2" charset="-34"/>
              </a:rPr>
              <a:t>เครื่องมือที่เลือกใช้</a:t>
            </a:r>
            <a:endParaRPr lang="en-US" sz="36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4" name="วงรี 3"/>
          <p:cNvSpPr/>
          <p:nvPr/>
        </p:nvSpPr>
        <p:spPr>
          <a:xfrm>
            <a:off x="2442406" y="914409"/>
            <a:ext cx="6870031" cy="428324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วงรี 10"/>
          <p:cNvSpPr/>
          <p:nvPr/>
        </p:nvSpPr>
        <p:spPr>
          <a:xfrm>
            <a:off x="1828794" y="574038"/>
            <a:ext cx="8073189" cy="51770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วงรี 11"/>
          <p:cNvSpPr/>
          <p:nvPr/>
        </p:nvSpPr>
        <p:spPr>
          <a:xfrm>
            <a:off x="3192415" y="1435023"/>
            <a:ext cx="5530474" cy="32141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วงรี 12"/>
          <p:cNvSpPr/>
          <p:nvPr/>
        </p:nvSpPr>
        <p:spPr>
          <a:xfrm>
            <a:off x="935726" y="250667"/>
            <a:ext cx="10140102" cy="580656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วงรี 8"/>
          <p:cNvSpPr/>
          <p:nvPr/>
        </p:nvSpPr>
        <p:spPr>
          <a:xfrm>
            <a:off x="9143521" y="219073"/>
            <a:ext cx="1155700" cy="11049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RSU" panose="02000506040000020003" pitchFamily="2" charset="-34"/>
                <a:cs typeface="RSU" panose="02000506040000020003" pitchFamily="2" charset="-34"/>
              </a:rPr>
              <a:t>Design</a:t>
            </a:r>
            <a:endParaRPr lang="en-US" sz="4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3314700" y="1033463"/>
            <a:ext cx="588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" y="1846264"/>
            <a:ext cx="6095042" cy="447282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6263"/>
            <a:ext cx="6095042" cy="4472823"/>
          </a:xfrm>
          <a:prstGeom prst="rect">
            <a:avLst/>
          </a:prstGeom>
        </p:spPr>
      </p:pic>
      <p:sp>
        <p:nvSpPr>
          <p:cNvPr id="10" name="วงรี 9"/>
          <p:cNvSpPr/>
          <p:nvPr/>
        </p:nvSpPr>
        <p:spPr>
          <a:xfrm>
            <a:off x="9852025" y="219073"/>
            <a:ext cx="1155700" cy="1104900"/>
          </a:xfrm>
          <a:prstGeom prst="ellipse">
            <a:avLst/>
          </a:prstGeom>
          <a:solidFill>
            <a:srgbClr val="B0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รี 7"/>
          <p:cNvSpPr/>
          <p:nvPr/>
        </p:nvSpPr>
        <p:spPr>
          <a:xfrm>
            <a:off x="10602913" y="219073"/>
            <a:ext cx="1155700" cy="1104900"/>
          </a:xfrm>
          <a:prstGeom prst="ellipse">
            <a:avLst/>
          </a:prstGeom>
          <a:solidFill>
            <a:srgbClr val="FFF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8964162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#C0C0C0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9843655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#AFEEEE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0634447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#FFFFE0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0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Wireframe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3314700" y="1033463"/>
            <a:ext cx="588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258" r="51571" b="7970"/>
          <a:stretch/>
        </p:blipFill>
        <p:spPr>
          <a:xfrm>
            <a:off x="668754" y="1714321"/>
            <a:ext cx="3109161" cy="4775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กล่องข้อความ 5"/>
          <p:cNvSpPr txBox="1"/>
          <p:nvPr/>
        </p:nvSpPr>
        <p:spPr>
          <a:xfrm>
            <a:off x="1647533" y="1287800"/>
            <a:ext cx="115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หน้าหลัก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9" t="11138" r="12740" b="56069"/>
          <a:stretch/>
        </p:blipFill>
        <p:spPr>
          <a:xfrm>
            <a:off x="8041099" y="1711701"/>
            <a:ext cx="3847027" cy="21767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กล่องข้อความ 7"/>
          <p:cNvSpPr txBox="1"/>
          <p:nvPr/>
        </p:nvSpPr>
        <p:spPr>
          <a:xfrm>
            <a:off x="9254602" y="1265087"/>
            <a:ext cx="142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เข้าสู่เนื้อหา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4" t="49649" r="13265" b="18070"/>
          <a:stretch/>
        </p:blipFill>
        <p:spPr>
          <a:xfrm>
            <a:off x="8041099" y="4058846"/>
            <a:ext cx="3847027" cy="2171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8596" r="51631" b="53685"/>
          <a:stretch/>
        </p:blipFill>
        <p:spPr>
          <a:xfrm>
            <a:off x="4168354" y="1750417"/>
            <a:ext cx="3359650" cy="21691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รูปภาพ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55614" r="51502" b="6842"/>
          <a:stretch/>
        </p:blipFill>
        <p:spPr>
          <a:xfrm>
            <a:off x="4168354" y="4058846"/>
            <a:ext cx="3388895" cy="2171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กล่องข้อความ 11"/>
          <p:cNvSpPr txBox="1"/>
          <p:nvPr/>
        </p:nvSpPr>
        <p:spPr>
          <a:xfrm>
            <a:off x="5319957" y="1316973"/>
            <a:ext cx="138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ลงชื่อเข้าใช้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16" name="ลูกศรเชื่อมต่อแบบตรง 15"/>
          <p:cNvCxnSpPr>
            <a:endCxn id="10" idx="1"/>
          </p:cNvCxnSpPr>
          <p:nvPr/>
        </p:nvCxnSpPr>
        <p:spPr>
          <a:xfrm flipV="1">
            <a:off x="2223334" y="2834990"/>
            <a:ext cx="1945020" cy="162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>
            <a:off x="4704347" y="3248526"/>
            <a:ext cx="12032" cy="8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 flipH="1" flipV="1">
            <a:off x="6966284" y="3919562"/>
            <a:ext cx="24063" cy="14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endCxn id="7" idx="1"/>
          </p:cNvCxnSpPr>
          <p:nvPr/>
        </p:nvCxnSpPr>
        <p:spPr>
          <a:xfrm flipV="1">
            <a:off x="6701588" y="2800095"/>
            <a:ext cx="1339511" cy="44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8674768" y="3024310"/>
            <a:ext cx="12032" cy="103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 flipV="1">
            <a:off x="1756611" y="3888489"/>
            <a:ext cx="6284488" cy="244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</Words>
  <Application>Microsoft Office PowerPoint</Application>
  <PresentationFormat>แบบจอกว้าง</PresentationFormat>
  <Paragraphs>20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Cordia New</vt:lpstr>
      <vt:lpstr>Calibri</vt:lpstr>
      <vt:lpstr>RSU</vt:lpstr>
      <vt:lpstr>Angsana New</vt:lpstr>
      <vt:lpstr>Calibri Light</vt:lpstr>
      <vt:lpstr>Arial</vt:lpstr>
      <vt:lpstr>ธีมของ Office</vt:lpstr>
      <vt:lpstr>เว็บเรียนรู้การเขียน โปรแกรมเชิงวัตถุด้วยภาษา JAVA</vt:lpstr>
      <vt:lpstr>เนื้อหา/ขอบเขต</vt:lpstr>
      <vt:lpstr>เครื่องมือที่เลือกใช้</vt:lpstr>
      <vt:lpstr>Design</vt:lpstr>
      <vt:lpstr>Wireframe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เว็บเรียนรู้การเขียนโปรแกรมเชิงวัตถุด้วยภาษา JAVA</dc:title>
  <dc:creator>wareerat pinkaraket</dc:creator>
  <cp:lastModifiedBy>wareerat pinkaraket</cp:lastModifiedBy>
  <cp:revision>10</cp:revision>
  <dcterms:created xsi:type="dcterms:W3CDTF">2019-10-22T00:58:46Z</dcterms:created>
  <dcterms:modified xsi:type="dcterms:W3CDTF">2019-10-22T04:31:22Z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