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5" r:id="rId3"/>
    <p:sldId id="260" r:id="rId4"/>
    <p:sldId id="270" r:id="rId5"/>
    <p:sldId id="264" r:id="rId6"/>
    <p:sldId id="271" r:id="rId7"/>
    <p:sldId id="273" r:id="rId8"/>
    <p:sldId id="274" r:id="rId9"/>
    <p:sldId id="272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1BF0-8F0C-4700-B27C-B345A08EF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E9C94-456A-4D3B-9458-9C3765729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3ED6B-307A-43CA-95FF-5FB9B828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04" y="2516077"/>
            <a:ext cx="1373490" cy="1373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434F9-5E2B-4816-A021-9D0825C6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78" y="2516076"/>
            <a:ext cx="1373491" cy="137349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EEAE3D2-064A-4476-9089-D59C25727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7828" y="2612281"/>
            <a:ext cx="1194846" cy="11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192A-9397-435C-AFE9-2D17E349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61" y="384304"/>
            <a:ext cx="6810663" cy="63309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System is not function if: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E5A05FD-B66B-430B-A655-A98391865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861" y="7121969"/>
            <a:ext cx="1790700" cy="2247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</a:pPr>
            <a:endParaRPr lang="ro-RO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9D670-F878-4C6A-8044-22B067FD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61" y="7008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A305C1-6BAD-4C87-A2A7-BACA520A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61" y="1158049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BCB5A-0222-4E3D-863B-FD887E16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56" y="4323613"/>
            <a:ext cx="1416368" cy="1106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B5B232-7A02-461E-A69B-338B9F5D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11" y="4232048"/>
            <a:ext cx="1260389" cy="1235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D17263-B9E1-48B2-A544-A8196F40C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346" y="3999647"/>
            <a:ext cx="1700573" cy="17005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F570CC-C02C-448A-8537-86B37A61B157}"/>
              </a:ext>
            </a:extLst>
          </p:cNvPr>
          <p:cNvSpPr txBox="1">
            <a:spLocks/>
          </p:cNvSpPr>
          <p:nvPr/>
        </p:nvSpPr>
        <p:spPr>
          <a:xfrm>
            <a:off x="1321869" y="1390180"/>
            <a:ext cx="807439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-  The GSM module has not made a connection to the network or it has not a stable power supply. Also the configuration message will not be send. </a:t>
            </a:r>
          </a:p>
          <a:p>
            <a:pPr algn="just"/>
            <a:r>
              <a:rPr lang="en-US" dirty="0"/>
              <a:t>-  The GSM module is not up on the satellites network. It can be offline and will not send good data. This can be verified by PPS led. </a:t>
            </a:r>
          </a:p>
          <a:p>
            <a:pPr algn="just"/>
            <a:r>
              <a:rPr lang="en-US" dirty="0"/>
              <a:t>-  SIM does not have credit, or it wasn't charged yet. In order to communicate within the network it must be recharged, and be active.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28166-BB9E-431D-969B-5B8DCC66F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73" y="517450"/>
            <a:ext cx="5844746" cy="5823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EF6D9D-134A-440D-9994-FEAB9A5D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758" y="2559093"/>
            <a:ext cx="4524663" cy="1493923"/>
          </a:xfrm>
        </p:spPr>
        <p:txBody>
          <a:bodyPr>
            <a:normAutofit fontScale="90000"/>
          </a:bodyPr>
          <a:lstStyle/>
          <a:p>
            <a:r>
              <a:rPr lang="en-US" dirty="0"/>
              <a:t>FOR PROJECTS:</a:t>
            </a:r>
            <a:br>
              <a:rPr lang="en-US" dirty="0"/>
            </a:br>
            <a:r>
              <a:rPr lang="en-US" dirty="0"/>
              <a:t>SEKABONE@GMAIL.COM</a:t>
            </a:r>
          </a:p>
        </p:txBody>
      </p:sp>
    </p:spTree>
    <p:extLst>
      <p:ext uri="{BB962C8B-B14F-4D97-AF65-F5344CB8AC3E}">
        <p14:creationId xmlns:p14="http://schemas.microsoft.com/office/powerpoint/2010/main" val="374147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9E4-4F6D-47CD-86B7-B713446A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1" y="562784"/>
            <a:ext cx="5788399" cy="55518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B95B51-9B14-4FC1-97CC-89ED7410280F}"/>
              </a:ext>
            </a:extLst>
          </p:cNvPr>
          <p:cNvSpPr txBox="1">
            <a:spLocks/>
          </p:cNvSpPr>
          <p:nvPr/>
        </p:nvSpPr>
        <p:spPr>
          <a:xfrm>
            <a:off x="723610" y="1433385"/>
            <a:ext cx="8642811" cy="3991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dirty="0"/>
              <a:t>The project consist from a GPS module (</a:t>
            </a:r>
            <a:r>
              <a:rPr lang="en-US" dirty="0" err="1"/>
              <a:t>Quectel</a:t>
            </a:r>
            <a:r>
              <a:rPr lang="en-US" dirty="0"/>
              <a:t> L80), a GSM module (SIM800L) and a MSP430G2 launchpad with MSP430G2553 microcontroller.</a:t>
            </a:r>
          </a:p>
          <a:p>
            <a:pPr marL="0" indent="0">
              <a:buNone/>
            </a:pPr>
            <a:r>
              <a:rPr lang="en-US" dirty="0"/>
              <a:t>Is a prototype which performs the following operations:</a:t>
            </a:r>
          </a:p>
          <a:p>
            <a:pPr>
              <a:buFontTx/>
              <a:buChar char="-"/>
            </a:pPr>
            <a:r>
              <a:rPr lang="en-US" dirty="0"/>
              <a:t>Receive and send SMS messages;</a:t>
            </a:r>
          </a:p>
          <a:p>
            <a:pPr>
              <a:buFontTx/>
              <a:buChar char="-"/>
            </a:pPr>
            <a:r>
              <a:rPr lang="en-US" dirty="0"/>
              <a:t>Gather information from GPS satellites and processes it;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project can be implemented in the following applications:</a:t>
            </a:r>
          </a:p>
          <a:p>
            <a:pPr>
              <a:buFontTx/>
              <a:buChar char="-"/>
            </a:pPr>
            <a:r>
              <a:rPr lang="en-US" dirty="0"/>
              <a:t>Anti-Theft system for cars;</a:t>
            </a:r>
          </a:p>
          <a:p>
            <a:pPr>
              <a:buFontTx/>
              <a:buChar char="-"/>
            </a:pPr>
            <a:r>
              <a:rPr lang="en-US" dirty="0"/>
              <a:t>Tracking system for animals;</a:t>
            </a:r>
          </a:p>
          <a:p>
            <a:pPr>
              <a:buFontTx/>
              <a:buChar char="-"/>
            </a:pPr>
            <a:r>
              <a:rPr lang="en-US" dirty="0"/>
              <a:t>Drone control system;</a:t>
            </a:r>
          </a:p>
          <a:p>
            <a:pPr>
              <a:buFontTx/>
              <a:buChar char="-"/>
            </a:pPr>
            <a:r>
              <a:rPr lang="en-US" dirty="0"/>
              <a:t>Other Smart House applications;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B85EB8-CCE6-4070-81D0-735AD4E6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3610" y="10877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0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5BC57-ECD9-4FDB-92F6-76DE482AAA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151" y="2061337"/>
            <a:ext cx="6703695" cy="2735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76E83B-F740-44F6-8828-DDBF6CDB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198" y="635136"/>
            <a:ext cx="6245599" cy="514041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6E2E9-DF48-43D9-96BE-FD0525BE5383}"/>
              </a:ext>
            </a:extLst>
          </p:cNvPr>
          <p:cNvSpPr txBox="1"/>
          <p:nvPr/>
        </p:nvSpPr>
        <p:spPr>
          <a:xfrm>
            <a:off x="1853168" y="4970159"/>
            <a:ext cx="881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system waits to receive the SMS. The SMS message can contain words like “</a:t>
            </a:r>
            <a:r>
              <a:rPr lang="en-US" dirty="0" err="1"/>
              <a:t>lat</a:t>
            </a:r>
            <a:r>
              <a:rPr lang="en-US" dirty="0"/>
              <a:t>”, “long” or “time”. The communication between the modules and the microcontroller is made via UART.  Because there is a single UART module and the </a:t>
            </a:r>
            <a:r>
              <a:rPr lang="en-US" dirty="0" err="1"/>
              <a:t>uC</a:t>
            </a:r>
            <a:r>
              <a:rPr lang="en-US" dirty="0"/>
              <a:t> requires to communicate with 2 modules, there is a need for a multiplexer. The MUX switches from GSM to GPS and vice-versa when </a:t>
            </a:r>
            <a:r>
              <a:rPr lang="en-US" dirty="0" err="1"/>
              <a:t>uC</a:t>
            </a:r>
            <a:r>
              <a:rPr lang="en-US" dirty="0"/>
              <a:t> demands it. </a:t>
            </a:r>
          </a:p>
        </p:txBody>
      </p:sp>
    </p:spTree>
    <p:extLst>
      <p:ext uri="{BB962C8B-B14F-4D97-AF65-F5344CB8AC3E}">
        <p14:creationId xmlns:p14="http://schemas.microsoft.com/office/powerpoint/2010/main" val="27872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4A9F6-6F1B-4304-971D-518C1A1A29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82" y="1419906"/>
            <a:ext cx="6593436" cy="34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7C39-8E23-4E05-B39D-8D8A98DEDFCB}"/>
              </a:ext>
            </a:extLst>
          </p:cNvPr>
          <p:cNvSpPr txBox="1"/>
          <p:nvPr/>
        </p:nvSpPr>
        <p:spPr>
          <a:xfrm>
            <a:off x="1816100" y="5101745"/>
            <a:ext cx="855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/>
              <a:t>The </a:t>
            </a:r>
            <a:r>
              <a:rPr lang="en-US" dirty="0" err="1"/>
              <a:t>uC</a:t>
            </a:r>
            <a:r>
              <a:rPr lang="en-US" dirty="0"/>
              <a:t> verifies if the arrived SMS is valid. If it is, the </a:t>
            </a:r>
            <a:r>
              <a:rPr lang="en-US" dirty="0" err="1"/>
              <a:t>uC</a:t>
            </a:r>
            <a:r>
              <a:rPr lang="en-US" dirty="0"/>
              <a:t> stores the phone number, changes the state of the multiplexer and waits for the GPS data to arrive. Once the data arrives, the </a:t>
            </a:r>
            <a:r>
              <a:rPr lang="en-US" dirty="0" err="1"/>
              <a:t>uC</a:t>
            </a:r>
            <a:r>
              <a:rPr lang="en-US" dirty="0"/>
              <a:t> extract the needed data, and processes it in order to be transmitted. </a:t>
            </a:r>
          </a:p>
        </p:txBody>
      </p:sp>
    </p:spTree>
    <p:extLst>
      <p:ext uri="{BB962C8B-B14F-4D97-AF65-F5344CB8AC3E}">
        <p14:creationId xmlns:p14="http://schemas.microsoft.com/office/powerpoint/2010/main" val="18943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1D984D-AA84-476C-9DFF-04140B36FA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2076450"/>
            <a:ext cx="658368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C6AFD-442B-4753-837B-D0A369DD7ED9}"/>
              </a:ext>
            </a:extLst>
          </p:cNvPr>
          <p:cNvSpPr txBox="1"/>
          <p:nvPr/>
        </p:nvSpPr>
        <p:spPr>
          <a:xfrm>
            <a:off x="2178563" y="5163752"/>
            <a:ext cx="855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The extracted and processed GPS data is now, ready to be transmitted. The </a:t>
            </a:r>
            <a:r>
              <a:rPr lang="en-US" dirty="0" err="1"/>
              <a:t>uC</a:t>
            </a:r>
            <a:r>
              <a:rPr lang="en-US" dirty="0"/>
              <a:t> will respond back through the GSM module with the asked data. </a:t>
            </a:r>
          </a:p>
        </p:txBody>
      </p:sp>
    </p:spTree>
    <p:extLst>
      <p:ext uri="{BB962C8B-B14F-4D97-AF65-F5344CB8AC3E}">
        <p14:creationId xmlns:p14="http://schemas.microsoft.com/office/powerpoint/2010/main" val="50169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519-2808-4B3A-908D-2DBFB467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20" y="989405"/>
            <a:ext cx="7061145" cy="654043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Detecting call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11A74-8390-4E45-B8A2-A2C35D14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189" y="2424270"/>
            <a:ext cx="10058399" cy="23878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6D0F5-2FB2-4AD8-9CA5-8022BF6D0BE8}"/>
              </a:ext>
            </a:extLst>
          </p:cNvPr>
          <p:cNvSpPr txBox="1"/>
          <p:nvPr/>
        </p:nvSpPr>
        <p:spPr>
          <a:xfrm>
            <a:off x="1906714" y="5222264"/>
            <a:ext cx="86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What happens if someone tries to call the phone number? The system will hang up the call. Above is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9944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E5B2-9B2B-4BB7-B4A4-9F372479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990" y="374632"/>
            <a:ext cx="7271210" cy="613909"/>
          </a:xfrm>
        </p:spPr>
        <p:txBody>
          <a:bodyPr>
            <a:normAutofit fontScale="90000"/>
          </a:bodyPr>
          <a:lstStyle/>
          <a:p>
            <a:r>
              <a:rPr lang="en-US" dirty="0"/>
              <a:t>1.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7AD76-9A45-4B8A-BAA1-15EFD8DF2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59" y="1655806"/>
            <a:ext cx="10887081" cy="3808859"/>
          </a:xfrm>
        </p:spPr>
      </p:pic>
    </p:spTree>
    <p:extLst>
      <p:ext uri="{BB962C8B-B14F-4D97-AF65-F5344CB8AC3E}">
        <p14:creationId xmlns:p14="http://schemas.microsoft.com/office/powerpoint/2010/main" val="170944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7FD6-0EAF-43F0-AB80-ED5872AC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0994"/>
            <a:ext cx="7505988" cy="543697"/>
          </a:xfrm>
        </p:spPr>
        <p:txBody>
          <a:bodyPr>
            <a:normAutofit fontScale="90000"/>
          </a:bodyPr>
          <a:lstStyle/>
          <a:p>
            <a:r>
              <a:rPr lang="en-US" dirty="0"/>
              <a:t>2. Extract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6A8203-6D43-4637-93F7-CE87FE674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6" y="1236019"/>
            <a:ext cx="11292883" cy="4669989"/>
          </a:xfrm>
        </p:spPr>
      </p:pic>
    </p:spTree>
    <p:extLst>
      <p:ext uri="{BB962C8B-B14F-4D97-AF65-F5344CB8AC3E}">
        <p14:creationId xmlns:p14="http://schemas.microsoft.com/office/powerpoint/2010/main" val="293908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21DD-567C-45B4-80F3-C34408AC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006" y="509757"/>
            <a:ext cx="7505988" cy="604616"/>
          </a:xfrm>
        </p:spPr>
        <p:txBody>
          <a:bodyPr>
            <a:normAutofit fontScale="90000"/>
          </a:bodyPr>
          <a:lstStyle/>
          <a:p>
            <a:r>
              <a:rPr lang="en-US" dirty="0"/>
              <a:t>3. Send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485B8-9C06-46CF-983E-5493E7584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79" y="1841157"/>
            <a:ext cx="11422675" cy="35463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304C3-5212-4DDB-960A-37187EE89039}"/>
              </a:ext>
            </a:extLst>
          </p:cNvPr>
          <p:cNvSpPr txBox="1"/>
          <p:nvPr/>
        </p:nvSpPr>
        <p:spPr>
          <a:xfrm>
            <a:off x="288579" y="6348243"/>
            <a:ext cx="921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 algorithms are in Romanian. For later edit, it will be a version of the algorithm on English.</a:t>
            </a:r>
          </a:p>
        </p:txBody>
      </p:sp>
    </p:spTree>
    <p:extLst>
      <p:ext uri="{BB962C8B-B14F-4D97-AF65-F5344CB8AC3E}">
        <p14:creationId xmlns:p14="http://schemas.microsoft.com/office/powerpoint/2010/main" val="8738983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403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Parcel</vt:lpstr>
      <vt:lpstr>PowerPoint Presentation</vt:lpstr>
      <vt:lpstr>Project description</vt:lpstr>
      <vt:lpstr>Functioning</vt:lpstr>
      <vt:lpstr>PowerPoint Presentation</vt:lpstr>
      <vt:lpstr>PowerPoint Presentation</vt:lpstr>
      <vt:lpstr>Detecting call algorithm</vt:lpstr>
      <vt:lpstr>1. Initialization</vt:lpstr>
      <vt:lpstr>2. Extract data</vt:lpstr>
      <vt:lpstr>3. Send data</vt:lpstr>
      <vt:lpstr>The System is not function if:</vt:lpstr>
      <vt:lpstr>FOR PROJECTS: SEKABONE@GMAIL.COM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Glod</dc:creator>
  <cp:lastModifiedBy>Andrei Glod</cp:lastModifiedBy>
  <cp:revision>59</cp:revision>
  <dcterms:created xsi:type="dcterms:W3CDTF">2019-09-12T19:45:27Z</dcterms:created>
  <dcterms:modified xsi:type="dcterms:W3CDTF">2019-10-20T20:09:51Z</dcterms:modified>
  <cp:contentStatus/>
</cp:coreProperties>
</file>