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8C02-E733-EDF8-A45E-7A413DBDC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02947-78F0-6DAF-F308-EDD93E02D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C991F-52DD-2B84-E4CD-59154AAF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A24C-AE5F-4BD5-9439-86DA22C55B9B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1F6E8-D334-38A7-1BE5-8F194AAA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90C13-9B56-DE34-5477-77F3A066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8BF-9B6C-468B-AB03-33C5F30C1E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914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03A9-25BC-8788-D174-9284CEEF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6D997-F70E-DB9D-D3F8-64FF4718A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71AC9-A15E-A568-95B6-42C1FCB5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A24C-AE5F-4BD5-9439-86DA22C55B9B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79EED-AEE3-BEA5-2B09-561B7A22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D00DC-AC9A-44BC-5EC3-A8DF33DE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8BF-9B6C-468B-AB03-33C5F30C1E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334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97C97-0BA4-D44C-C889-941FCFC75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3CC06-77EA-BEE0-9BED-55F07EBD0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93650-5DEC-0BDA-59EF-793E8CDD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A24C-AE5F-4BD5-9439-86DA22C55B9B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E1977-C923-C589-510E-275B24CC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31B2B-8471-DC85-691F-09B5EFF1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8BF-9B6C-468B-AB03-33C5F30C1E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837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1010-71DC-89C2-B8E8-87FE962A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97C2-4302-2162-761A-C8EB3FB58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BE362-9C04-DD34-0730-2FA8F811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A24C-AE5F-4BD5-9439-86DA22C55B9B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B2252-94B2-C4FC-F489-AB0E2DEE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73485-01A9-10D7-F98B-505D2F0F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8BF-9B6C-468B-AB03-33C5F30C1E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274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CCAC-3D54-89DA-F882-02322E7BA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02F3D-7E98-D87A-54ED-569037D6A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61F33-D5E9-BC51-D34C-B7C1FB33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A24C-AE5F-4BD5-9439-86DA22C55B9B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A0F62-1D6D-9206-BCC7-7F5EEB4F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B0475-F6D4-5ADC-7C54-6AE40063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8BF-9B6C-468B-AB03-33C5F30C1E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759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0FB4-AF55-BD83-C3F0-40C148C5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88B6E-5CC0-A1D3-0476-7E7942347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2CAA7-CA2B-6962-9BC7-B42728A02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05085-8521-40B3-A51E-144B4B64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A24C-AE5F-4BD5-9439-86DA22C55B9B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2F6BB-F519-E044-02C2-4FD6D42C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56A8C-7A2D-729F-A0EF-97C205C7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8BF-9B6C-468B-AB03-33C5F30C1E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263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9155-819D-1104-35DA-B95E209B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C478B-A342-E376-F465-CF7B03002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72878-B956-7E2D-BE77-D6ADF2FFB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4F330-6A38-1CF2-5DAD-98B3540E8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DD895-F337-E2A4-E1A8-35F2557B8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EF04E-81BD-CB33-8FB3-02209A85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A24C-AE5F-4BD5-9439-86DA22C55B9B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1C897-0B9E-8ED3-D815-F6F61C02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90E6A-AFEA-5157-0263-CE63D019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8BF-9B6C-468B-AB03-33C5F30C1E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111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7572-2A35-5213-03E4-C03B23D0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56BA6-6EFA-EACB-B16F-95A89682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A24C-AE5F-4BD5-9439-86DA22C55B9B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09F52-C4B9-E676-8A14-315B5A92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775A3-3E91-66E4-5F4B-B4400201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8BF-9B6C-468B-AB03-33C5F30C1E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994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22D84-1230-F6FD-C241-FD94C62AF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A24C-AE5F-4BD5-9439-86DA22C55B9B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93F6B-7C92-09FD-69F8-7B756951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4A506-3A5E-C492-6725-78826090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8BF-9B6C-468B-AB03-33C5F30C1E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81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564E-DB89-A538-CBF3-DA3E233A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EAD30-6450-1CB0-8563-926C68145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D2D53-215D-5449-FB21-56EE680D4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6541F-B493-480A-5BAD-437375D6E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A24C-AE5F-4BD5-9439-86DA22C55B9B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84F92-F757-31CA-51A5-8940A951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021B4-D1CE-4777-787E-F45A28EE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8BF-9B6C-468B-AB03-33C5F30C1E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109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F25D-5067-9915-52BF-C962D8F94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FD7E4-8AE5-04DD-31C6-8390C0C67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3335B-3042-958E-34B4-B24E15750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AA44D-83BA-3B8B-EE33-F204E191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A24C-AE5F-4BD5-9439-86DA22C55B9B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681E4-2171-EB24-8459-9797C152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BD16E-F252-5EB6-9016-3A2E3390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8BF-9B6C-468B-AB03-33C5F30C1E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618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8F402-F585-A0FC-3B88-4FF36BBF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40D10-6BF7-063C-DE3B-D0FAD8EC7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BAA13-20C7-081D-0A71-4A371DB2B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DA24C-AE5F-4BD5-9439-86DA22C55B9B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46346-1463-C8B0-3B2B-6379E7B24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FF793-9EC8-07DE-9F04-6DBB4379F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B88BF-9B6C-468B-AB03-33C5F30C1E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425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writeSG/GIT_PA10.gi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19B1-0602-07CE-D25E-F87B076A7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9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9F800-D925-D017-C27F-D8F4D3BC0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>
                <a:hlinkClick r:id="rId2"/>
              </a:rPr>
              <a:t>https://github.com/RewriteSG/GIT_PA10.git</a:t>
            </a:r>
            <a:endParaRPr lang="en-SG"/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78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Lab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9</dc:title>
  <dc:creator>MUHAMMAD HAZWAN BIN ISMAIL</dc:creator>
  <cp:lastModifiedBy>MUHAMMAD HAZWAN BIN ISMAIL</cp:lastModifiedBy>
  <cp:revision>1</cp:revision>
  <dcterms:created xsi:type="dcterms:W3CDTF">2024-01-23T03:48:34Z</dcterms:created>
  <dcterms:modified xsi:type="dcterms:W3CDTF">2024-01-23T03:48:54Z</dcterms:modified>
</cp:coreProperties>
</file>