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822E-EA78-6A91-EAB5-FD1A6965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5E54-1003-DE18-E713-847284D2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C1FC-9047-94E0-6710-A1EF29CA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4FF-CFE6-22EC-31C6-E7385668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680B-755E-8E23-9D91-256DAB19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0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0B-0ECC-296A-1460-576D61C7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87F7-0751-2C2D-280B-78569D880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55FE-D12E-7E8E-B2C8-B389CEB6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489B-829E-254E-9198-6D9E5B78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9360-AB47-1380-8EA1-A2BBAEAD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9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BB0C-7430-0830-4AFC-505497CBC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D6D1-342D-1CD7-1C0D-BEB78635A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DC30-FE84-F9B5-92E6-72014A6C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8EBE-8E61-67A4-1864-4F569062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2EF8-FE25-DFBB-9C13-8B8CF88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51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7B6C-1509-EFE7-A1BB-4E47BB2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58C6-B86B-985B-C43E-02110E8B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5561-269B-4F6D-C5D2-DC01A1AE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876B-93F8-99B7-A593-96EEF1E7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CCD5-A1D8-4817-13C7-D17F9692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6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420-61DA-8477-1859-7F2FC631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1705-0E2B-D05D-E9DD-53A33E649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34CC-A06A-D6E4-9D96-76F51730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18A1-104F-6C1F-B520-95AF7D7E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E90B-677F-CA09-BB08-283282EF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6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E237-2C8A-1B6F-E4E9-C505CC31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90E1-8166-A7A8-5A82-5ADC81B42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169AD-E3EF-88F0-31FD-F4D647ADD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EF82-47BD-CD36-5D7F-12B7B52B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87F79-E3C4-39AF-8FFF-1F703B2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FED2-F67E-305C-650F-0A274748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73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0F9A-4FA7-0EF1-9AB6-6270887C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8406-45E1-2AD3-E2A5-75C120B6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EAF5A-8C7B-4A6E-376A-1D38EF26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CABB-7150-70C3-3BB2-DA82BC06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1B096-72E7-3FE0-D1B6-7D2B66F04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7560D-3DFA-C066-6896-D7315D49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6A654-6683-9695-40D4-D34E68D9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33713-D05C-4023-E2FE-78E1DAEC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2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EC5-5F54-947D-A693-41DC97CE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D601-2558-AB9F-097A-2D5373DB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A7CD-6DB9-A2B7-963C-8F6984FD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7B30-2F59-B43C-30A9-94E02D58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3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8E73-0B23-FF59-5DE1-8D98A063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61EC-C7D2-91F6-EE96-404F6685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7557-E6CB-AA9D-CB59-3F6D49B5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0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8EFE-455A-61D2-0703-02192E9A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281-B2C0-9468-D455-0CC286A5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ACE6F-DFE0-9413-A1BA-245F3909C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8A4D-4AA6-BE9D-518D-7A079F48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94355-9F3D-17AE-80C4-5884966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FFEF-9539-2EBB-9E31-AEEA4FA8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80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9A0-6466-0FAB-B94C-F513311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F7286-3672-291D-DCFE-D2192CEB6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BA04-3C94-B9DA-ACBC-53175DA0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4684-260B-68A3-66CF-053B0102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9EA7-907A-88A8-2D9E-7F46576E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6C788-904D-A2EA-A3FB-2D4A5F87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42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B7AC3-349C-032D-0EEC-A7A4312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C29-744D-2D82-BC2F-280A05BF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CB57-5F0B-36F1-B1DC-58097EB3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2685-C12C-4B13-AD89-0EB98C500E3C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4477-301E-D423-3E9C-761ADCE0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51-4C49-ADF2-1859-5B3C8465C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3A32-7E56-4B9D-B55F-56CD394132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3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writeSG/Lab08_Hazwan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3191-F937-8E22-B33A-E648F9238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62C59-2B63-20FA-CC2E-CEF8EFAD7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https://github.com/RewriteSG/Lab08_Hazwan.git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08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MUHAMMAD HAZWAN BIN ISMAIL</dc:creator>
  <cp:lastModifiedBy>MUHAMMAD HAZWAN BIN ISMAIL</cp:lastModifiedBy>
  <cp:revision>1</cp:revision>
  <dcterms:created xsi:type="dcterms:W3CDTF">2024-01-22T18:42:20Z</dcterms:created>
  <dcterms:modified xsi:type="dcterms:W3CDTF">2024-01-22T18:43:04Z</dcterms:modified>
</cp:coreProperties>
</file>