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03BD4-8EA5-4A64-98CA-687B447D1D5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71AB9A6-4CF2-411F-B562-2261A24DCB31}">
      <dgm:prSet/>
      <dgm:spPr/>
      <dgm:t>
        <a:bodyPr/>
        <a:lstStyle/>
        <a:p>
          <a:pPr rtl="0"/>
          <a:r>
            <a:rPr lang="en-US" dirty="0" smtClean="0"/>
            <a:t>Hebrews:10 vs. 17-18</a:t>
          </a:r>
          <a:endParaRPr lang="en-US" dirty="0"/>
        </a:p>
      </dgm:t>
    </dgm:pt>
    <dgm:pt modelId="{9F3665E0-8E9E-43D6-8B1F-83281AF1CCAA}" type="parTrans" cxnId="{A582453D-87A7-4217-8479-D2C552A823BB}">
      <dgm:prSet/>
      <dgm:spPr/>
      <dgm:t>
        <a:bodyPr/>
        <a:lstStyle/>
        <a:p>
          <a:endParaRPr lang="en-US"/>
        </a:p>
      </dgm:t>
    </dgm:pt>
    <dgm:pt modelId="{B247C43D-06B2-4F35-B64A-080CF106FF1D}" type="sibTrans" cxnId="{A582453D-87A7-4217-8479-D2C552A823BB}">
      <dgm:prSet/>
      <dgm:spPr/>
      <dgm:t>
        <a:bodyPr/>
        <a:lstStyle/>
        <a:p>
          <a:endParaRPr lang="en-US"/>
        </a:p>
      </dgm:t>
    </dgm:pt>
    <dgm:pt modelId="{1B5FD0C5-4479-48C2-B954-1C01058CCA44}" type="pres">
      <dgm:prSet presAssocID="{A9803BD4-8EA5-4A64-98CA-687B447D1D50}" presName="Name0" presStyleCnt="0">
        <dgm:presLayoutVars>
          <dgm:dir/>
          <dgm:resizeHandles val="exact"/>
        </dgm:presLayoutVars>
      </dgm:prSet>
      <dgm:spPr/>
      <dgm:t>
        <a:bodyPr/>
        <a:lstStyle/>
        <a:p>
          <a:endParaRPr lang="en-US"/>
        </a:p>
      </dgm:t>
    </dgm:pt>
    <dgm:pt modelId="{F26468E8-921A-40D3-8437-604680AF0DF0}" type="pres">
      <dgm:prSet presAssocID="{E71AB9A6-4CF2-411F-B562-2261A24DCB31}" presName="node" presStyleLbl="node1" presStyleIdx="0" presStyleCnt="1">
        <dgm:presLayoutVars>
          <dgm:bulletEnabled val="1"/>
        </dgm:presLayoutVars>
      </dgm:prSet>
      <dgm:spPr/>
      <dgm:t>
        <a:bodyPr/>
        <a:lstStyle/>
        <a:p>
          <a:endParaRPr lang="en-US"/>
        </a:p>
      </dgm:t>
    </dgm:pt>
  </dgm:ptLst>
  <dgm:cxnLst>
    <dgm:cxn modelId="{90E91688-9D3A-407E-BBFB-6D647B70C3A1}" type="presOf" srcId="{A9803BD4-8EA5-4A64-98CA-687B447D1D50}" destId="{1B5FD0C5-4479-48C2-B954-1C01058CCA44}" srcOrd="0" destOrd="0" presId="urn:microsoft.com/office/officeart/2005/8/layout/process1"/>
    <dgm:cxn modelId="{A53E6344-F985-49CA-A51E-0A26275E3098}" type="presOf" srcId="{E71AB9A6-4CF2-411F-B562-2261A24DCB31}" destId="{F26468E8-921A-40D3-8437-604680AF0DF0}" srcOrd="0" destOrd="0" presId="urn:microsoft.com/office/officeart/2005/8/layout/process1"/>
    <dgm:cxn modelId="{A582453D-87A7-4217-8479-D2C552A823BB}" srcId="{A9803BD4-8EA5-4A64-98CA-687B447D1D50}" destId="{E71AB9A6-4CF2-411F-B562-2261A24DCB31}" srcOrd="0" destOrd="0" parTransId="{9F3665E0-8E9E-43D6-8B1F-83281AF1CCAA}" sibTransId="{B247C43D-06B2-4F35-B64A-080CF106FF1D}"/>
    <dgm:cxn modelId="{F72A4F73-1095-4E32-BC15-754ECD187585}" type="presParOf" srcId="{1B5FD0C5-4479-48C2-B954-1C01058CCA44}" destId="{F26468E8-921A-40D3-8437-604680AF0DF0}"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224075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386590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9417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2019384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2197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2958859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2735306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81386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115898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4B0BA-A778-4E2F-BA96-56E6A6AF2F6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100949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4B0BA-A778-4E2F-BA96-56E6A6AF2F6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323625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4B0BA-A778-4E2F-BA96-56E6A6AF2F64}"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213560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4B0BA-A778-4E2F-BA96-56E6A6AF2F64}"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268222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B0BA-A778-4E2F-BA96-56E6A6AF2F64}"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370117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4B0BA-A778-4E2F-BA96-56E6A6AF2F6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213301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4B0BA-A778-4E2F-BA96-56E6A6AF2F6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F353B-F44F-4A9E-9874-916ECA55F474}" type="slidenum">
              <a:rPr lang="en-US" smtClean="0"/>
              <a:t>‹#›</a:t>
            </a:fld>
            <a:endParaRPr lang="en-US"/>
          </a:p>
        </p:txBody>
      </p:sp>
    </p:spTree>
    <p:extLst>
      <p:ext uri="{BB962C8B-B14F-4D97-AF65-F5344CB8AC3E}">
        <p14:creationId xmlns:p14="http://schemas.microsoft.com/office/powerpoint/2010/main" val="116256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14B0BA-A778-4E2F-BA96-56E6A6AF2F64}" type="datetimeFigureOut">
              <a:rPr lang="en-US" smtClean="0"/>
              <a:t>3/30/2024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FF353B-F44F-4A9E-9874-916ECA55F474}" type="slidenum">
              <a:rPr lang="en-US" smtClean="0"/>
              <a:t>‹#›</a:t>
            </a:fld>
            <a:endParaRPr lang="en-US"/>
          </a:p>
        </p:txBody>
      </p:sp>
    </p:spTree>
    <p:extLst>
      <p:ext uri="{BB962C8B-B14F-4D97-AF65-F5344CB8AC3E}">
        <p14:creationId xmlns:p14="http://schemas.microsoft.com/office/powerpoint/2010/main" val="2835158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latin typeface="Algerian" panose="04020705040A02060702" pitchFamily="82" charset="0"/>
              </a:rPr>
              <a:t>Eternal redemption</a:t>
            </a:r>
            <a:endParaRPr lang="en-US" dirty="0">
              <a:latin typeface="Algerian" panose="04020705040A02060702" pitchFamily="82" charset="0"/>
            </a:endParaRPr>
          </a:p>
        </p:txBody>
      </p:sp>
      <p:sp>
        <p:nvSpPr>
          <p:cNvPr id="3" name="Subtitle 2"/>
          <p:cNvSpPr>
            <a:spLocks noGrp="1"/>
          </p:cNvSpPr>
          <p:nvPr>
            <p:ph type="subTitle" idx="1"/>
          </p:nvPr>
        </p:nvSpPr>
        <p:spPr/>
        <p:txBody>
          <a:bodyPr>
            <a:normAutofit/>
          </a:bodyPr>
          <a:lstStyle/>
          <a:p>
            <a:pPr algn="ctr"/>
            <a:r>
              <a:rPr lang="en-US" sz="3200" dirty="0" smtClean="0">
                <a:latin typeface="Algerian" panose="04020705040A02060702" pitchFamily="82" charset="0"/>
              </a:rPr>
              <a:t>Hebrews:10 vs 10</a:t>
            </a:r>
            <a:endParaRPr lang="en-US" sz="3200" dirty="0">
              <a:latin typeface="Algerian" panose="04020705040A02060702" pitchFamily="82" charset="0"/>
            </a:endParaRPr>
          </a:p>
        </p:txBody>
      </p:sp>
    </p:spTree>
    <p:extLst>
      <p:ext uri="{BB962C8B-B14F-4D97-AF65-F5344CB8AC3E}">
        <p14:creationId xmlns:p14="http://schemas.microsoft.com/office/powerpoint/2010/main" val="133347291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Leviticus:4 vs 1-10</a:t>
            </a:r>
            <a:endParaRPr lang="en-US" dirty="0">
              <a:latin typeface="Algerian" panose="04020705040A02060702" pitchFamily="82"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1820" y="1930400"/>
            <a:ext cx="3808007" cy="4110962"/>
          </a:xfrm>
        </p:spPr>
      </p:pic>
      <p:sp>
        <p:nvSpPr>
          <p:cNvPr id="4" name="Content Placeholder 3"/>
          <p:cNvSpPr>
            <a:spLocks noGrp="1"/>
          </p:cNvSpPr>
          <p:nvPr>
            <p:ph sz="half" idx="2"/>
          </p:nvPr>
        </p:nvSpPr>
        <p:spPr/>
        <p:txBody>
          <a:bodyPr>
            <a:normAutofit fontScale="92500" lnSpcReduction="10000"/>
          </a:bodyPr>
          <a:lstStyle/>
          <a:p>
            <a:r>
              <a:rPr lang="en-US" sz="2800" dirty="0" smtClean="0"/>
              <a:t>The sinner comes with a  lamb without blemish .The sinner lays his hands on the head of the lamb and transfers his or her sin onto the lamb. The lamb is slaughtered. Because the wages of sin is death.</a:t>
            </a:r>
            <a:endParaRPr lang="en-US" sz="2800" dirty="0"/>
          </a:p>
        </p:txBody>
      </p:sp>
    </p:spTree>
    <p:extLst>
      <p:ext uri="{BB962C8B-B14F-4D97-AF65-F5344CB8AC3E}">
        <p14:creationId xmlns:p14="http://schemas.microsoft.com/office/powerpoint/2010/main" val="1709513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9500" y="571500"/>
            <a:ext cx="749300" cy="60706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3" name="Round Diagonal Corner Rectangle 2"/>
          <p:cNvSpPr/>
          <p:nvPr/>
        </p:nvSpPr>
        <p:spPr>
          <a:xfrm>
            <a:off x="3441700" y="1663226"/>
            <a:ext cx="3644900" cy="787400"/>
          </a:xfrm>
          <a:prstGeom prst="round2Diag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miley Face 3"/>
          <p:cNvSpPr/>
          <p:nvPr/>
        </p:nvSpPr>
        <p:spPr>
          <a:xfrm>
            <a:off x="4610100" y="609600"/>
            <a:ext cx="1308100" cy="1257300"/>
          </a:xfrm>
          <a:prstGeom prst="smileyFac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76967" y="1866900"/>
            <a:ext cx="341193" cy="326465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77124" y="1905000"/>
            <a:ext cx="1399843" cy="1976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18160" y="1905000"/>
            <a:ext cx="1460312" cy="1976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5925402" y="1904999"/>
            <a:ext cx="54591" cy="251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stretch>
            <a:fillRect/>
          </a:stretch>
        </p:blipFill>
        <p:spPr>
          <a:xfrm>
            <a:off x="5272150" y="3365105"/>
            <a:ext cx="67062" cy="268247"/>
          </a:xfrm>
          <a:prstGeom prst="rect">
            <a:avLst/>
          </a:prstGeom>
        </p:spPr>
      </p:pic>
      <p:cxnSp>
        <p:nvCxnSpPr>
          <p:cNvPr id="17" name="Straight Connector 16"/>
          <p:cNvCxnSpPr/>
          <p:nvPr/>
        </p:nvCxnSpPr>
        <p:spPr>
          <a:xfrm flipH="1">
            <a:off x="4582804" y="1905000"/>
            <a:ext cx="54591" cy="251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20267" y="4304217"/>
            <a:ext cx="54591" cy="251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862204" y="1238250"/>
            <a:ext cx="54591" cy="251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638800" y="1157871"/>
            <a:ext cx="54591" cy="251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254388" y="2450626"/>
            <a:ext cx="54591" cy="251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846470"/>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applause.wav"/>
          </p:stSnd>
        </p:sndAc>
      </p:transition>
    </mc:Choice>
    <mc:Fallback xmlns="">
      <p:transition spd="slow">
        <p:fade/>
        <p:sndAc>
          <p:stSnd>
            <p:snd r:embed="rId4" name="applause.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0420311"/>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554504" y="2160590"/>
            <a:ext cx="4184035" cy="3880772"/>
          </a:xfrm>
        </p:spPr>
        <p:txBody>
          <a:bodyPr>
            <a:normAutofit/>
          </a:bodyPr>
          <a:lstStyle/>
          <a:p>
            <a:r>
              <a:rPr lang="en-US" sz="2800" b="1" u="sng" dirty="0" smtClean="0">
                <a:latin typeface="Algerian" panose="04020705040A02060702" pitchFamily="82" charset="0"/>
              </a:rPr>
              <a:t>Verse 17</a:t>
            </a:r>
          </a:p>
          <a:p>
            <a:pPr marL="0" indent="0">
              <a:buNone/>
            </a:pPr>
            <a:r>
              <a:rPr lang="en-US" sz="2800" dirty="0" smtClean="0">
                <a:latin typeface="Algerian" panose="04020705040A02060702" pitchFamily="82" charset="0"/>
              </a:rPr>
              <a:t>Then he adds:“ their sins and lawless acts I will remember no more.”</a:t>
            </a:r>
            <a:endParaRPr lang="en-US" sz="2800" dirty="0">
              <a:latin typeface="Algerian" panose="04020705040A02060702" pitchFamily="82" charset="0"/>
            </a:endParaRPr>
          </a:p>
        </p:txBody>
      </p:sp>
      <p:sp>
        <p:nvSpPr>
          <p:cNvPr id="4" name="Content Placeholder 3"/>
          <p:cNvSpPr>
            <a:spLocks noGrp="1"/>
          </p:cNvSpPr>
          <p:nvPr>
            <p:ph sz="half" idx="2"/>
          </p:nvPr>
        </p:nvSpPr>
        <p:spPr/>
        <p:txBody>
          <a:bodyPr>
            <a:normAutofit/>
          </a:bodyPr>
          <a:lstStyle/>
          <a:p>
            <a:r>
              <a:rPr lang="en-US" sz="2800" b="1" u="sng" dirty="0" smtClean="0">
                <a:latin typeface="Algerian" panose="04020705040A02060702" pitchFamily="82" charset="0"/>
              </a:rPr>
              <a:t>Verse 18</a:t>
            </a:r>
          </a:p>
          <a:p>
            <a:pPr marL="0" indent="0">
              <a:buNone/>
            </a:pPr>
            <a:r>
              <a:rPr lang="en-US" sz="2800" dirty="0" smtClean="0">
                <a:latin typeface="Algerian" panose="04020705040A02060702" pitchFamily="82" charset="0"/>
              </a:rPr>
              <a:t>And where these have been forgiven, </a:t>
            </a:r>
            <a:r>
              <a:rPr lang="en-US" sz="2800" dirty="0" smtClean="0">
                <a:solidFill>
                  <a:srgbClr val="FF0000"/>
                </a:solidFill>
                <a:latin typeface="Algerian" panose="04020705040A02060702" pitchFamily="82" charset="0"/>
              </a:rPr>
              <a:t>sacrifice for sin is no longer necessary.</a:t>
            </a:r>
            <a:endParaRPr lang="en-US" sz="2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41943585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Cooper Black" panose="0208090404030B020404" pitchFamily="18" charset="0"/>
              </a:rPr>
              <a:t>NOW YOU ARE SAVED FROM SIN</a:t>
            </a:r>
            <a:endParaRPr lang="en-US" sz="5400" dirty="0">
              <a:latin typeface="Cooper Black" panose="0208090404030B020404" pitchFamily="18" charset="0"/>
            </a:endParaRPr>
          </a:p>
        </p:txBody>
      </p:sp>
      <p:sp>
        <p:nvSpPr>
          <p:cNvPr id="3" name="Text Placeholder 2"/>
          <p:cNvSpPr>
            <a:spLocks noGrp="1"/>
          </p:cNvSpPr>
          <p:nvPr>
            <p:ph type="body" idx="1"/>
          </p:nvPr>
        </p:nvSpPr>
        <p:spPr/>
        <p:txBody>
          <a:bodyPr>
            <a:normAutofit/>
          </a:bodyPr>
          <a:lstStyle/>
          <a:p>
            <a:r>
              <a:rPr lang="en-US" sz="2400" dirty="0" smtClean="0">
                <a:solidFill>
                  <a:schemeClr val="accent5">
                    <a:lumMod val="75000"/>
                  </a:schemeClr>
                </a:solidFill>
                <a:latin typeface="Algerian" panose="04020705040A02060702" pitchFamily="82" charset="0"/>
              </a:rPr>
              <a:t>THANK you</a:t>
            </a:r>
          </a:p>
          <a:p>
            <a:endParaRPr lang="en-US" sz="2400" dirty="0">
              <a:latin typeface="Algerian" panose="04020705040A02060702" pitchFamily="82" charset="0"/>
            </a:endParaRPr>
          </a:p>
        </p:txBody>
      </p:sp>
    </p:spTree>
    <p:extLst>
      <p:ext uri="{BB962C8B-B14F-4D97-AF65-F5344CB8AC3E}">
        <p14:creationId xmlns:p14="http://schemas.microsoft.com/office/powerpoint/2010/main" val="22567013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98</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Cooper Black</vt:lpstr>
      <vt:lpstr>Trebuchet MS</vt:lpstr>
      <vt:lpstr>Wingdings 3</vt:lpstr>
      <vt:lpstr>Facet</vt:lpstr>
      <vt:lpstr>Eternal redemption</vt:lpstr>
      <vt:lpstr>Leviticus:4 vs 1-10</vt:lpstr>
      <vt:lpstr>PowerPoint Presentation</vt:lpstr>
      <vt:lpstr>PowerPoint Presentation</vt:lpstr>
      <vt:lpstr>NOW YOU ARE SAVED FROM SIN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Eternal redemption</dc:title>
  <dc:creator>User</dc:creator>
  <cp:lastModifiedBy>User</cp:lastModifiedBy>
  <cp:revision>7</cp:revision>
  <dcterms:created xsi:type="dcterms:W3CDTF">2024-03-17T15:19:29Z</dcterms:created>
  <dcterms:modified xsi:type="dcterms:W3CDTF">2024-03-31T04:56:17Z</dcterms:modified>
</cp:coreProperties>
</file>