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1573692" cy="1463040"/>
          </a:xfrm>
        </p:spPr>
        <p:txBody>
          <a:bodyPr/>
          <a:lstStyle/>
          <a:p>
            <a:pPr algn="ctr"/>
            <a:r>
              <a:rPr lang="en-US" b="1" dirty="0" smtClean="0"/>
              <a:t>PERFECTED BY JESUS CHRIST ONCE AND FOR ALL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726" y="5691657"/>
            <a:ext cx="3200400" cy="1463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150938"/>
            <a:r>
              <a:rPr lang="en-US" dirty="0" smtClean="0"/>
              <a:t>CORNELIUS A DEVOURED MAN OF GOD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515897" y="2846439"/>
            <a:ext cx="530942" cy="530942"/>
          </a:xfrm>
          <a:custGeom>
            <a:avLst/>
            <a:gdLst>
              <a:gd name="connsiteX0" fmla="*/ 0 w 530942"/>
              <a:gd name="connsiteY0" fmla="*/ 530942 h 530942"/>
              <a:gd name="connsiteX1" fmla="*/ 265471 w 530942"/>
              <a:gd name="connsiteY1" fmla="*/ 0 h 530942"/>
              <a:gd name="connsiteX2" fmla="*/ 265471 w 530942"/>
              <a:gd name="connsiteY2" fmla="*/ 0 h 530942"/>
              <a:gd name="connsiteX3" fmla="*/ 530942 w 530942"/>
              <a:gd name="connsiteY3" fmla="*/ 44245 h 530942"/>
              <a:gd name="connsiteX4" fmla="*/ 530942 w 530942"/>
              <a:gd name="connsiteY4" fmla="*/ 44245 h 530942"/>
              <a:gd name="connsiteX5" fmla="*/ 294968 w 530942"/>
              <a:gd name="connsiteY5" fmla="*/ 501445 h 530942"/>
              <a:gd name="connsiteX6" fmla="*/ 294968 w 530942"/>
              <a:gd name="connsiteY6" fmla="*/ 501445 h 530942"/>
              <a:gd name="connsiteX7" fmla="*/ 294968 w 530942"/>
              <a:gd name="connsiteY7" fmla="*/ 501445 h 530942"/>
              <a:gd name="connsiteX8" fmla="*/ 294968 w 530942"/>
              <a:gd name="connsiteY8" fmla="*/ 501445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942" h="530942">
                <a:moveTo>
                  <a:pt x="0" y="530942"/>
                </a:moveTo>
                <a:lnTo>
                  <a:pt x="265471" y="0"/>
                </a:lnTo>
                <a:lnTo>
                  <a:pt x="265471" y="0"/>
                </a:lnTo>
                <a:lnTo>
                  <a:pt x="530942" y="44245"/>
                </a:lnTo>
                <a:lnTo>
                  <a:pt x="530942" y="44245"/>
                </a:lnTo>
                <a:lnTo>
                  <a:pt x="294968" y="501445"/>
                </a:lnTo>
                <a:lnTo>
                  <a:pt x="294968" y="501445"/>
                </a:lnTo>
                <a:lnTo>
                  <a:pt x="294968" y="501445"/>
                </a:lnTo>
                <a:lnTo>
                  <a:pt x="294968" y="501445"/>
                </a:ln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7315" y="3377381"/>
            <a:ext cx="3377381" cy="26842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41806" y="3996813"/>
            <a:ext cx="427704" cy="35396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5658" y="3810983"/>
            <a:ext cx="427704" cy="35396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36325" y="3634002"/>
            <a:ext cx="427704" cy="35396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50177" y="3545512"/>
            <a:ext cx="427704" cy="35396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454013" y="5102942"/>
            <a:ext cx="353961" cy="29496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1368" y="5397910"/>
            <a:ext cx="427704" cy="35396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05084" y="2846439"/>
            <a:ext cx="3893573" cy="35543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5515897" y="2197510"/>
            <a:ext cx="412955" cy="64892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47" y="-1559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HOW </a:t>
            </a:r>
            <a:r>
              <a:rPr lang="en-US" sz="4000" dirty="0" smtClean="0">
                <a:solidFill>
                  <a:schemeClr val="tx1"/>
                </a:solidFill>
              </a:rPr>
              <a:t>WE BECAME </a:t>
            </a:r>
            <a:r>
              <a:rPr lang="en-US" sz="4000" dirty="0" smtClean="0"/>
              <a:t>SINNERS</a:t>
            </a:r>
            <a:br>
              <a:rPr lang="en-US" sz="4000" dirty="0" smtClean="0"/>
            </a:b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615646" y="36706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8789" y="3273552"/>
            <a:ext cx="0" cy="2272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844247" y="3273552"/>
            <a:ext cx="3265" cy="2272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7423182" y="3500846"/>
            <a:ext cx="1214846" cy="146304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8001000" y="3712031"/>
            <a:ext cx="535577" cy="412786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444444" y="36706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97587" y="3273552"/>
            <a:ext cx="0" cy="2272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73045" y="3273552"/>
            <a:ext cx="3265" cy="2272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/>
        </p:nvSpPr>
        <p:spPr>
          <a:xfrm>
            <a:off x="9222377" y="3500846"/>
            <a:ext cx="1214846" cy="146304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9784078" y="3728140"/>
            <a:ext cx="535577" cy="412786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7370719" y="2100182"/>
            <a:ext cx="1319348" cy="1260892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9222377" y="2096099"/>
            <a:ext cx="1319348" cy="1260892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9673045" y="2100182"/>
            <a:ext cx="156755" cy="2511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9882051" y="2068340"/>
            <a:ext cx="169815" cy="1574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9444446" y="2100182"/>
            <a:ext cx="228599" cy="2511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10156372" y="2100182"/>
            <a:ext cx="45719" cy="2511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10319655" y="2351314"/>
            <a:ext cx="117568" cy="2638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9444446" y="2225748"/>
            <a:ext cx="45719" cy="25750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9258301" y="2483249"/>
            <a:ext cx="52251" cy="2155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9444446" y="2100182"/>
            <a:ext cx="114299" cy="38306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045337" y="2063931"/>
            <a:ext cx="498081" cy="718458"/>
          </a:xfrm>
          <a:custGeom>
            <a:avLst/>
            <a:gdLst>
              <a:gd name="connsiteX0" fmla="*/ 0 w 498081"/>
              <a:gd name="connsiteY0" fmla="*/ 0 h 718458"/>
              <a:gd name="connsiteX1" fmla="*/ 130629 w 498081"/>
              <a:gd name="connsiteY1" fmla="*/ 13063 h 718458"/>
              <a:gd name="connsiteX2" fmla="*/ 156754 w 498081"/>
              <a:gd name="connsiteY2" fmla="*/ 65315 h 718458"/>
              <a:gd name="connsiteX3" fmla="*/ 209006 w 498081"/>
              <a:gd name="connsiteY3" fmla="*/ 143692 h 718458"/>
              <a:gd name="connsiteX4" fmla="*/ 235132 w 498081"/>
              <a:gd name="connsiteY4" fmla="*/ 182880 h 718458"/>
              <a:gd name="connsiteX5" fmla="*/ 248194 w 498081"/>
              <a:gd name="connsiteY5" fmla="*/ 235132 h 718458"/>
              <a:gd name="connsiteX6" fmla="*/ 274320 w 498081"/>
              <a:gd name="connsiteY6" fmla="*/ 274320 h 718458"/>
              <a:gd name="connsiteX7" fmla="*/ 365760 w 498081"/>
              <a:gd name="connsiteY7" fmla="*/ 339635 h 718458"/>
              <a:gd name="connsiteX8" fmla="*/ 444137 w 498081"/>
              <a:gd name="connsiteY8" fmla="*/ 365760 h 718458"/>
              <a:gd name="connsiteX9" fmla="*/ 483326 w 498081"/>
              <a:gd name="connsiteY9" fmla="*/ 404949 h 718458"/>
              <a:gd name="connsiteX10" fmla="*/ 496389 w 498081"/>
              <a:gd name="connsiteY10" fmla="*/ 444138 h 718458"/>
              <a:gd name="connsiteX11" fmla="*/ 496389 w 498081"/>
              <a:gd name="connsiteY11" fmla="*/ 718458 h 71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8081" h="718458">
                <a:moveTo>
                  <a:pt x="0" y="0"/>
                </a:moveTo>
                <a:cubicBezTo>
                  <a:pt x="43543" y="4354"/>
                  <a:pt x="90235" y="-3768"/>
                  <a:pt x="130629" y="13063"/>
                </a:cubicBezTo>
                <a:cubicBezTo>
                  <a:pt x="148604" y="20553"/>
                  <a:pt x="146735" y="48617"/>
                  <a:pt x="156754" y="65315"/>
                </a:cubicBezTo>
                <a:cubicBezTo>
                  <a:pt x="172909" y="92240"/>
                  <a:pt x="191589" y="117566"/>
                  <a:pt x="209006" y="143692"/>
                </a:cubicBezTo>
                <a:lnTo>
                  <a:pt x="235132" y="182880"/>
                </a:lnTo>
                <a:cubicBezTo>
                  <a:pt x="239486" y="200297"/>
                  <a:pt x="241122" y="218630"/>
                  <a:pt x="248194" y="235132"/>
                </a:cubicBezTo>
                <a:cubicBezTo>
                  <a:pt x="254378" y="249562"/>
                  <a:pt x="264269" y="262259"/>
                  <a:pt x="274320" y="274320"/>
                </a:cubicBezTo>
                <a:cubicBezTo>
                  <a:pt x="305883" y="312195"/>
                  <a:pt x="319538" y="321146"/>
                  <a:pt x="365760" y="339635"/>
                </a:cubicBezTo>
                <a:cubicBezTo>
                  <a:pt x="391329" y="349863"/>
                  <a:pt x="444137" y="365760"/>
                  <a:pt x="444137" y="365760"/>
                </a:cubicBezTo>
                <a:cubicBezTo>
                  <a:pt x="457200" y="378823"/>
                  <a:pt x="473079" y="389578"/>
                  <a:pt x="483326" y="404949"/>
                </a:cubicBezTo>
                <a:cubicBezTo>
                  <a:pt x="490964" y="416406"/>
                  <a:pt x="495816" y="430380"/>
                  <a:pt x="496389" y="444138"/>
                </a:cubicBezTo>
                <a:cubicBezTo>
                  <a:pt x="500196" y="535499"/>
                  <a:pt x="496389" y="627018"/>
                  <a:pt x="496389" y="7184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9157063" y="1946366"/>
            <a:ext cx="705394" cy="1423851"/>
          </a:xfrm>
          <a:custGeom>
            <a:avLst/>
            <a:gdLst>
              <a:gd name="connsiteX0" fmla="*/ 705394 w 705394"/>
              <a:gd name="connsiteY0" fmla="*/ 222068 h 1423851"/>
              <a:gd name="connsiteX1" fmla="*/ 600891 w 705394"/>
              <a:gd name="connsiteY1" fmla="*/ 130628 h 1423851"/>
              <a:gd name="connsiteX2" fmla="*/ 535577 w 705394"/>
              <a:gd name="connsiteY2" fmla="*/ 91440 h 1423851"/>
              <a:gd name="connsiteX3" fmla="*/ 431074 w 705394"/>
              <a:gd name="connsiteY3" fmla="*/ 39188 h 1423851"/>
              <a:gd name="connsiteX4" fmla="*/ 313508 w 705394"/>
              <a:gd name="connsiteY4" fmla="*/ 0 h 1423851"/>
              <a:gd name="connsiteX5" fmla="*/ 235131 w 705394"/>
              <a:gd name="connsiteY5" fmla="*/ 39188 h 1423851"/>
              <a:gd name="connsiteX6" fmla="*/ 169817 w 705394"/>
              <a:gd name="connsiteY6" fmla="*/ 169817 h 1423851"/>
              <a:gd name="connsiteX7" fmla="*/ 156754 w 705394"/>
              <a:gd name="connsiteY7" fmla="*/ 261257 h 1423851"/>
              <a:gd name="connsiteX8" fmla="*/ 143691 w 705394"/>
              <a:gd name="connsiteY8" fmla="*/ 535577 h 1423851"/>
              <a:gd name="connsiteX9" fmla="*/ 13063 w 705394"/>
              <a:gd name="connsiteY9" fmla="*/ 548640 h 1423851"/>
              <a:gd name="connsiteX10" fmla="*/ 52251 w 705394"/>
              <a:gd name="connsiteY10" fmla="*/ 640080 h 1423851"/>
              <a:gd name="connsiteX11" fmla="*/ 130628 w 705394"/>
              <a:gd name="connsiteY11" fmla="*/ 809897 h 1423851"/>
              <a:gd name="connsiteX12" fmla="*/ 156754 w 705394"/>
              <a:gd name="connsiteY12" fmla="*/ 927463 h 1423851"/>
              <a:gd name="connsiteX13" fmla="*/ 209006 w 705394"/>
              <a:gd name="connsiteY13" fmla="*/ 1031965 h 1423851"/>
              <a:gd name="connsiteX14" fmla="*/ 169817 w 705394"/>
              <a:gd name="connsiteY14" fmla="*/ 1058091 h 1423851"/>
              <a:gd name="connsiteX15" fmla="*/ 65314 w 705394"/>
              <a:gd name="connsiteY15" fmla="*/ 1084217 h 1423851"/>
              <a:gd name="connsiteX16" fmla="*/ 91440 w 705394"/>
              <a:gd name="connsiteY16" fmla="*/ 1319348 h 1423851"/>
              <a:gd name="connsiteX17" fmla="*/ 130628 w 705394"/>
              <a:gd name="connsiteY17" fmla="*/ 1358537 h 1423851"/>
              <a:gd name="connsiteX18" fmla="*/ 209006 w 705394"/>
              <a:gd name="connsiteY18" fmla="*/ 1410788 h 1423851"/>
              <a:gd name="connsiteX19" fmla="*/ 169817 w 705394"/>
              <a:gd name="connsiteY19" fmla="*/ 1423851 h 1423851"/>
              <a:gd name="connsiteX20" fmla="*/ 91440 w 705394"/>
              <a:gd name="connsiteY20" fmla="*/ 1267097 h 1423851"/>
              <a:gd name="connsiteX21" fmla="*/ 65314 w 705394"/>
              <a:gd name="connsiteY21" fmla="*/ 1227908 h 1423851"/>
              <a:gd name="connsiteX22" fmla="*/ 13063 w 705394"/>
              <a:gd name="connsiteY22" fmla="*/ 1149531 h 1423851"/>
              <a:gd name="connsiteX23" fmla="*/ 0 w 705394"/>
              <a:gd name="connsiteY23" fmla="*/ 1084217 h 1423851"/>
              <a:gd name="connsiteX24" fmla="*/ 52251 w 705394"/>
              <a:gd name="connsiteY24" fmla="*/ 901337 h 1423851"/>
              <a:gd name="connsiteX25" fmla="*/ 130628 w 705394"/>
              <a:gd name="connsiteY25" fmla="*/ 679268 h 1423851"/>
              <a:gd name="connsiteX26" fmla="*/ 169817 w 705394"/>
              <a:gd name="connsiteY26" fmla="*/ 535577 h 1423851"/>
              <a:gd name="connsiteX27" fmla="*/ 182880 w 705394"/>
              <a:gd name="connsiteY27" fmla="*/ 483325 h 1423851"/>
              <a:gd name="connsiteX28" fmla="*/ 222068 w 705394"/>
              <a:gd name="connsiteY28" fmla="*/ 457200 h 1423851"/>
              <a:gd name="connsiteX29" fmla="*/ 248194 w 705394"/>
              <a:gd name="connsiteY29" fmla="*/ 496388 h 1423851"/>
              <a:gd name="connsiteX30" fmla="*/ 222068 w 705394"/>
              <a:gd name="connsiteY30" fmla="*/ 640080 h 1423851"/>
              <a:gd name="connsiteX31" fmla="*/ 209006 w 705394"/>
              <a:gd name="connsiteY31" fmla="*/ 561703 h 1423851"/>
              <a:gd name="connsiteX32" fmla="*/ 195943 w 705394"/>
              <a:gd name="connsiteY32" fmla="*/ 496388 h 1423851"/>
              <a:gd name="connsiteX33" fmla="*/ 182880 w 705394"/>
              <a:gd name="connsiteY33" fmla="*/ 300445 h 1423851"/>
              <a:gd name="connsiteX34" fmla="*/ 195943 w 705394"/>
              <a:gd name="connsiteY34" fmla="*/ 627017 h 1423851"/>
              <a:gd name="connsiteX35" fmla="*/ 209006 w 705394"/>
              <a:gd name="connsiteY35" fmla="*/ 561703 h 1423851"/>
              <a:gd name="connsiteX36" fmla="*/ 222068 w 705394"/>
              <a:gd name="connsiteY36" fmla="*/ 470263 h 1423851"/>
              <a:gd name="connsiteX37" fmla="*/ 209006 w 705394"/>
              <a:gd name="connsiteY37" fmla="*/ 1045028 h 1423851"/>
              <a:gd name="connsiteX38" fmla="*/ 195943 w 705394"/>
              <a:gd name="connsiteY38" fmla="*/ 901337 h 1423851"/>
              <a:gd name="connsiteX39" fmla="*/ 182880 w 705394"/>
              <a:gd name="connsiteY39" fmla="*/ 822960 h 1423851"/>
              <a:gd name="connsiteX40" fmla="*/ 169817 w 705394"/>
              <a:gd name="connsiteY40" fmla="*/ 679268 h 1423851"/>
              <a:gd name="connsiteX41" fmla="*/ 156754 w 705394"/>
              <a:gd name="connsiteY41" fmla="*/ 809897 h 1423851"/>
              <a:gd name="connsiteX42" fmla="*/ 130628 w 705394"/>
              <a:gd name="connsiteY42" fmla="*/ 718457 h 1423851"/>
              <a:gd name="connsiteX43" fmla="*/ 104503 w 705394"/>
              <a:gd name="connsiteY43" fmla="*/ 613954 h 1423851"/>
              <a:gd name="connsiteX44" fmla="*/ 78377 w 705394"/>
              <a:gd name="connsiteY44" fmla="*/ 496388 h 1423851"/>
              <a:gd name="connsiteX45" fmla="*/ 78377 w 705394"/>
              <a:gd name="connsiteY45" fmla="*/ 862148 h 1423851"/>
              <a:gd name="connsiteX46" fmla="*/ 91440 w 705394"/>
              <a:gd name="connsiteY46" fmla="*/ 1031965 h 1423851"/>
              <a:gd name="connsiteX47" fmla="*/ 117566 w 705394"/>
              <a:gd name="connsiteY47" fmla="*/ 1097280 h 1423851"/>
              <a:gd name="connsiteX48" fmla="*/ 130628 w 705394"/>
              <a:gd name="connsiteY48" fmla="*/ 1149531 h 1423851"/>
              <a:gd name="connsiteX49" fmla="*/ 156754 w 705394"/>
              <a:gd name="connsiteY49" fmla="*/ 1267097 h 1423851"/>
              <a:gd name="connsiteX50" fmla="*/ 182880 w 705394"/>
              <a:gd name="connsiteY50" fmla="*/ 1319348 h 1423851"/>
              <a:gd name="connsiteX51" fmla="*/ 195943 w 705394"/>
              <a:gd name="connsiteY51" fmla="*/ 1358537 h 1423851"/>
              <a:gd name="connsiteX52" fmla="*/ 182880 w 705394"/>
              <a:gd name="connsiteY52" fmla="*/ 1045028 h 1423851"/>
              <a:gd name="connsiteX53" fmla="*/ 169817 w 705394"/>
              <a:gd name="connsiteY53" fmla="*/ 1162594 h 1423851"/>
              <a:gd name="connsiteX54" fmla="*/ 156754 w 705394"/>
              <a:gd name="connsiteY54" fmla="*/ 1110343 h 1423851"/>
              <a:gd name="connsiteX55" fmla="*/ 130628 w 705394"/>
              <a:gd name="connsiteY55" fmla="*/ 1071154 h 1423851"/>
              <a:gd name="connsiteX56" fmla="*/ 143691 w 705394"/>
              <a:gd name="connsiteY56" fmla="*/ 1214845 h 142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05394" h="1423851">
                <a:moveTo>
                  <a:pt x="705394" y="222068"/>
                </a:moveTo>
                <a:cubicBezTo>
                  <a:pt x="670560" y="191588"/>
                  <a:pt x="637579" y="158849"/>
                  <a:pt x="600891" y="130628"/>
                </a:cubicBezTo>
                <a:cubicBezTo>
                  <a:pt x="580767" y="115148"/>
                  <a:pt x="557107" y="104896"/>
                  <a:pt x="535577" y="91440"/>
                </a:cubicBezTo>
                <a:cubicBezTo>
                  <a:pt x="476306" y="54396"/>
                  <a:pt x="511819" y="68025"/>
                  <a:pt x="431074" y="39188"/>
                </a:cubicBezTo>
                <a:cubicBezTo>
                  <a:pt x="392172" y="25295"/>
                  <a:pt x="313508" y="0"/>
                  <a:pt x="313508" y="0"/>
                </a:cubicBezTo>
                <a:cubicBezTo>
                  <a:pt x="287382" y="13063"/>
                  <a:pt x="253999" y="16890"/>
                  <a:pt x="235131" y="39188"/>
                </a:cubicBezTo>
                <a:cubicBezTo>
                  <a:pt x="203685" y="76352"/>
                  <a:pt x="169817" y="169817"/>
                  <a:pt x="169817" y="169817"/>
                </a:cubicBezTo>
                <a:cubicBezTo>
                  <a:pt x="165463" y="200297"/>
                  <a:pt x="158948" y="230546"/>
                  <a:pt x="156754" y="261257"/>
                </a:cubicBezTo>
                <a:cubicBezTo>
                  <a:pt x="150232" y="352568"/>
                  <a:pt x="184630" y="453698"/>
                  <a:pt x="143691" y="535577"/>
                </a:cubicBezTo>
                <a:cubicBezTo>
                  <a:pt x="124121" y="574717"/>
                  <a:pt x="56606" y="544286"/>
                  <a:pt x="13063" y="548640"/>
                </a:cubicBezTo>
                <a:cubicBezTo>
                  <a:pt x="26126" y="579120"/>
                  <a:pt x="38355" y="609971"/>
                  <a:pt x="52251" y="640080"/>
                </a:cubicBezTo>
                <a:cubicBezTo>
                  <a:pt x="77535" y="694862"/>
                  <a:pt x="112557" y="752070"/>
                  <a:pt x="130628" y="809897"/>
                </a:cubicBezTo>
                <a:cubicBezTo>
                  <a:pt x="142602" y="848214"/>
                  <a:pt x="143393" y="889607"/>
                  <a:pt x="156754" y="927463"/>
                </a:cubicBezTo>
                <a:cubicBezTo>
                  <a:pt x="169716" y="964188"/>
                  <a:pt x="209006" y="1031965"/>
                  <a:pt x="209006" y="1031965"/>
                </a:cubicBezTo>
                <a:cubicBezTo>
                  <a:pt x="195943" y="1040674"/>
                  <a:pt x="183859" y="1051070"/>
                  <a:pt x="169817" y="1058091"/>
                </a:cubicBezTo>
                <a:cubicBezTo>
                  <a:pt x="143039" y="1071480"/>
                  <a:pt x="90156" y="1079248"/>
                  <a:pt x="65314" y="1084217"/>
                </a:cubicBezTo>
                <a:cubicBezTo>
                  <a:pt x="74023" y="1162594"/>
                  <a:pt x="73175" y="1242633"/>
                  <a:pt x="91440" y="1319348"/>
                </a:cubicBezTo>
                <a:cubicBezTo>
                  <a:pt x="95719" y="1337319"/>
                  <a:pt x="116046" y="1347195"/>
                  <a:pt x="130628" y="1358537"/>
                </a:cubicBezTo>
                <a:cubicBezTo>
                  <a:pt x="155413" y="1377814"/>
                  <a:pt x="209006" y="1410788"/>
                  <a:pt x="209006" y="1410788"/>
                </a:cubicBezTo>
                <a:cubicBezTo>
                  <a:pt x="195943" y="1415142"/>
                  <a:pt x="183587" y="1423851"/>
                  <a:pt x="169817" y="1423851"/>
                </a:cubicBezTo>
                <a:cubicBezTo>
                  <a:pt x="71261" y="1423851"/>
                  <a:pt x="118273" y="1361012"/>
                  <a:pt x="91440" y="1267097"/>
                </a:cubicBezTo>
                <a:cubicBezTo>
                  <a:pt x="87127" y="1252001"/>
                  <a:pt x="72335" y="1241950"/>
                  <a:pt x="65314" y="1227908"/>
                </a:cubicBezTo>
                <a:cubicBezTo>
                  <a:pt x="27504" y="1152289"/>
                  <a:pt x="87351" y="1223821"/>
                  <a:pt x="13063" y="1149531"/>
                </a:cubicBezTo>
                <a:cubicBezTo>
                  <a:pt x="8709" y="1127760"/>
                  <a:pt x="0" y="1106420"/>
                  <a:pt x="0" y="1084217"/>
                </a:cubicBezTo>
                <a:cubicBezTo>
                  <a:pt x="0" y="996391"/>
                  <a:pt x="20055" y="981828"/>
                  <a:pt x="52251" y="901337"/>
                </a:cubicBezTo>
                <a:cubicBezTo>
                  <a:pt x="88052" y="811835"/>
                  <a:pt x="99543" y="772525"/>
                  <a:pt x="130628" y="679268"/>
                </a:cubicBezTo>
                <a:cubicBezTo>
                  <a:pt x="156150" y="500616"/>
                  <a:pt x="123783" y="658332"/>
                  <a:pt x="169817" y="535577"/>
                </a:cubicBezTo>
                <a:cubicBezTo>
                  <a:pt x="176121" y="518767"/>
                  <a:pt x="172921" y="498263"/>
                  <a:pt x="182880" y="483325"/>
                </a:cubicBezTo>
                <a:cubicBezTo>
                  <a:pt x="191588" y="470262"/>
                  <a:pt x="209005" y="465908"/>
                  <a:pt x="222068" y="457200"/>
                </a:cubicBezTo>
                <a:cubicBezTo>
                  <a:pt x="230777" y="470263"/>
                  <a:pt x="246632" y="480766"/>
                  <a:pt x="248194" y="496388"/>
                </a:cubicBezTo>
                <a:cubicBezTo>
                  <a:pt x="251537" y="529820"/>
                  <a:pt x="231552" y="602146"/>
                  <a:pt x="222068" y="640080"/>
                </a:cubicBezTo>
                <a:cubicBezTo>
                  <a:pt x="217714" y="613954"/>
                  <a:pt x="213744" y="587762"/>
                  <a:pt x="209006" y="561703"/>
                </a:cubicBezTo>
                <a:cubicBezTo>
                  <a:pt x="205034" y="539858"/>
                  <a:pt x="198152" y="518481"/>
                  <a:pt x="195943" y="496388"/>
                </a:cubicBezTo>
                <a:cubicBezTo>
                  <a:pt x="189430" y="431254"/>
                  <a:pt x="182880" y="234986"/>
                  <a:pt x="182880" y="300445"/>
                </a:cubicBezTo>
                <a:cubicBezTo>
                  <a:pt x="182880" y="409389"/>
                  <a:pt x="191589" y="518160"/>
                  <a:pt x="195943" y="627017"/>
                </a:cubicBezTo>
                <a:cubicBezTo>
                  <a:pt x="200297" y="605246"/>
                  <a:pt x="205356" y="583603"/>
                  <a:pt x="209006" y="561703"/>
                </a:cubicBezTo>
                <a:cubicBezTo>
                  <a:pt x="214068" y="531332"/>
                  <a:pt x="222068" y="439474"/>
                  <a:pt x="222068" y="470263"/>
                </a:cubicBezTo>
                <a:cubicBezTo>
                  <a:pt x="222068" y="661901"/>
                  <a:pt x="213360" y="853440"/>
                  <a:pt x="209006" y="1045028"/>
                </a:cubicBezTo>
                <a:cubicBezTo>
                  <a:pt x="204652" y="997131"/>
                  <a:pt x="201562" y="949102"/>
                  <a:pt x="195943" y="901337"/>
                </a:cubicBezTo>
                <a:cubicBezTo>
                  <a:pt x="192848" y="875032"/>
                  <a:pt x="185975" y="849265"/>
                  <a:pt x="182880" y="822960"/>
                </a:cubicBezTo>
                <a:cubicBezTo>
                  <a:pt x="177260" y="775195"/>
                  <a:pt x="174171" y="727165"/>
                  <a:pt x="169817" y="679268"/>
                </a:cubicBezTo>
                <a:cubicBezTo>
                  <a:pt x="165463" y="722811"/>
                  <a:pt x="187697" y="778954"/>
                  <a:pt x="156754" y="809897"/>
                </a:cubicBezTo>
                <a:cubicBezTo>
                  <a:pt x="134339" y="832312"/>
                  <a:pt x="138796" y="749086"/>
                  <a:pt x="130628" y="718457"/>
                </a:cubicBezTo>
                <a:cubicBezTo>
                  <a:pt x="121376" y="683763"/>
                  <a:pt x="112026" y="649063"/>
                  <a:pt x="104503" y="613954"/>
                </a:cubicBezTo>
                <a:cubicBezTo>
                  <a:pt x="76917" y="485216"/>
                  <a:pt x="106189" y="579824"/>
                  <a:pt x="78377" y="496388"/>
                </a:cubicBezTo>
                <a:cubicBezTo>
                  <a:pt x="14690" y="655606"/>
                  <a:pt x="51191" y="535915"/>
                  <a:pt x="78377" y="862148"/>
                </a:cubicBezTo>
                <a:cubicBezTo>
                  <a:pt x="83092" y="918725"/>
                  <a:pt x="70355" y="979253"/>
                  <a:pt x="91440" y="1031965"/>
                </a:cubicBezTo>
                <a:cubicBezTo>
                  <a:pt x="100149" y="1053737"/>
                  <a:pt x="110151" y="1075034"/>
                  <a:pt x="117566" y="1097280"/>
                </a:cubicBezTo>
                <a:cubicBezTo>
                  <a:pt x="123243" y="1114312"/>
                  <a:pt x="126591" y="1132038"/>
                  <a:pt x="130628" y="1149531"/>
                </a:cubicBezTo>
                <a:cubicBezTo>
                  <a:pt x="139655" y="1188648"/>
                  <a:pt x="144948" y="1228728"/>
                  <a:pt x="156754" y="1267097"/>
                </a:cubicBezTo>
                <a:cubicBezTo>
                  <a:pt x="162481" y="1285709"/>
                  <a:pt x="175209" y="1301450"/>
                  <a:pt x="182880" y="1319348"/>
                </a:cubicBezTo>
                <a:cubicBezTo>
                  <a:pt x="188304" y="1332004"/>
                  <a:pt x="191589" y="1345474"/>
                  <a:pt x="195943" y="1358537"/>
                </a:cubicBezTo>
                <a:cubicBezTo>
                  <a:pt x="191589" y="1254034"/>
                  <a:pt x="196704" y="1148704"/>
                  <a:pt x="182880" y="1045028"/>
                </a:cubicBezTo>
                <a:cubicBezTo>
                  <a:pt x="177669" y="1005944"/>
                  <a:pt x="184461" y="1125984"/>
                  <a:pt x="169817" y="1162594"/>
                </a:cubicBezTo>
                <a:cubicBezTo>
                  <a:pt x="163149" y="1179263"/>
                  <a:pt x="163826" y="1126844"/>
                  <a:pt x="156754" y="1110343"/>
                </a:cubicBezTo>
                <a:cubicBezTo>
                  <a:pt x="150569" y="1095913"/>
                  <a:pt x="139337" y="1084217"/>
                  <a:pt x="130628" y="1071154"/>
                </a:cubicBezTo>
                <a:cubicBezTo>
                  <a:pt x="147270" y="1171006"/>
                  <a:pt x="143691" y="1123045"/>
                  <a:pt x="143691" y="12148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9342544" y="2021977"/>
            <a:ext cx="1318187" cy="1531120"/>
          </a:xfrm>
          <a:custGeom>
            <a:avLst/>
            <a:gdLst>
              <a:gd name="connsiteX0" fmla="*/ 180279 w 1318187"/>
              <a:gd name="connsiteY0" fmla="*/ 381589 h 1531120"/>
              <a:gd name="connsiteX1" fmla="*/ 167216 w 1318187"/>
              <a:gd name="connsiteY1" fmla="*/ 290149 h 1531120"/>
              <a:gd name="connsiteX2" fmla="*/ 128027 w 1318187"/>
              <a:gd name="connsiteY2" fmla="*/ 303212 h 1531120"/>
              <a:gd name="connsiteX3" fmla="*/ 75776 w 1318187"/>
              <a:gd name="connsiteY3" fmla="*/ 355463 h 1531120"/>
              <a:gd name="connsiteX4" fmla="*/ 36587 w 1318187"/>
              <a:gd name="connsiteY4" fmla="*/ 211772 h 1531120"/>
              <a:gd name="connsiteX5" fmla="*/ 62713 w 1318187"/>
              <a:gd name="connsiteY5" fmla="*/ 264023 h 1531120"/>
              <a:gd name="connsiteX6" fmla="*/ 75776 w 1318187"/>
              <a:gd name="connsiteY6" fmla="*/ 303212 h 1531120"/>
              <a:gd name="connsiteX7" fmla="*/ 114965 w 1318187"/>
              <a:gd name="connsiteY7" fmla="*/ 407714 h 1531120"/>
              <a:gd name="connsiteX8" fmla="*/ 128027 w 1318187"/>
              <a:gd name="connsiteY8" fmla="*/ 172583 h 1531120"/>
              <a:gd name="connsiteX9" fmla="*/ 141090 w 1318187"/>
              <a:gd name="connsiteY9" fmla="*/ 224834 h 1531120"/>
              <a:gd name="connsiteX10" fmla="*/ 167216 w 1318187"/>
              <a:gd name="connsiteY10" fmla="*/ 303212 h 1531120"/>
              <a:gd name="connsiteX11" fmla="*/ 219467 w 1318187"/>
              <a:gd name="connsiteY11" fmla="*/ 185646 h 1531120"/>
              <a:gd name="connsiteX12" fmla="*/ 245593 w 1318187"/>
              <a:gd name="connsiteY12" fmla="*/ 68080 h 1531120"/>
              <a:gd name="connsiteX13" fmla="*/ 258656 w 1318187"/>
              <a:gd name="connsiteY13" fmla="*/ 15829 h 1531120"/>
              <a:gd name="connsiteX14" fmla="*/ 284782 w 1318187"/>
              <a:gd name="connsiteY14" fmla="*/ 146457 h 1531120"/>
              <a:gd name="connsiteX15" fmla="*/ 297845 w 1318187"/>
              <a:gd name="connsiteY15" fmla="*/ 198709 h 1531120"/>
              <a:gd name="connsiteX16" fmla="*/ 337033 w 1318187"/>
              <a:gd name="connsiteY16" fmla="*/ 277086 h 1531120"/>
              <a:gd name="connsiteX17" fmla="*/ 363159 w 1318187"/>
              <a:gd name="connsiteY17" fmla="*/ 237897 h 1531120"/>
              <a:gd name="connsiteX18" fmla="*/ 402347 w 1318187"/>
              <a:gd name="connsiteY18" fmla="*/ 185646 h 1531120"/>
              <a:gd name="connsiteX19" fmla="*/ 428473 w 1318187"/>
              <a:gd name="connsiteY19" fmla="*/ 120332 h 1531120"/>
              <a:gd name="connsiteX20" fmla="*/ 441536 w 1318187"/>
              <a:gd name="connsiteY20" fmla="*/ 41954 h 1531120"/>
              <a:gd name="connsiteX21" fmla="*/ 454599 w 1318187"/>
              <a:gd name="connsiteY21" fmla="*/ 2766 h 1531120"/>
              <a:gd name="connsiteX22" fmla="*/ 493787 w 1318187"/>
              <a:gd name="connsiteY22" fmla="*/ 224834 h 1531120"/>
              <a:gd name="connsiteX23" fmla="*/ 506850 w 1318187"/>
              <a:gd name="connsiteY23" fmla="*/ 185646 h 1531120"/>
              <a:gd name="connsiteX24" fmla="*/ 519913 w 1318187"/>
              <a:gd name="connsiteY24" fmla="*/ 120332 h 1531120"/>
              <a:gd name="connsiteX25" fmla="*/ 532976 w 1318187"/>
              <a:gd name="connsiteY25" fmla="*/ 224834 h 1531120"/>
              <a:gd name="connsiteX26" fmla="*/ 598290 w 1318187"/>
              <a:gd name="connsiteY26" fmla="*/ 446903 h 1531120"/>
              <a:gd name="connsiteX27" fmla="*/ 663605 w 1318187"/>
              <a:gd name="connsiteY27" fmla="*/ 329337 h 1531120"/>
              <a:gd name="connsiteX28" fmla="*/ 689730 w 1318187"/>
              <a:gd name="connsiteY28" fmla="*/ 264023 h 1531120"/>
              <a:gd name="connsiteX29" fmla="*/ 702793 w 1318187"/>
              <a:gd name="connsiteY29" fmla="*/ 224834 h 1531120"/>
              <a:gd name="connsiteX30" fmla="*/ 728919 w 1318187"/>
              <a:gd name="connsiteY30" fmla="*/ 172583 h 1531120"/>
              <a:gd name="connsiteX31" fmla="*/ 650542 w 1318187"/>
              <a:gd name="connsiteY31" fmla="*/ 107269 h 1531120"/>
              <a:gd name="connsiteX32" fmla="*/ 598290 w 1318187"/>
              <a:gd name="connsiteY32" fmla="*/ 28892 h 1531120"/>
              <a:gd name="connsiteX33" fmla="*/ 585227 w 1318187"/>
              <a:gd name="connsiteY33" fmla="*/ 94206 h 1531120"/>
              <a:gd name="connsiteX34" fmla="*/ 637479 w 1318187"/>
              <a:gd name="connsiteY34" fmla="*/ 133394 h 1531120"/>
              <a:gd name="connsiteX35" fmla="*/ 820359 w 1318187"/>
              <a:gd name="connsiteY35" fmla="*/ 303212 h 1531120"/>
              <a:gd name="connsiteX36" fmla="*/ 937925 w 1318187"/>
              <a:gd name="connsiteY36" fmla="*/ 381589 h 1531120"/>
              <a:gd name="connsiteX37" fmla="*/ 977113 w 1318187"/>
              <a:gd name="connsiteY37" fmla="*/ 329337 h 1531120"/>
              <a:gd name="connsiteX38" fmla="*/ 1003239 w 1318187"/>
              <a:gd name="connsiteY38" fmla="*/ 355463 h 1531120"/>
              <a:gd name="connsiteX39" fmla="*/ 1029365 w 1318187"/>
              <a:gd name="connsiteY39" fmla="*/ 407714 h 1531120"/>
              <a:gd name="connsiteX40" fmla="*/ 1094679 w 1318187"/>
              <a:gd name="connsiteY40" fmla="*/ 773474 h 1531120"/>
              <a:gd name="connsiteX41" fmla="*/ 1120805 w 1318187"/>
              <a:gd name="connsiteY41" fmla="*/ 851852 h 1531120"/>
              <a:gd name="connsiteX42" fmla="*/ 1133867 w 1318187"/>
              <a:gd name="connsiteY42" fmla="*/ 930229 h 1531120"/>
              <a:gd name="connsiteX43" fmla="*/ 1146930 w 1318187"/>
              <a:gd name="connsiteY43" fmla="*/ 969417 h 1531120"/>
              <a:gd name="connsiteX44" fmla="*/ 1159993 w 1318187"/>
              <a:gd name="connsiteY44" fmla="*/ 1047794 h 1531120"/>
              <a:gd name="connsiteX45" fmla="*/ 1173056 w 1318187"/>
              <a:gd name="connsiteY45" fmla="*/ 734286 h 1531120"/>
              <a:gd name="connsiteX46" fmla="*/ 1186119 w 1318187"/>
              <a:gd name="connsiteY46" fmla="*/ 930229 h 1531120"/>
              <a:gd name="connsiteX47" fmla="*/ 1199182 w 1318187"/>
              <a:gd name="connsiteY47" fmla="*/ 891040 h 1531120"/>
              <a:gd name="connsiteX48" fmla="*/ 1120805 w 1318187"/>
              <a:gd name="connsiteY48" fmla="*/ 1165360 h 1531120"/>
              <a:gd name="connsiteX49" fmla="*/ 1107742 w 1318187"/>
              <a:gd name="connsiteY49" fmla="*/ 1230674 h 1531120"/>
              <a:gd name="connsiteX50" fmla="*/ 1094679 w 1318187"/>
              <a:gd name="connsiteY50" fmla="*/ 1269863 h 1531120"/>
              <a:gd name="connsiteX51" fmla="*/ 1081616 w 1318187"/>
              <a:gd name="connsiteY51" fmla="*/ 1348240 h 1531120"/>
              <a:gd name="connsiteX52" fmla="*/ 1094679 w 1318187"/>
              <a:gd name="connsiteY52" fmla="*/ 1243737 h 1531120"/>
              <a:gd name="connsiteX53" fmla="*/ 1133867 w 1318187"/>
              <a:gd name="connsiteY53" fmla="*/ 1531120 h 1531120"/>
              <a:gd name="connsiteX54" fmla="*/ 1186119 w 1318187"/>
              <a:gd name="connsiteY54" fmla="*/ 1309052 h 1531120"/>
              <a:gd name="connsiteX55" fmla="*/ 1212245 w 1318187"/>
              <a:gd name="connsiteY55" fmla="*/ 1361303 h 1531120"/>
              <a:gd name="connsiteX56" fmla="*/ 1264496 w 1318187"/>
              <a:gd name="connsiteY56" fmla="*/ 1243737 h 1531120"/>
              <a:gd name="connsiteX57" fmla="*/ 1277559 w 1318187"/>
              <a:gd name="connsiteY57" fmla="*/ 1100046 h 1531120"/>
              <a:gd name="connsiteX58" fmla="*/ 1290622 w 1318187"/>
              <a:gd name="connsiteY58" fmla="*/ 1034732 h 1531120"/>
              <a:gd name="connsiteX59" fmla="*/ 1277559 w 1318187"/>
              <a:gd name="connsiteY59" fmla="*/ 747349 h 1531120"/>
              <a:gd name="connsiteX60" fmla="*/ 1251433 w 1318187"/>
              <a:gd name="connsiteY60" fmla="*/ 695097 h 1531120"/>
              <a:gd name="connsiteX61" fmla="*/ 1238370 w 1318187"/>
              <a:gd name="connsiteY61" fmla="*/ 655909 h 1531120"/>
              <a:gd name="connsiteX62" fmla="*/ 1225307 w 1318187"/>
              <a:gd name="connsiteY62" fmla="*/ 734286 h 1531120"/>
              <a:gd name="connsiteX63" fmla="*/ 1238370 w 1318187"/>
              <a:gd name="connsiteY63" fmla="*/ 1243737 h 1531120"/>
              <a:gd name="connsiteX64" fmla="*/ 1225307 w 1318187"/>
              <a:gd name="connsiteY64" fmla="*/ 851852 h 1531120"/>
              <a:gd name="connsiteX65" fmla="*/ 1199182 w 1318187"/>
              <a:gd name="connsiteY65" fmla="*/ 760412 h 1531120"/>
              <a:gd name="connsiteX66" fmla="*/ 1173056 w 1318187"/>
              <a:gd name="connsiteY66" fmla="*/ 799600 h 1531120"/>
              <a:gd name="connsiteX67" fmla="*/ 1107742 w 1318187"/>
              <a:gd name="connsiteY67" fmla="*/ 1100046 h 1531120"/>
              <a:gd name="connsiteX68" fmla="*/ 1120805 w 1318187"/>
              <a:gd name="connsiteY68" fmla="*/ 616720 h 1531120"/>
              <a:gd name="connsiteX69" fmla="*/ 1199182 w 1318187"/>
              <a:gd name="connsiteY69" fmla="*/ 773474 h 1531120"/>
              <a:gd name="connsiteX70" fmla="*/ 1251433 w 1318187"/>
              <a:gd name="connsiteY70" fmla="*/ 904103 h 1531120"/>
              <a:gd name="connsiteX71" fmla="*/ 1303685 w 1318187"/>
              <a:gd name="connsiteY71" fmla="*/ 1086983 h 1531120"/>
              <a:gd name="connsiteX72" fmla="*/ 1316747 w 1318187"/>
              <a:gd name="connsiteY72" fmla="*/ 1126172 h 1531120"/>
              <a:gd name="connsiteX73" fmla="*/ 1251433 w 1318187"/>
              <a:gd name="connsiteY73" fmla="*/ 1021669 h 1531120"/>
              <a:gd name="connsiteX74" fmla="*/ 1186119 w 1318187"/>
              <a:gd name="connsiteY74" fmla="*/ 864914 h 1531120"/>
              <a:gd name="connsiteX75" fmla="*/ 1159993 w 1318187"/>
              <a:gd name="connsiteY75" fmla="*/ 812663 h 1531120"/>
              <a:gd name="connsiteX76" fmla="*/ 1133867 w 1318187"/>
              <a:gd name="connsiteY76" fmla="*/ 747349 h 1531120"/>
              <a:gd name="connsiteX77" fmla="*/ 1094679 w 1318187"/>
              <a:gd name="connsiteY77" fmla="*/ 682034 h 1531120"/>
              <a:gd name="connsiteX78" fmla="*/ 1081616 w 1318187"/>
              <a:gd name="connsiteY78" fmla="*/ 642846 h 1531120"/>
              <a:gd name="connsiteX79" fmla="*/ 1042427 w 1318187"/>
              <a:gd name="connsiteY79" fmla="*/ 616720 h 1531120"/>
              <a:gd name="connsiteX80" fmla="*/ 1068553 w 1318187"/>
              <a:gd name="connsiteY80" fmla="*/ 590594 h 1531120"/>
              <a:gd name="connsiteX81" fmla="*/ 1094679 w 1318187"/>
              <a:gd name="connsiteY81" fmla="*/ 551406 h 1531120"/>
              <a:gd name="connsiteX82" fmla="*/ 1042427 w 1318187"/>
              <a:gd name="connsiteY82" fmla="*/ 446903 h 1531120"/>
              <a:gd name="connsiteX83" fmla="*/ 950987 w 1318187"/>
              <a:gd name="connsiteY83" fmla="*/ 277086 h 1531120"/>
              <a:gd name="connsiteX84" fmla="*/ 924862 w 1318187"/>
              <a:gd name="connsiteY84" fmla="*/ 198709 h 1531120"/>
              <a:gd name="connsiteX85" fmla="*/ 977113 w 1318187"/>
              <a:gd name="connsiteY85" fmla="*/ 211772 h 1531120"/>
              <a:gd name="connsiteX86" fmla="*/ 1029365 w 1318187"/>
              <a:gd name="connsiteY86" fmla="*/ 237897 h 1531120"/>
              <a:gd name="connsiteX87" fmla="*/ 990176 w 1318187"/>
              <a:gd name="connsiteY87" fmla="*/ 107269 h 1531120"/>
              <a:gd name="connsiteX88" fmla="*/ 1029365 w 1318187"/>
              <a:gd name="connsiteY88" fmla="*/ 120332 h 1531120"/>
              <a:gd name="connsiteX89" fmla="*/ 1081616 w 1318187"/>
              <a:gd name="connsiteY89" fmla="*/ 146457 h 1531120"/>
              <a:gd name="connsiteX90" fmla="*/ 1146930 w 1318187"/>
              <a:gd name="connsiteY90" fmla="*/ 211772 h 1531120"/>
              <a:gd name="connsiteX91" fmla="*/ 1107742 w 1318187"/>
              <a:gd name="connsiteY91" fmla="*/ 237897 h 1531120"/>
              <a:gd name="connsiteX92" fmla="*/ 1081616 w 1318187"/>
              <a:gd name="connsiteY92" fmla="*/ 198709 h 1531120"/>
              <a:gd name="connsiteX93" fmla="*/ 1068553 w 1318187"/>
              <a:gd name="connsiteY93" fmla="*/ 159520 h 1531120"/>
              <a:gd name="connsiteX94" fmla="*/ 1055490 w 1318187"/>
              <a:gd name="connsiteY94" fmla="*/ 107269 h 1531120"/>
              <a:gd name="connsiteX95" fmla="*/ 1016302 w 1318187"/>
              <a:gd name="connsiteY95" fmla="*/ 94206 h 1531120"/>
              <a:gd name="connsiteX96" fmla="*/ 728919 w 1318187"/>
              <a:gd name="connsiteY96" fmla="*/ 107269 h 1531120"/>
              <a:gd name="connsiteX97" fmla="*/ 689730 w 1318187"/>
              <a:gd name="connsiteY97" fmla="*/ 120332 h 1531120"/>
              <a:gd name="connsiteX98" fmla="*/ 650542 w 1318187"/>
              <a:gd name="connsiteY98" fmla="*/ 159520 h 1531120"/>
              <a:gd name="connsiteX99" fmla="*/ 611353 w 1318187"/>
              <a:gd name="connsiteY99" fmla="*/ 185646 h 1531120"/>
              <a:gd name="connsiteX100" fmla="*/ 637479 w 1318187"/>
              <a:gd name="connsiteY100" fmla="*/ 146457 h 1531120"/>
              <a:gd name="connsiteX101" fmla="*/ 937925 w 1318187"/>
              <a:gd name="connsiteY101" fmla="*/ 303212 h 1531120"/>
              <a:gd name="connsiteX102" fmla="*/ 977113 w 1318187"/>
              <a:gd name="connsiteY102" fmla="*/ 329337 h 1531120"/>
              <a:gd name="connsiteX103" fmla="*/ 1003239 w 1318187"/>
              <a:gd name="connsiteY103" fmla="*/ 368526 h 1531120"/>
              <a:gd name="connsiteX104" fmla="*/ 1055490 w 1318187"/>
              <a:gd name="connsiteY104" fmla="*/ 394652 h 1531120"/>
              <a:gd name="connsiteX105" fmla="*/ 1133867 w 1318187"/>
              <a:gd name="connsiteY105" fmla="*/ 446903 h 1531120"/>
              <a:gd name="connsiteX106" fmla="*/ 1173056 w 1318187"/>
              <a:gd name="connsiteY106" fmla="*/ 473029 h 1531120"/>
              <a:gd name="connsiteX107" fmla="*/ 1225307 w 1318187"/>
              <a:gd name="connsiteY107" fmla="*/ 577532 h 1531120"/>
              <a:gd name="connsiteX108" fmla="*/ 1251433 w 1318187"/>
              <a:gd name="connsiteY108" fmla="*/ 1113109 h 153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318187" h="1531120">
                <a:moveTo>
                  <a:pt x="180279" y="381589"/>
                </a:moveTo>
                <a:cubicBezTo>
                  <a:pt x="175925" y="351109"/>
                  <a:pt x="184295" y="315767"/>
                  <a:pt x="167216" y="290149"/>
                </a:cubicBezTo>
                <a:cubicBezTo>
                  <a:pt x="159578" y="278692"/>
                  <a:pt x="137764" y="293475"/>
                  <a:pt x="128027" y="303212"/>
                </a:cubicBezTo>
                <a:cubicBezTo>
                  <a:pt x="58358" y="372881"/>
                  <a:pt x="180282" y="320628"/>
                  <a:pt x="75776" y="355463"/>
                </a:cubicBezTo>
                <a:cubicBezTo>
                  <a:pt x="2733" y="337202"/>
                  <a:pt x="-31058" y="347064"/>
                  <a:pt x="36587" y="211772"/>
                </a:cubicBezTo>
                <a:cubicBezTo>
                  <a:pt x="45295" y="194355"/>
                  <a:pt x="55042" y="246125"/>
                  <a:pt x="62713" y="264023"/>
                </a:cubicBezTo>
                <a:cubicBezTo>
                  <a:pt x="68137" y="276679"/>
                  <a:pt x="70941" y="290319"/>
                  <a:pt x="75776" y="303212"/>
                </a:cubicBezTo>
                <a:cubicBezTo>
                  <a:pt x="122639" y="428180"/>
                  <a:pt x="85312" y="318759"/>
                  <a:pt x="114965" y="407714"/>
                </a:cubicBezTo>
                <a:cubicBezTo>
                  <a:pt x="119319" y="329337"/>
                  <a:pt x="116926" y="250292"/>
                  <a:pt x="128027" y="172583"/>
                </a:cubicBezTo>
                <a:cubicBezTo>
                  <a:pt x="130566" y="154810"/>
                  <a:pt x="135931" y="207638"/>
                  <a:pt x="141090" y="224834"/>
                </a:cubicBezTo>
                <a:cubicBezTo>
                  <a:pt x="149003" y="251212"/>
                  <a:pt x="167216" y="303212"/>
                  <a:pt x="167216" y="303212"/>
                </a:cubicBezTo>
                <a:cubicBezTo>
                  <a:pt x="184633" y="264023"/>
                  <a:pt x="205906" y="226330"/>
                  <a:pt x="219467" y="185646"/>
                </a:cubicBezTo>
                <a:cubicBezTo>
                  <a:pt x="232162" y="147561"/>
                  <a:pt x="236566" y="107197"/>
                  <a:pt x="245593" y="68080"/>
                </a:cubicBezTo>
                <a:cubicBezTo>
                  <a:pt x="249630" y="50587"/>
                  <a:pt x="254302" y="33246"/>
                  <a:pt x="258656" y="15829"/>
                </a:cubicBezTo>
                <a:cubicBezTo>
                  <a:pt x="267365" y="59372"/>
                  <a:pt x="275478" y="103038"/>
                  <a:pt x="284782" y="146457"/>
                </a:cubicBezTo>
                <a:cubicBezTo>
                  <a:pt x="288544" y="164012"/>
                  <a:pt x="290773" y="182207"/>
                  <a:pt x="297845" y="198709"/>
                </a:cubicBezTo>
                <a:cubicBezTo>
                  <a:pt x="373815" y="375974"/>
                  <a:pt x="281987" y="111947"/>
                  <a:pt x="337033" y="277086"/>
                </a:cubicBezTo>
                <a:cubicBezTo>
                  <a:pt x="345742" y="264023"/>
                  <a:pt x="354034" y="250672"/>
                  <a:pt x="363159" y="237897"/>
                </a:cubicBezTo>
                <a:cubicBezTo>
                  <a:pt x="375813" y="220181"/>
                  <a:pt x="391774" y="204677"/>
                  <a:pt x="402347" y="185646"/>
                </a:cubicBezTo>
                <a:cubicBezTo>
                  <a:pt x="413735" y="165148"/>
                  <a:pt x="419764" y="142103"/>
                  <a:pt x="428473" y="120332"/>
                </a:cubicBezTo>
                <a:cubicBezTo>
                  <a:pt x="432827" y="94206"/>
                  <a:pt x="435790" y="67810"/>
                  <a:pt x="441536" y="41954"/>
                </a:cubicBezTo>
                <a:cubicBezTo>
                  <a:pt x="444523" y="28513"/>
                  <a:pt x="451612" y="-10675"/>
                  <a:pt x="454599" y="2766"/>
                </a:cubicBezTo>
                <a:cubicBezTo>
                  <a:pt x="525900" y="323617"/>
                  <a:pt x="423016" y="47902"/>
                  <a:pt x="493787" y="224834"/>
                </a:cubicBezTo>
                <a:cubicBezTo>
                  <a:pt x="498141" y="211771"/>
                  <a:pt x="503510" y="199004"/>
                  <a:pt x="506850" y="185646"/>
                </a:cubicBezTo>
                <a:cubicBezTo>
                  <a:pt x="512235" y="164106"/>
                  <a:pt x="507597" y="101859"/>
                  <a:pt x="519913" y="120332"/>
                </a:cubicBezTo>
                <a:cubicBezTo>
                  <a:pt x="539386" y="149541"/>
                  <a:pt x="524783" y="190698"/>
                  <a:pt x="532976" y="224834"/>
                </a:cubicBezTo>
                <a:cubicBezTo>
                  <a:pt x="550983" y="299862"/>
                  <a:pt x="598290" y="446903"/>
                  <a:pt x="598290" y="446903"/>
                </a:cubicBezTo>
                <a:cubicBezTo>
                  <a:pt x="626554" y="399797"/>
                  <a:pt x="642188" y="377526"/>
                  <a:pt x="663605" y="329337"/>
                </a:cubicBezTo>
                <a:cubicBezTo>
                  <a:pt x="673128" y="307910"/>
                  <a:pt x="681497" y="285978"/>
                  <a:pt x="689730" y="264023"/>
                </a:cubicBezTo>
                <a:cubicBezTo>
                  <a:pt x="694565" y="251130"/>
                  <a:pt x="697369" y="237490"/>
                  <a:pt x="702793" y="224834"/>
                </a:cubicBezTo>
                <a:cubicBezTo>
                  <a:pt x="710464" y="206936"/>
                  <a:pt x="720210" y="190000"/>
                  <a:pt x="728919" y="172583"/>
                </a:cubicBezTo>
                <a:cubicBezTo>
                  <a:pt x="620929" y="129386"/>
                  <a:pt x="688573" y="175723"/>
                  <a:pt x="650542" y="107269"/>
                </a:cubicBezTo>
                <a:cubicBezTo>
                  <a:pt x="635293" y="79821"/>
                  <a:pt x="598290" y="28892"/>
                  <a:pt x="598290" y="28892"/>
                </a:cubicBezTo>
                <a:cubicBezTo>
                  <a:pt x="593936" y="50663"/>
                  <a:pt x="577431" y="73417"/>
                  <a:pt x="585227" y="94206"/>
                </a:cubicBezTo>
                <a:cubicBezTo>
                  <a:pt x="592872" y="114591"/>
                  <a:pt x="621296" y="118830"/>
                  <a:pt x="637479" y="133394"/>
                </a:cubicBezTo>
                <a:cubicBezTo>
                  <a:pt x="744620" y="229821"/>
                  <a:pt x="693017" y="205833"/>
                  <a:pt x="820359" y="303212"/>
                </a:cubicBezTo>
                <a:cubicBezTo>
                  <a:pt x="857772" y="331822"/>
                  <a:pt x="898736" y="355463"/>
                  <a:pt x="937925" y="381589"/>
                </a:cubicBezTo>
                <a:cubicBezTo>
                  <a:pt x="950988" y="364172"/>
                  <a:pt x="961718" y="313942"/>
                  <a:pt x="977113" y="329337"/>
                </a:cubicBezTo>
                <a:cubicBezTo>
                  <a:pt x="1009809" y="362033"/>
                  <a:pt x="972070" y="542472"/>
                  <a:pt x="1003239" y="355463"/>
                </a:cubicBezTo>
                <a:cubicBezTo>
                  <a:pt x="1011948" y="372880"/>
                  <a:pt x="1025204" y="388691"/>
                  <a:pt x="1029365" y="407714"/>
                </a:cubicBezTo>
                <a:cubicBezTo>
                  <a:pt x="1055831" y="528702"/>
                  <a:pt x="1055515" y="655981"/>
                  <a:pt x="1094679" y="773474"/>
                </a:cubicBezTo>
                <a:lnTo>
                  <a:pt x="1120805" y="851852"/>
                </a:lnTo>
                <a:cubicBezTo>
                  <a:pt x="1125159" y="877978"/>
                  <a:pt x="1128121" y="904374"/>
                  <a:pt x="1133867" y="930229"/>
                </a:cubicBezTo>
                <a:cubicBezTo>
                  <a:pt x="1136854" y="943670"/>
                  <a:pt x="1143943" y="955976"/>
                  <a:pt x="1146930" y="969417"/>
                </a:cubicBezTo>
                <a:cubicBezTo>
                  <a:pt x="1152676" y="995272"/>
                  <a:pt x="1155639" y="1021668"/>
                  <a:pt x="1159993" y="1047794"/>
                </a:cubicBezTo>
                <a:cubicBezTo>
                  <a:pt x="1164347" y="943291"/>
                  <a:pt x="1150366" y="836389"/>
                  <a:pt x="1173056" y="734286"/>
                </a:cubicBezTo>
                <a:cubicBezTo>
                  <a:pt x="1187256" y="670386"/>
                  <a:pt x="1175357" y="865660"/>
                  <a:pt x="1186119" y="930229"/>
                </a:cubicBezTo>
                <a:cubicBezTo>
                  <a:pt x="1188383" y="943811"/>
                  <a:pt x="1202867" y="877773"/>
                  <a:pt x="1199182" y="891040"/>
                </a:cubicBezTo>
                <a:cubicBezTo>
                  <a:pt x="1173729" y="982670"/>
                  <a:pt x="1139456" y="1072108"/>
                  <a:pt x="1120805" y="1165360"/>
                </a:cubicBezTo>
                <a:cubicBezTo>
                  <a:pt x="1116451" y="1187131"/>
                  <a:pt x="1113127" y="1209134"/>
                  <a:pt x="1107742" y="1230674"/>
                </a:cubicBezTo>
                <a:cubicBezTo>
                  <a:pt x="1104402" y="1244032"/>
                  <a:pt x="1097666" y="1256421"/>
                  <a:pt x="1094679" y="1269863"/>
                </a:cubicBezTo>
                <a:cubicBezTo>
                  <a:pt x="1088933" y="1295718"/>
                  <a:pt x="1081616" y="1374726"/>
                  <a:pt x="1081616" y="1348240"/>
                </a:cubicBezTo>
                <a:cubicBezTo>
                  <a:pt x="1081616" y="1313135"/>
                  <a:pt x="1090325" y="1278571"/>
                  <a:pt x="1094679" y="1243737"/>
                </a:cubicBezTo>
                <a:cubicBezTo>
                  <a:pt x="1125770" y="1461370"/>
                  <a:pt x="1113168" y="1365514"/>
                  <a:pt x="1133867" y="1531120"/>
                </a:cubicBezTo>
                <a:cubicBezTo>
                  <a:pt x="1151395" y="1075391"/>
                  <a:pt x="1110053" y="1111284"/>
                  <a:pt x="1186119" y="1309052"/>
                </a:cubicBezTo>
                <a:cubicBezTo>
                  <a:pt x="1193109" y="1327227"/>
                  <a:pt x="1203536" y="1343886"/>
                  <a:pt x="1212245" y="1361303"/>
                </a:cubicBezTo>
                <a:cubicBezTo>
                  <a:pt x="1229662" y="1322114"/>
                  <a:pt x="1254095" y="1285341"/>
                  <a:pt x="1264496" y="1243737"/>
                </a:cubicBezTo>
                <a:cubicBezTo>
                  <a:pt x="1276161" y="1197078"/>
                  <a:pt x="1271594" y="1147769"/>
                  <a:pt x="1277559" y="1100046"/>
                </a:cubicBezTo>
                <a:cubicBezTo>
                  <a:pt x="1280313" y="1078015"/>
                  <a:pt x="1286268" y="1056503"/>
                  <a:pt x="1290622" y="1034732"/>
                </a:cubicBezTo>
                <a:cubicBezTo>
                  <a:pt x="1286268" y="938938"/>
                  <a:pt x="1288551" y="842610"/>
                  <a:pt x="1277559" y="747349"/>
                </a:cubicBezTo>
                <a:cubicBezTo>
                  <a:pt x="1275327" y="728004"/>
                  <a:pt x="1259104" y="712996"/>
                  <a:pt x="1251433" y="695097"/>
                </a:cubicBezTo>
                <a:cubicBezTo>
                  <a:pt x="1246009" y="682441"/>
                  <a:pt x="1242724" y="668972"/>
                  <a:pt x="1238370" y="655909"/>
                </a:cubicBezTo>
                <a:cubicBezTo>
                  <a:pt x="1234016" y="682035"/>
                  <a:pt x="1225307" y="707800"/>
                  <a:pt x="1225307" y="734286"/>
                </a:cubicBezTo>
                <a:cubicBezTo>
                  <a:pt x="1225307" y="904159"/>
                  <a:pt x="1238370" y="1073864"/>
                  <a:pt x="1238370" y="1243737"/>
                </a:cubicBezTo>
                <a:cubicBezTo>
                  <a:pt x="1238370" y="1374438"/>
                  <a:pt x="1232982" y="982327"/>
                  <a:pt x="1225307" y="851852"/>
                </a:cubicBezTo>
                <a:cubicBezTo>
                  <a:pt x="1224135" y="831929"/>
                  <a:pt x="1206242" y="781592"/>
                  <a:pt x="1199182" y="760412"/>
                </a:cubicBezTo>
                <a:cubicBezTo>
                  <a:pt x="1190473" y="773475"/>
                  <a:pt x="1179432" y="785254"/>
                  <a:pt x="1173056" y="799600"/>
                </a:cubicBezTo>
                <a:cubicBezTo>
                  <a:pt x="1134112" y="887222"/>
                  <a:pt x="1121822" y="1020261"/>
                  <a:pt x="1107742" y="1100046"/>
                </a:cubicBezTo>
                <a:cubicBezTo>
                  <a:pt x="1112096" y="938937"/>
                  <a:pt x="1077349" y="771919"/>
                  <a:pt x="1120805" y="616720"/>
                </a:cubicBezTo>
                <a:cubicBezTo>
                  <a:pt x="1136556" y="560465"/>
                  <a:pt x="1175008" y="720291"/>
                  <a:pt x="1199182" y="773474"/>
                </a:cubicBezTo>
                <a:cubicBezTo>
                  <a:pt x="1218588" y="816168"/>
                  <a:pt x="1236603" y="859612"/>
                  <a:pt x="1251433" y="904103"/>
                </a:cubicBezTo>
                <a:cubicBezTo>
                  <a:pt x="1271482" y="964249"/>
                  <a:pt x="1285796" y="1026160"/>
                  <a:pt x="1303685" y="1086983"/>
                </a:cubicBezTo>
                <a:cubicBezTo>
                  <a:pt x="1307570" y="1100193"/>
                  <a:pt x="1322905" y="1138488"/>
                  <a:pt x="1316747" y="1126172"/>
                </a:cubicBezTo>
                <a:cubicBezTo>
                  <a:pt x="1267266" y="1027209"/>
                  <a:pt x="1320199" y="1090433"/>
                  <a:pt x="1251433" y="1021669"/>
                </a:cubicBezTo>
                <a:cubicBezTo>
                  <a:pt x="1229662" y="969417"/>
                  <a:pt x="1208808" y="916774"/>
                  <a:pt x="1186119" y="864914"/>
                </a:cubicBezTo>
                <a:cubicBezTo>
                  <a:pt x="1178314" y="847074"/>
                  <a:pt x="1167902" y="830457"/>
                  <a:pt x="1159993" y="812663"/>
                </a:cubicBezTo>
                <a:cubicBezTo>
                  <a:pt x="1150470" y="791236"/>
                  <a:pt x="1144353" y="768322"/>
                  <a:pt x="1133867" y="747349"/>
                </a:cubicBezTo>
                <a:cubicBezTo>
                  <a:pt x="1122512" y="724640"/>
                  <a:pt x="1106034" y="704743"/>
                  <a:pt x="1094679" y="682034"/>
                </a:cubicBezTo>
                <a:cubicBezTo>
                  <a:pt x="1088521" y="669718"/>
                  <a:pt x="1090218" y="653598"/>
                  <a:pt x="1081616" y="642846"/>
                </a:cubicBezTo>
                <a:cubicBezTo>
                  <a:pt x="1071808" y="630587"/>
                  <a:pt x="1055490" y="625429"/>
                  <a:pt x="1042427" y="616720"/>
                </a:cubicBezTo>
                <a:cubicBezTo>
                  <a:pt x="1008513" y="514976"/>
                  <a:pt x="996829" y="518870"/>
                  <a:pt x="1068553" y="590594"/>
                </a:cubicBezTo>
                <a:cubicBezTo>
                  <a:pt x="1077262" y="577531"/>
                  <a:pt x="1097487" y="566852"/>
                  <a:pt x="1094679" y="551406"/>
                </a:cubicBezTo>
                <a:cubicBezTo>
                  <a:pt x="1087712" y="513088"/>
                  <a:pt x="1058897" y="482195"/>
                  <a:pt x="1042427" y="446903"/>
                </a:cubicBezTo>
                <a:cubicBezTo>
                  <a:pt x="975592" y="303686"/>
                  <a:pt x="1036100" y="404754"/>
                  <a:pt x="950987" y="277086"/>
                </a:cubicBezTo>
                <a:cubicBezTo>
                  <a:pt x="942279" y="250960"/>
                  <a:pt x="898145" y="192030"/>
                  <a:pt x="924862" y="198709"/>
                </a:cubicBezTo>
                <a:cubicBezTo>
                  <a:pt x="942279" y="203063"/>
                  <a:pt x="960303" y="205468"/>
                  <a:pt x="977113" y="211772"/>
                </a:cubicBezTo>
                <a:cubicBezTo>
                  <a:pt x="995346" y="218609"/>
                  <a:pt x="1029365" y="237897"/>
                  <a:pt x="1029365" y="237897"/>
                </a:cubicBezTo>
                <a:cubicBezTo>
                  <a:pt x="980383" y="201161"/>
                  <a:pt x="934576" y="190669"/>
                  <a:pt x="990176" y="107269"/>
                </a:cubicBezTo>
                <a:cubicBezTo>
                  <a:pt x="997814" y="95812"/>
                  <a:pt x="1016709" y="114908"/>
                  <a:pt x="1029365" y="120332"/>
                </a:cubicBezTo>
                <a:cubicBezTo>
                  <a:pt x="1047263" y="128003"/>
                  <a:pt x="1064199" y="137749"/>
                  <a:pt x="1081616" y="146457"/>
                </a:cubicBezTo>
                <a:cubicBezTo>
                  <a:pt x="1103387" y="168229"/>
                  <a:pt x="1138471" y="182167"/>
                  <a:pt x="1146930" y="211772"/>
                </a:cubicBezTo>
                <a:cubicBezTo>
                  <a:pt x="1151243" y="226867"/>
                  <a:pt x="1123136" y="240976"/>
                  <a:pt x="1107742" y="237897"/>
                </a:cubicBezTo>
                <a:cubicBezTo>
                  <a:pt x="1092347" y="234818"/>
                  <a:pt x="1090325" y="211772"/>
                  <a:pt x="1081616" y="198709"/>
                </a:cubicBezTo>
                <a:cubicBezTo>
                  <a:pt x="1077262" y="185646"/>
                  <a:pt x="1072336" y="172760"/>
                  <a:pt x="1068553" y="159520"/>
                </a:cubicBezTo>
                <a:cubicBezTo>
                  <a:pt x="1063621" y="142258"/>
                  <a:pt x="1066705" y="121288"/>
                  <a:pt x="1055490" y="107269"/>
                </a:cubicBezTo>
                <a:cubicBezTo>
                  <a:pt x="1046888" y="96517"/>
                  <a:pt x="1029365" y="98560"/>
                  <a:pt x="1016302" y="94206"/>
                </a:cubicBezTo>
                <a:cubicBezTo>
                  <a:pt x="920508" y="98560"/>
                  <a:pt x="824507" y="99622"/>
                  <a:pt x="728919" y="107269"/>
                </a:cubicBezTo>
                <a:cubicBezTo>
                  <a:pt x="715193" y="108367"/>
                  <a:pt x="701187" y="112694"/>
                  <a:pt x="689730" y="120332"/>
                </a:cubicBezTo>
                <a:cubicBezTo>
                  <a:pt x="674359" y="130579"/>
                  <a:pt x="664734" y="147694"/>
                  <a:pt x="650542" y="159520"/>
                </a:cubicBezTo>
                <a:cubicBezTo>
                  <a:pt x="638481" y="169571"/>
                  <a:pt x="624416" y="176937"/>
                  <a:pt x="611353" y="185646"/>
                </a:cubicBezTo>
                <a:cubicBezTo>
                  <a:pt x="620062" y="172583"/>
                  <a:pt x="621833" y="147761"/>
                  <a:pt x="637479" y="146457"/>
                </a:cubicBezTo>
                <a:cubicBezTo>
                  <a:pt x="1060747" y="111184"/>
                  <a:pt x="872124" y="89358"/>
                  <a:pt x="937925" y="303212"/>
                </a:cubicBezTo>
                <a:cubicBezTo>
                  <a:pt x="942542" y="318217"/>
                  <a:pt x="964050" y="320629"/>
                  <a:pt x="977113" y="329337"/>
                </a:cubicBezTo>
                <a:cubicBezTo>
                  <a:pt x="985822" y="342400"/>
                  <a:pt x="991178" y="358475"/>
                  <a:pt x="1003239" y="368526"/>
                </a:cubicBezTo>
                <a:cubicBezTo>
                  <a:pt x="1018198" y="380992"/>
                  <a:pt x="1038792" y="384633"/>
                  <a:pt x="1055490" y="394652"/>
                </a:cubicBezTo>
                <a:cubicBezTo>
                  <a:pt x="1082414" y="410807"/>
                  <a:pt x="1107741" y="429486"/>
                  <a:pt x="1133867" y="446903"/>
                </a:cubicBezTo>
                <a:lnTo>
                  <a:pt x="1173056" y="473029"/>
                </a:lnTo>
                <a:cubicBezTo>
                  <a:pt x="1184430" y="491986"/>
                  <a:pt x="1223144" y="545800"/>
                  <a:pt x="1225307" y="577532"/>
                </a:cubicBezTo>
                <a:cubicBezTo>
                  <a:pt x="1237465" y="755856"/>
                  <a:pt x="1251433" y="1113109"/>
                  <a:pt x="1251433" y="11131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xplosion 1 40"/>
          <p:cNvSpPr/>
          <p:nvPr/>
        </p:nvSpPr>
        <p:spPr>
          <a:xfrm>
            <a:off x="-285748" y="739357"/>
            <a:ext cx="5107577" cy="4101737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/>
          <p:nvPr/>
        </p:nvCxnSpPr>
        <p:spPr>
          <a:xfrm rot="16200000" flipH="1">
            <a:off x="1737360" y="5512524"/>
            <a:ext cx="2481945" cy="209009"/>
          </a:xfrm>
          <a:prstGeom prst="curvedConnector3">
            <a:avLst>
              <a:gd name="adj1" fmla="val 547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2"/>
          </p:cNvCxnSpPr>
          <p:nvPr/>
        </p:nvCxnSpPr>
        <p:spPr>
          <a:xfrm rot="16200000" flipH="1">
            <a:off x="828476" y="5733249"/>
            <a:ext cx="1998620" cy="214310"/>
          </a:xfrm>
          <a:prstGeom prst="curvedConnector3">
            <a:avLst>
              <a:gd name="adj1" fmla="val 663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ine Callout 2 52"/>
          <p:cNvSpPr/>
          <p:nvPr/>
        </p:nvSpPr>
        <p:spPr>
          <a:xfrm rot="5400000">
            <a:off x="3082838" y="2615184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Callout 2 53"/>
          <p:cNvSpPr/>
          <p:nvPr/>
        </p:nvSpPr>
        <p:spPr>
          <a:xfrm rot="5400000">
            <a:off x="458007" y="1640697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ine Callout 2 55"/>
          <p:cNvSpPr/>
          <p:nvPr/>
        </p:nvSpPr>
        <p:spPr>
          <a:xfrm rot="5400000">
            <a:off x="2827348" y="1720380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ine Callout 2 56"/>
          <p:cNvSpPr/>
          <p:nvPr/>
        </p:nvSpPr>
        <p:spPr>
          <a:xfrm rot="5400000">
            <a:off x="1583146" y="4037724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Callout 2 57"/>
          <p:cNvSpPr/>
          <p:nvPr/>
        </p:nvSpPr>
        <p:spPr>
          <a:xfrm rot="5400000">
            <a:off x="2697481" y="3651939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ine Callout 2 58"/>
          <p:cNvSpPr/>
          <p:nvPr/>
        </p:nvSpPr>
        <p:spPr>
          <a:xfrm rot="5400000">
            <a:off x="3694618" y="4171841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Callout 2 65"/>
          <p:cNvSpPr/>
          <p:nvPr/>
        </p:nvSpPr>
        <p:spPr>
          <a:xfrm rot="5400000">
            <a:off x="2091693" y="3021008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ine Callout 2 66"/>
          <p:cNvSpPr/>
          <p:nvPr/>
        </p:nvSpPr>
        <p:spPr>
          <a:xfrm rot="5400000">
            <a:off x="2098002" y="2012555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ine Callout 2 67"/>
          <p:cNvSpPr/>
          <p:nvPr/>
        </p:nvSpPr>
        <p:spPr>
          <a:xfrm rot="5400000">
            <a:off x="271219" y="3371523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ine Callout 2 68"/>
          <p:cNvSpPr/>
          <p:nvPr/>
        </p:nvSpPr>
        <p:spPr>
          <a:xfrm rot="5400000">
            <a:off x="1116388" y="2485861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ine Callout 2 69"/>
          <p:cNvSpPr/>
          <p:nvPr/>
        </p:nvSpPr>
        <p:spPr>
          <a:xfrm rot="20352266">
            <a:off x="8851394" y="5711081"/>
            <a:ext cx="352693" cy="258645"/>
          </a:xfrm>
          <a:prstGeom prst="borderCallout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531" y="-291407"/>
            <a:ext cx="9720072" cy="1499616"/>
          </a:xfrm>
        </p:spPr>
        <p:txBody>
          <a:bodyPr/>
          <a:lstStyle/>
          <a:p>
            <a:r>
              <a:rPr lang="en-US" dirty="0" smtClean="0"/>
              <a:t>Through </a:t>
            </a:r>
            <a:r>
              <a:rPr lang="en-US" dirty="0" err="1" smtClean="0"/>
              <a:t>adam</a:t>
            </a:r>
            <a:r>
              <a:rPr lang="en-US" dirty="0" smtClean="0"/>
              <a:t> all </a:t>
            </a:r>
            <a:r>
              <a:rPr lang="en-US" dirty="0" err="1" smtClean="0"/>
              <a:t>sinned,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romans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5:12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5278761" y="18293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5886183" y="1535717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5505729" y="1547368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 Same Side Corner Rectangle 213"/>
          <p:cNvSpPr/>
          <p:nvPr/>
        </p:nvSpPr>
        <p:spPr>
          <a:xfrm>
            <a:off x="5056694" y="1659511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eart 214"/>
          <p:cNvSpPr/>
          <p:nvPr/>
        </p:nvSpPr>
        <p:spPr>
          <a:xfrm>
            <a:off x="5618395" y="1886805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/>
          <p:cNvSpPr/>
          <p:nvPr/>
        </p:nvSpPr>
        <p:spPr>
          <a:xfrm>
            <a:off x="5057781" y="847686"/>
            <a:ext cx="1319348" cy="686736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1152012" y="39066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759434" y="3613005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1378980" y="3624656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 Same Side Corner Rectangle 222"/>
          <p:cNvSpPr/>
          <p:nvPr/>
        </p:nvSpPr>
        <p:spPr>
          <a:xfrm>
            <a:off x="929945" y="3736799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art 223"/>
          <p:cNvSpPr/>
          <p:nvPr/>
        </p:nvSpPr>
        <p:spPr>
          <a:xfrm>
            <a:off x="1491646" y="3964093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149531" y="2621802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2598785" y="38892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206207" y="3595679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2825753" y="3607330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 Same Side Corner Rectangle 229"/>
          <p:cNvSpPr/>
          <p:nvPr/>
        </p:nvSpPr>
        <p:spPr>
          <a:xfrm>
            <a:off x="2376718" y="3719473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Heart 230"/>
          <p:cNvSpPr/>
          <p:nvPr/>
        </p:nvSpPr>
        <p:spPr>
          <a:xfrm>
            <a:off x="2938419" y="3946767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596304" y="2604476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/>
          <p:nvPr/>
        </p:nvCxnSpPr>
        <p:spPr>
          <a:xfrm>
            <a:off x="4152905" y="38892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4760327" y="3595679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4379873" y="3607330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ound Same Side Corner Rectangle 235"/>
          <p:cNvSpPr/>
          <p:nvPr/>
        </p:nvSpPr>
        <p:spPr>
          <a:xfrm>
            <a:off x="3930838" y="3719473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art 236"/>
          <p:cNvSpPr/>
          <p:nvPr/>
        </p:nvSpPr>
        <p:spPr>
          <a:xfrm>
            <a:off x="4492539" y="3946767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150424" y="2604476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5827825" y="38892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435247" y="3595679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6054793" y="3607330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ound Same Side Corner Rectangle 241"/>
          <p:cNvSpPr/>
          <p:nvPr/>
        </p:nvSpPr>
        <p:spPr>
          <a:xfrm>
            <a:off x="5605758" y="3719473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Heart 242"/>
          <p:cNvSpPr/>
          <p:nvPr/>
        </p:nvSpPr>
        <p:spPr>
          <a:xfrm>
            <a:off x="6167459" y="3946767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5825344" y="2604476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7418226" y="38892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025648" y="3595679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7645194" y="3607330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 Same Side Corner Rectangle 247"/>
          <p:cNvSpPr/>
          <p:nvPr/>
        </p:nvSpPr>
        <p:spPr>
          <a:xfrm>
            <a:off x="7196159" y="3719473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Heart 248"/>
          <p:cNvSpPr/>
          <p:nvPr/>
        </p:nvSpPr>
        <p:spPr>
          <a:xfrm>
            <a:off x="7757860" y="3946767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15745" y="2604476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/>
          <p:nvPr/>
        </p:nvCxnSpPr>
        <p:spPr>
          <a:xfrm>
            <a:off x="9023389" y="38892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9630811" y="3595679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9250357" y="3607330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 Same Side Corner Rectangle 253"/>
          <p:cNvSpPr/>
          <p:nvPr/>
        </p:nvSpPr>
        <p:spPr>
          <a:xfrm>
            <a:off x="8801322" y="3719473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Heart 254"/>
          <p:cNvSpPr/>
          <p:nvPr/>
        </p:nvSpPr>
        <p:spPr>
          <a:xfrm>
            <a:off x="9363023" y="3946767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020908" y="2604476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10634881" y="39603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11242303" y="3666703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10861849" y="3678354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 Same Side Corner Rectangle 259"/>
          <p:cNvSpPr/>
          <p:nvPr/>
        </p:nvSpPr>
        <p:spPr>
          <a:xfrm>
            <a:off x="10412814" y="3790497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Heart 260"/>
          <p:cNvSpPr/>
          <p:nvPr/>
        </p:nvSpPr>
        <p:spPr>
          <a:xfrm>
            <a:off x="10974515" y="4017791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632400" y="2675500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990785" y="5973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598207" y="5680319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217753" y="5691970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 Same Side Corner Rectangle 265"/>
          <p:cNvSpPr/>
          <p:nvPr/>
        </p:nvSpPr>
        <p:spPr>
          <a:xfrm>
            <a:off x="768718" y="5804113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Heart 266"/>
          <p:cNvSpPr/>
          <p:nvPr/>
        </p:nvSpPr>
        <p:spPr>
          <a:xfrm>
            <a:off x="1330419" y="6031407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988304" y="4689116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>
            <a:off x="2437558" y="5956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044980" y="5662993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2664526" y="5674644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 Same Side Corner Rectangle 271"/>
          <p:cNvSpPr/>
          <p:nvPr/>
        </p:nvSpPr>
        <p:spPr>
          <a:xfrm>
            <a:off x="2215491" y="5786787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Heart 272"/>
          <p:cNvSpPr/>
          <p:nvPr/>
        </p:nvSpPr>
        <p:spPr>
          <a:xfrm>
            <a:off x="2777192" y="6014081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435077" y="4671790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3991678" y="5956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4599100" y="5662993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4218646" y="5674644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ound Same Side Corner Rectangle 277"/>
          <p:cNvSpPr/>
          <p:nvPr/>
        </p:nvSpPr>
        <p:spPr>
          <a:xfrm>
            <a:off x="3769611" y="5786787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Heart 278"/>
          <p:cNvSpPr/>
          <p:nvPr/>
        </p:nvSpPr>
        <p:spPr>
          <a:xfrm>
            <a:off x="4331312" y="6014081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989197" y="4671790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5666598" y="5956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274020" y="5662993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5893566" y="5674644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ound Same Side Corner Rectangle 283"/>
          <p:cNvSpPr/>
          <p:nvPr/>
        </p:nvSpPr>
        <p:spPr>
          <a:xfrm>
            <a:off x="5444531" y="5786787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art 284"/>
          <p:cNvSpPr/>
          <p:nvPr/>
        </p:nvSpPr>
        <p:spPr>
          <a:xfrm>
            <a:off x="6006232" y="6014081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5664117" y="4671790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256999" y="5956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864421" y="5662993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7483967" y="5674644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ound Same Side Corner Rectangle 289"/>
          <p:cNvSpPr/>
          <p:nvPr/>
        </p:nvSpPr>
        <p:spPr>
          <a:xfrm>
            <a:off x="7034932" y="5786787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Heart 290"/>
          <p:cNvSpPr/>
          <p:nvPr/>
        </p:nvSpPr>
        <p:spPr>
          <a:xfrm>
            <a:off x="7596633" y="6014081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7254518" y="4671790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/>
          <p:nvPr/>
        </p:nvCxnSpPr>
        <p:spPr>
          <a:xfrm>
            <a:off x="8862162" y="5956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9469584" y="5662993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9089130" y="5674644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ound Same Side Corner Rectangle 295"/>
          <p:cNvSpPr/>
          <p:nvPr/>
        </p:nvSpPr>
        <p:spPr>
          <a:xfrm>
            <a:off x="8640095" y="5786787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Heart 296"/>
          <p:cNvSpPr/>
          <p:nvPr/>
        </p:nvSpPr>
        <p:spPr>
          <a:xfrm>
            <a:off x="9201796" y="6014081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8859681" y="4671790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10473654" y="60276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1081076" y="5734017"/>
            <a:ext cx="0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10700622" y="5745668"/>
            <a:ext cx="4899" cy="1237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ound Same Side Corner Rectangle 301"/>
          <p:cNvSpPr/>
          <p:nvPr/>
        </p:nvSpPr>
        <p:spPr>
          <a:xfrm>
            <a:off x="10251587" y="5857811"/>
            <a:ext cx="1214846" cy="79683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Heart 302"/>
          <p:cNvSpPr/>
          <p:nvPr/>
        </p:nvSpPr>
        <p:spPr>
          <a:xfrm>
            <a:off x="10813288" y="6085105"/>
            <a:ext cx="535577" cy="224821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0471173" y="4742814"/>
            <a:ext cx="877692" cy="1032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4" grpId="0" animBg="1"/>
      <p:bldP spid="226" grpId="0" animBg="1"/>
      <p:bldP spid="230" grpId="0" animBg="1"/>
      <p:bldP spid="231" grpId="0" animBg="1"/>
      <p:bldP spid="232" grpId="0" animBg="1"/>
      <p:bldP spid="236" grpId="0" animBg="1"/>
      <p:bldP spid="237" grpId="0" animBg="1"/>
      <p:bldP spid="238" grpId="0" animBg="1"/>
      <p:bldP spid="242" grpId="0" animBg="1"/>
      <p:bldP spid="243" grpId="0" animBg="1"/>
      <p:bldP spid="244" grpId="0" animBg="1"/>
      <p:bldP spid="248" grpId="0" animBg="1"/>
      <p:bldP spid="249" grpId="0" animBg="1"/>
      <p:bldP spid="250" grpId="0" animBg="1"/>
      <p:bldP spid="254" grpId="0" animBg="1"/>
      <p:bldP spid="255" grpId="0" animBg="1"/>
      <p:bldP spid="256" grpId="0" animBg="1"/>
      <p:bldP spid="260" grpId="0" animBg="1"/>
      <p:bldP spid="261" grpId="0" animBg="1"/>
      <p:bldP spid="262" grpId="0" animBg="1"/>
      <p:bldP spid="266" grpId="0" animBg="1"/>
      <p:bldP spid="267" grpId="0" animBg="1"/>
      <p:bldP spid="268" grpId="0" animBg="1"/>
      <p:bldP spid="272" grpId="0" animBg="1"/>
      <p:bldP spid="273" grpId="0" animBg="1"/>
      <p:bldP spid="274" grpId="0" animBg="1"/>
      <p:bldP spid="278" grpId="0" animBg="1"/>
      <p:bldP spid="279" grpId="0" animBg="1"/>
      <p:bldP spid="280" grpId="0" animBg="1"/>
      <p:bldP spid="284" grpId="0" animBg="1"/>
      <p:bldP spid="285" grpId="0" animBg="1"/>
      <p:bldP spid="286" grpId="0" animBg="1"/>
      <p:bldP spid="290" grpId="0" animBg="1"/>
      <p:bldP spid="291" grpId="0" animBg="1"/>
      <p:bldP spid="292" grpId="0" animBg="1"/>
      <p:bldP spid="296" grpId="0" animBg="1"/>
      <p:bldP spid="297" grpId="0" animBg="1"/>
      <p:bldP spid="298" grpId="0" animBg="1"/>
      <p:bldP spid="302" grpId="0" animBg="1"/>
      <p:bldP spid="303" grpId="0" animBg="1"/>
      <p:bldP spid="3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131" y="164302"/>
            <a:ext cx="9720072" cy="1499616"/>
          </a:xfrm>
        </p:spPr>
        <p:txBody>
          <a:bodyPr/>
          <a:lstStyle/>
          <a:p>
            <a:pPr algn="ctr"/>
            <a:r>
              <a:rPr lang="en-US" u="sng" dirty="0" smtClean="0"/>
              <a:t>OUR SINFUL NATURE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52" y="1118617"/>
            <a:ext cx="10267986" cy="592182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are sinners not because of what we have do but because sin is in us</a:t>
            </a:r>
          </a:p>
          <a:p>
            <a:r>
              <a:rPr lang="en-US" sz="2400" dirty="0" smtClean="0"/>
              <a:t>                         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sweet                            kind                                                               </a:t>
            </a:r>
          </a:p>
          <a:p>
            <a:r>
              <a:rPr lang="en-US" sz="2400" dirty="0" smtClean="0"/>
              <a:t>                              happy                                good</a:t>
            </a:r>
            <a:endParaRPr lang="en-US" sz="2400" dirty="0"/>
          </a:p>
          <a:p>
            <a:r>
              <a:rPr lang="en-US" sz="2400" dirty="0" smtClean="0"/>
              <a:t>                             generous                              loving</a:t>
            </a:r>
          </a:p>
          <a:p>
            <a:r>
              <a:rPr lang="en-US" sz="2400" dirty="0" smtClean="0"/>
              <a:t>                                                                      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 matter what we do we cannot save ourselves because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is not by our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is not by our good doing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is not by obeying the law for the law is to show us how sinful we are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BUT IT IS THROUGH JESUS CHRIST</a:t>
            </a:r>
          </a:p>
          <a:p>
            <a:pPr marL="0" indent="0" algn="ctr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08024" y="43629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91796" y="2795081"/>
            <a:ext cx="0" cy="2272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04779" y="2795081"/>
            <a:ext cx="3265" cy="2272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 Same Side Corner Rectangle 7"/>
          <p:cNvSpPr/>
          <p:nvPr/>
        </p:nvSpPr>
        <p:spPr>
          <a:xfrm>
            <a:off x="5453744" y="3022375"/>
            <a:ext cx="1214846" cy="146304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5904779" y="3260029"/>
            <a:ext cx="535577" cy="412786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5401493" y="1558877"/>
            <a:ext cx="1319348" cy="1260892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07429" y="2795081"/>
            <a:ext cx="446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07429" y="2189323"/>
            <a:ext cx="394064" cy="2490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07429" y="2997688"/>
            <a:ext cx="394064" cy="227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65257" y="2189323"/>
            <a:ext cx="304800" cy="12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68162" y="2795081"/>
            <a:ext cx="4811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7657" y="3111334"/>
            <a:ext cx="442686" cy="11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45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Without the shedding of blood there is no remission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3314"/>
            <a:ext cx="9963186" cy="4746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HOW WE WERE SAVED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FOREVER SACRIFICE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olden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days,a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lamb without blemish was used , Leviticus but how long can it save us</a:t>
            </a:r>
          </a:p>
          <a:p>
            <a:pPr marL="0" indent="0">
              <a:buNone/>
            </a:pPr>
            <a:r>
              <a:rPr lang="en-US" u="sng" dirty="0" smtClean="0"/>
              <a:t>   </a:t>
            </a:r>
            <a:r>
              <a:rPr lang="en-US" u="sng" dirty="0" err="1" smtClean="0"/>
              <a:t>Everytime</a:t>
            </a:r>
            <a:r>
              <a:rPr lang="en-US" u="sng" dirty="0" smtClean="0"/>
              <a:t>                  Every month                   Every year               Forever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 CHRIST HAS WASHED US WITH HIS BLOOD ONCE AND FOR ALL,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HEBREWS 9:22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3521301"/>
            <a:ext cx="1704558" cy="248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5" y="3521301"/>
            <a:ext cx="1704560" cy="2486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07" y="3521301"/>
            <a:ext cx="1790700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6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273"/>
            <a:ext cx="12192000" cy="1499616"/>
          </a:xfrm>
        </p:spPr>
        <p:txBody>
          <a:bodyPr/>
          <a:lstStyle/>
          <a:p>
            <a:pPr algn="ctr"/>
            <a:r>
              <a:rPr lang="en-US" dirty="0" smtClean="0"/>
              <a:t>THE BLOOD OF JESUS CHRIST SAVES US ONCE AND FOR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229"/>
            <a:ext cx="12192000" cy="560977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The wedges of sin is death , we are suppose to die but God sent Jesus Christ to come and die for us.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John3:16 </a:t>
            </a:r>
            <a:r>
              <a:rPr lang="en-US" dirty="0" smtClean="0"/>
              <a:t>and Hebrews10:17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you believe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4833"/>
            <a:ext cx="12192000" cy="47731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 smtClean="0"/>
              <a:t>Jesus Christ who was able to take away all your sins or Jesus Christ who took some of your sins away?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IF YOU BELIEVE YOU WILL BE SAVED</a:t>
            </a:r>
            <a:endParaRPr lang="en-US" sz="3200" dirty="0"/>
          </a:p>
          <a:p>
            <a:pPr algn="ctr"/>
            <a:r>
              <a:rPr lang="en-US" sz="2400" dirty="0" smtClean="0"/>
              <a:t>          Hebrews 10:14,once and </a:t>
            </a:r>
            <a:r>
              <a:rPr lang="en-US" sz="2400" smtClean="0"/>
              <a:t>for all</a:t>
            </a:r>
            <a:endParaRPr lang="en-US" sz="2400" dirty="0" smtClean="0"/>
          </a:p>
          <a:p>
            <a:pPr algn="ctr"/>
            <a:r>
              <a:rPr lang="en-US" sz="2400" dirty="0" smtClean="0"/>
              <a:t>AMEN!!!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309</TotalTime>
  <Words>235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PERFECTED BY JESUS CHRIST ONCE AND FOR ALL</vt:lpstr>
      <vt:lpstr>CORNELIUS A DEVOURED MAN OF GOD</vt:lpstr>
      <vt:lpstr>HOW WE BECAME SINNERS </vt:lpstr>
      <vt:lpstr>Through adam all sinned,romans 5:12</vt:lpstr>
      <vt:lpstr>OUR SINFUL NATURE</vt:lpstr>
      <vt:lpstr>Without the shedding of blood there is no remission </vt:lpstr>
      <vt:lpstr>THE BLOOD OF JESUS CHRIST SAVES US ONCE AND FOR ALL</vt:lpstr>
      <vt:lpstr>What do you believe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JUSTIFIED FROM SIN THROUGH CHRIST BY FAITH</dc:title>
  <dc:creator>User</dc:creator>
  <cp:lastModifiedBy>User</cp:lastModifiedBy>
  <cp:revision>26</cp:revision>
  <dcterms:created xsi:type="dcterms:W3CDTF">2024-02-04T23:21:11Z</dcterms:created>
  <dcterms:modified xsi:type="dcterms:W3CDTF">2024-03-31T16:04:39Z</dcterms:modified>
</cp:coreProperties>
</file>