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7" r:id="rId2"/>
    <p:sldId id="278" r:id="rId3"/>
    <p:sldId id="279" r:id="rId4"/>
    <p:sldId id="280" r:id="rId5"/>
    <p:sldId id="281" r:id="rId6"/>
    <p:sldId id="282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834" autoAdjust="0"/>
  </p:normalViewPr>
  <p:slideViewPr>
    <p:cSldViewPr snapToGrid="0">
      <p:cViewPr varScale="1">
        <p:scale>
          <a:sx n="84" d="100"/>
          <a:sy n="84" d="100"/>
        </p:scale>
        <p:origin x="96" y="14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8FB9772-F6AB-4781-888B-FD8798DAD125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2018년 12월 11일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A3E1411-DFC6-4362-9AF7-3E0AB6BD4A88}" type="datetime4">
              <a:rPr lang="ko-KR" altLang="en-US" smtClean="0"/>
              <a:pPr/>
              <a:t>2018년 12월 11일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8322CDD-9D6C-4F63-9EC2-64822662410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546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3754CB-300D-475B-B48E-E050C882DBC8}" type="datetime4">
              <a:rPr lang="ko-KR" altLang="en-US" smtClean="0"/>
              <a:pPr/>
              <a:t>2018년 12월 11일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9F68F1-B635-4003-81EE-14E948066C30}" type="datetime4">
              <a:rPr lang="ko-KR" altLang="en-US" smtClean="0"/>
              <a:pPr/>
              <a:t>2018년 12월 11일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B30D7D2-63B7-4984-9EB0-6B80CAD9E2F7}" type="datetime4">
              <a:rPr lang="ko-KR" altLang="en-US" smtClean="0"/>
              <a:pPr/>
              <a:t>2018년 12월 11일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71845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BCF3EA5-A1FB-40CC-B1D4-B12C2BF6B70D}" type="datetime4">
              <a:rPr lang="ko-KR" altLang="en-US" smtClean="0"/>
              <a:pPr/>
              <a:t>2018년 12월 11일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52445D-470D-4BC2-A996-1885984760BD}" type="datetime4">
              <a:rPr lang="ko-KR" altLang="en-US" smtClean="0"/>
              <a:pPr/>
              <a:t>2018년 12월 11일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8ABC07-D11C-4A79-850C-6EEF526B28CC}" type="datetime4">
              <a:rPr lang="ko-KR" altLang="en-US" smtClean="0"/>
              <a:pPr/>
              <a:t>2018년 12월 11일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951C8-2F0E-47BB-9A94-1E370AEE562D}" type="datetime4">
              <a:rPr lang="ko-KR" altLang="en-US" smtClean="0"/>
              <a:pPr/>
              <a:t>2018년 12월 11일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8878FF0-17CE-4DA0-AE8B-9C3A18FBBFA7}" type="datetime4">
              <a:rPr lang="ko-KR" altLang="en-US" smtClean="0"/>
              <a:pPr/>
              <a:t>2018년 12월 11일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5A660B4-DA78-49B4-9B88-A9DF5C825F78}" type="datetime4">
              <a:rPr lang="ko-KR" altLang="en-US" smtClean="0"/>
              <a:pPr/>
              <a:t>2018년 12월 11일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 smtClean="0"/>
              <a:t>마스터 텍스트 스타일을 편집하려면 클릭하세요</a:t>
            </a:r>
            <a:r>
              <a:rPr lang="en-US" altLang="ko-KR" dirty="0" smtClean="0"/>
              <a:t>.</a:t>
            </a:r>
          </a:p>
          <a:p>
            <a:pPr lvl="1" rtl="0"/>
            <a:r>
              <a:rPr lang="ko-KR" altLang="en-US" dirty="0" smtClean="0"/>
              <a:t>둘째 수준</a:t>
            </a:r>
          </a:p>
          <a:p>
            <a:pPr lvl="2" rtl="0"/>
            <a:r>
              <a:rPr lang="ko-KR" altLang="en-US" dirty="0" smtClean="0"/>
              <a:t>셋째 수준</a:t>
            </a:r>
          </a:p>
          <a:p>
            <a:pPr lvl="3" rtl="0"/>
            <a:r>
              <a:rPr lang="ko-KR" altLang="en-US" dirty="0" smtClean="0"/>
              <a:t>넷째 수준</a:t>
            </a:r>
          </a:p>
          <a:p>
            <a:pPr lvl="4" rtl="0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5178A32-A191-42EF-8810-004E9F42FEE7}" type="datetime4">
              <a:rPr lang="ko-KR" altLang="en-US" smtClean="0"/>
              <a:pPr/>
              <a:t>2018년 12월 11일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8288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WEB PROGRAMMING</a:t>
            </a:r>
            <a:endParaRPr lang="ko-KR" altLang="en-US" dirty="0">
              <a:latin typeface="Cambria" panose="02040503050406030204" pitchFamily="18" charset="0"/>
              <a:ea typeface="바탕" panose="02030600000101010101" pitchFamily="18" charset="-127"/>
              <a:sym typeface="Cambria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Personal project-</a:t>
            </a:r>
            <a:r>
              <a:rPr lang="en-US" altLang="ko-KR" dirty="0" err="1" smtClean="0">
                <a:latin typeface="Cambria" panose="02040503050406030204" pitchFamily="18" charset="0"/>
                <a:sym typeface="Cambria" panose="02040503050406030204" pitchFamily="18" charset="0"/>
              </a:rPr>
              <a:t>dnf</a:t>
            </a:r>
            <a:r>
              <a:rPr lang="en-US" altLang="ko-KR" dirty="0" smtClean="0">
                <a:latin typeface="Cambria" panose="02040503050406030204" pitchFamily="18" charset="0"/>
                <a:sym typeface="Cambria" panose="02040503050406030204" pitchFamily="18" charset="0"/>
              </a:rPr>
              <a:t> </a:t>
            </a:r>
            <a:r>
              <a:rPr lang="en-US" altLang="ko-KR" dirty="0" err="1" smtClean="0">
                <a:latin typeface="Cambria" panose="02040503050406030204" pitchFamily="18" charset="0"/>
                <a:sym typeface="Cambria" panose="02040503050406030204" pitchFamily="18" charset="0"/>
              </a:rPr>
              <a:t>int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바탕" panose="02030600000101010101" pitchFamily="18" charset="-127"/>
              <a:sym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제작 동기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" r="47709"/>
          <a:stretch/>
        </p:blipFill>
        <p:spPr>
          <a:xfrm>
            <a:off x="376519" y="2012576"/>
            <a:ext cx="3650062" cy="37472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326" y="209102"/>
            <a:ext cx="5240965" cy="29345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6" r="45258"/>
          <a:stretch/>
        </p:blipFill>
        <p:spPr>
          <a:xfrm>
            <a:off x="6486418" y="1248507"/>
            <a:ext cx="4969959" cy="49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인식 개선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2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안 해봤으면서 무시하는 사람들에게 흥미를 불어 일으키고 싶었음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진입 장벽이 높다고 하는 점에서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년간 쌓은 지식의 일부를 떼어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처음 시작하는 사람에게 유익한 정보를 담음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54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 보완 사항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1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빨간색 선 비즈니스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269_TF03031023.potx" id="{9A7870C6-2E4F-46A1-8361-93560CA65CC7}" vid="{C6F7D9E5-AB92-4170-AAF2-473494B1D6E5}"/>
    </a:ext>
  </a:extLst>
</a:theme>
</file>

<file path=ppt/theme/theme2.xml><?xml version="1.0" encoding="utf-8"?>
<a:theme xmlns:a="http://schemas.openxmlformats.org/drawingml/2006/main" name="Office 테마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빨간색 선 프레젠테이션(와이드스크린)</Template>
  <TotalTime>205</TotalTime>
  <Words>36</Words>
  <Application>Microsoft Office PowerPoint</Application>
  <PresentationFormat>와이드스크린</PresentationFormat>
  <Paragraphs>14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HY중고딕</vt:lpstr>
      <vt:lpstr>바탕</vt:lpstr>
      <vt:lpstr>Arial</vt:lpstr>
      <vt:lpstr>Cambria</vt:lpstr>
      <vt:lpstr>빨간색 선 비즈니스 16x9</vt:lpstr>
      <vt:lpstr>WEB PROGRAMMING</vt:lpstr>
      <vt:lpstr>제작 동기</vt:lpstr>
      <vt:lpstr>인식 개선!!</vt:lpstr>
      <vt:lpstr>중점</vt:lpstr>
      <vt:lpstr>추후 보완 사항</vt:lpstr>
      <vt:lpstr>느낀점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최 준혁</dc:creator>
  <cp:lastModifiedBy>최 준혁</cp:lastModifiedBy>
  <cp:revision>5</cp:revision>
  <dcterms:created xsi:type="dcterms:W3CDTF">2018-12-10T23:09:01Z</dcterms:created>
  <dcterms:modified xsi:type="dcterms:W3CDTF">2018-12-11T02:34:17Z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