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DE-7EC8-4077-99F2-D7F906F3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02E2-1627-4D84-87D3-D962BFD1B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EFB9-8A60-4872-A0A1-A1B1AD9D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075F-B1D6-4CCE-8623-F44ADD71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D5BC-7F05-467B-B8A9-37737F5E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CCE-443D-4556-9E86-E1BEE9EC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BFE7-CD5E-468D-B26D-4BC8C957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4D2A-2B00-47E6-933D-97C9F464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DFF1-FC5B-4887-9369-E56755B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BC89-7017-4FF9-A696-168B910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59F0C-3966-4D31-BCCD-3E720EEC6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D3F6-95B1-408C-ACA4-CD9A0BF7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A870-CC61-41C2-A06C-700ECC1F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581-5898-4193-A801-CD08C8F6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DBC9-C2A3-4FA8-93BA-65A1E6C3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599-4233-4B02-B1C6-FA2E2559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AA49-342D-4F7F-A690-D7792502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BE0C-D42B-4632-9D74-8345C4E9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4995-B0A0-41C5-A59D-165067B7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B61D-6B1B-490F-851F-B49644C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5F06-F4CA-438C-8FA0-97DC133F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FB2E-CFC8-4B59-8212-2789C426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72A8-2DB4-4199-A496-8BB3D050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57F9-0F05-49E7-A09B-B7AE36AB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E076-9BC5-48C3-9B23-524D1524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90CB-BD24-4DB7-B68B-3C7BEC19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916F-8E67-4DC4-AC95-A427BE753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17883-23F0-444A-9EF8-D3885DD4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BB13-1969-434B-B1F3-E7A4046B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57AD-B1B6-4E83-9579-DB1B2E0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50701-7DF1-4F52-856D-5C1D8CE8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DC67-B001-4D84-990A-790515B9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117D-49A0-44AF-AA71-0C2BF24F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988B-7757-43D5-8001-BA0CC47C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B130-B5CC-4BA9-8C10-44025AAC8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55B78-6768-4890-9267-0FB84B3AB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0D823-0A1A-4E74-B925-7B2D8A4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E12A2-48D2-442B-8BD0-DDCECBDE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7F836-F300-4805-8CC5-0433E34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CDD-4ED3-443D-B861-FEBF024D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413B4-7FF8-43E9-9604-0CAFF2EB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6828D-197E-433F-9F22-1A3FA64E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FC71-1788-4312-98D9-7E55977F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2A94-49F8-4FB2-9EE6-CFD58A2F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B92F2-B2E4-42C0-A543-1BFEDBE2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F08E-8EBC-4953-8565-D6A66E89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CA0E-E5C3-456C-AC93-E7224D3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A808-04CC-4B57-9F9F-9680DEBF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68683-2671-42E4-BFF8-3E22D3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08F4B-D70A-4852-906F-FB8D206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9C088-3793-49E3-831A-1DB51BCF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364B-E616-4FAA-9134-E0FD3209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EC70-9FC2-4454-99AE-697837F1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01A9B-7185-48CD-AE39-558C0C351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57D3B-5800-42E9-9565-99EB22B1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E19B-7930-497B-8310-87B10F3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A0C9-2B83-481E-AE9A-EFE7CBFE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E57E7-B734-4A8D-8C56-459C11D8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83B09-12B6-431D-934A-DFBF3B1A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EA79-F47E-4C1D-AEFB-0651FB43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BC5C-0654-4811-AF62-5D3FE740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A0EF-BA82-47DB-BD7E-CF8C632176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62B6-1807-4CFF-B7C4-0618A3B8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C185-1AA4-4C03-8940-A5C60EC2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C639-3CA0-436F-A546-F1B7EEAD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DB16-CE9B-4478-B10D-0EF470A3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Assigment</a:t>
            </a:r>
            <a:r>
              <a:rPr lang="en-US" dirty="0"/>
              <a:t>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56BE9-764D-420D-84D3-836E1C02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3923734"/>
            <a:ext cx="3033486" cy="1833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technology stack used:</a:t>
            </a:r>
          </a:p>
          <a:p>
            <a:pPr algn="l"/>
            <a:r>
              <a:rPr lang="en-US" dirty="0"/>
              <a:t>- Python3</a:t>
            </a:r>
          </a:p>
          <a:p>
            <a:pPr algn="l"/>
            <a:r>
              <a:rPr lang="en-US" dirty="0"/>
              <a:t>- PySide2</a:t>
            </a:r>
          </a:p>
          <a:p>
            <a:pPr algn="l"/>
            <a:r>
              <a:rPr lang="en-US" dirty="0"/>
              <a:t>- MongoDB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A8C4CD-224A-46AA-AE34-862A80EBF0CE}"/>
              </a:ext>
            </a:extLst>
          </p:cNvPr>
          <p:cNvSpPr txBox="1">
            <a:spLocks/>
          </p:cNvSpPr>
          <p:nvPr/>
        </p:nvSpPr>
        <p:spPr>
          <a:xfrm>
            <a:off x="5239658" y="3902075"/>
            <a:ext cx="3033486" cy="183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ECCC-5A85-4D4E-A4B1-8130BA8B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8538F-D8AB-47BB-9986-F10DCE49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" y="1385888"/>
            <a:ext cx="6364514" cy="50054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11A19A-EB7E-48CC-99AA-1DA7E64B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628" y="1825625"/>
            <a:ext cx="4111171" cy="2514146"/>
          </a:xfrm>
        </p:spPr>
        <p:txBody>
          <a:bodyPr/>
          <a:lstStyle/>
          <a:p>
            <a:r>
              <a:rPr lang="en-US" dirty="0"/>
              <a:t>It has chart and an menu that can be used to select SKUs.</a:t>
            </a:r>
          </a:p>
        </p:txBody>
      </p:sp>
    </p:spTree>
    <p:extLst>
      <p:ext uri="{BB962C8B-B14F-4D97-AF65-F5344CB8AC3E}">
        <p14:creationId xmlns:p14="http://schemas.microsoft.com/office/powerpoint/2010/main" val="39796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8AA-779B-4799-B0B1-B51FC4B6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gallery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3FA1-E894-4EEF-8CA8-8211513B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628" y="1825625"/>
            <a:ext cx="4111171" cy="2514146"/>
          </a:xfrm>
        </p:spPr>
        <p:txBody>
          <a:bodyPr/>
          <a:lstStyle/>
          <a:p>
            <a:r>
              <a:rPr lang="en-US" dirty="0"/>
              <a:t>There are three filter tabs that will filter the images based on the status of the bottle in db.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D5438-7091-489C-8621-CAF770E5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0" y="1589315"/>
            <a:ext cx="6218190" cy="40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Assigment Submission</vt:lpstr>
      <vt:lpstr>Analytics tab</vt:lpstr>
      <vt:lpstr>Image gallery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Assigment Submission</dc:title>
  <dc:creator>himanshu agarwal</dc:creator>
  <cp:lastModifiedBy>himanshu agarwal</cp:lastModifiedBy>
  <cp:revision>1</cp:revision>
  <dcterms:created xsi:type="dcterms:W3CDTF">2023-04-12T11:01:16Z</dcterms:created>
  <dcterms:modified xsi:type="dcterms:W3CDTF">2023-04-12T11:04:07Z</dcterms:modified>
</cp:coreProperties>
</file>