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605" r:id="rId2"/>
    <p:sldId id="606" r:id="rId3"/>
    <p:sldId id="594" r:id="rId4"/>
    <p:sldId id="602" r:id="rId5"/>
    <p:sldId id="595" r:id="rId6"/>
    <p:sldId id="596" r:id="rId7"/>
    <p:sldId id="598" r:id="rId8"/>
    <p:sldId id="597" r:id="rId9"/>
    <p:sldId id="59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131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82AEA-8F8D-4302-8B6B-9A10CE3C53D2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7E7625-880D-4148-A9E0-9CC4D72C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477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1160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6089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953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0040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356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6151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2519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9186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1863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B4632-E990-421A-A7DC-54476A73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92D86-0DC4-4FC4-B5A7-088EE7E3EA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759DD-E930-4C42-8487-60B473EB9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F964-E1CC-453D-8378-38459EAA47A0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2CB45-B8F5-4E77-9588-A9ADBDDF3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EE995-C2E0-4F53-922C-3F3970309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F46B-F0AB-44FA-B0AD-1A02E4BF1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71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55E95-F8D9-4F2F-9841-E410929B0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CE8071-D862-421D-B834-1C3C52DC9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EF905-0AD3-42FE-AB9E-A897BC97A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F964-E1CC-453D-8378-38459EAA47A0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F688E-C821-4845-B981-FF977CB43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73ED8-80C3-4183-BE85-51D3D28E9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F46B-F0AB-44FA-B0AD-1A02E4BF1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032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114E11-A11D-43CE-BD33-48D9C530A7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9444B6-8313-4AB7-A64C-CD3611438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27E80-EFCF-47F2-991D-AABC3383D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F964-E1CC-453D-8378-38459EAA47A0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38F12-0CA7-4F61-A822-2FD5BA40A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4D4B4-104F-4C76-B9F3-12C906696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F46B-F0AB-44FA-B0AD-1A02E4BF1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25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4DF34-2AE6-424C-B4CB-BA60A68C5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46BFC-DF28-4592-A831-7F64CEEB6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E7584-6EC3-4BD7-BD2C-895E56729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F964-E1CC-453D-8378-38459EAA47A0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CC5FB-7FB1-4C65-AB29-CE25A2D17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4EA87-7AC3-4DFC-B14C-A0E1C57D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F46B-F0AB-44FA-B0AD-1A02E4BF1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02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1F17-D590-44A2-B2D6-10A88218D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EF14D-6608-44F1-BEF7-57453C948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800E8-22E3-4995-AA83-215792ABD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F964-E1CC-453D-8378-38459EAA47A0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0F5D0-E799-4E79-9FB5-9E8ECC9C1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9FED6-33A6-45D9-BBA6-732D11C97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F46B-F0AB-44FA-B0AD-1A02E4BF1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697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D5E12-ACFD-464A-9B09-FF66AAAC6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3BE7B-56F6-4FEA-948E-A64E929C02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458B43-9512-40B8-A02A-C27684B78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81A21-A354-421F-A5A4-423F7E377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F964-E1CC-453D-8378-38459EAA47A0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5BD765-F497-410B-B934-A863FE727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E9C48B-E010-49C5-B5B0-A323687A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F46B-F0AB-44FA-B0AD-1A02E4BF1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624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4D3B8-0923-4D22-934F-56FBF8FC5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6CE87-978C-4C24-9A0A-7C533EBB9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A1A2C8-5A21-47B6-83EC-7DA462797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603097-F3FD-4CD8-880E-28E613CDE9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F5BB91-B774-472D-8230-2E411005D8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2C1772-16F8-44D6-B6A5-3972DDA12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F964-E1CC-453D-8378-38459EAA47A0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3C07E4-84F8-4A2C-A52B-47640544D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18844C-114A-4D06-8321-6F70FAEE3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F46B-F0AB-44FA-B0AD-1A02E4BF1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930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B1DD5-F8D3-421E-8D12-36FE68CE9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FD1B91-A170-4C3E-BAC5-F26B073E1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F964-E1CC-453D-8378-38459EAA47A0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6B526B-EFF3-4C1D-ABB5-E2F0DFFE2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F30E8D-B93A-40C7-A90F-E8CB8A98E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F46B-F0AB-44FA-B0AD-1A02E4BF1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5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81FE16-C705-47BA-A544-F8B6BC964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F964-E1CC-453D-8378-38459EAA47A0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437349-B7D7-416B-A2F6-EAC624026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9F4FEB-7839-40E7-9180-1A09CABD5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F46B-F0AB-44FA-B0AD-1A02E4BF1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4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75AD0-8DC5-446D-B823-250BF33C8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6F94E-9931-4557-B9F3-04A2941C5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AE9986-25B8-42DE-880B-B27FBF3A1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9203C8-4ED8-436E-B2D9-8B00E4E7A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F964-E1CC-453D-8378-38459EAA47A0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3D33EA-0C19-47DA-8A3F-17CE60838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4A3F49-A7A0-4BBD-821C-77A109643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F46B-F0AB-44FA-B0AD-1A02E4BF1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804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15CF3-1A46-4056-9B5D-54EBB6167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BA0D5C-93A7-4EF0-AF9E-31AC94D501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2822F5-3F87-4CB5-B404-1A6914B92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0F5D39-7390-49D5-9350-6848C1BDA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F964-E1CC-453D-8378-38459EAA47A0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A03D60-7806-4ABD-9F58-C8A5652E7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6F8480-40BD-4367-8B2D-5264233D6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F46B-F0AB-44FA-B0AD-1A02E4BF1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83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8FF130-A5DA-4194-BC06-B4A99653D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171E9-3923-4172-ABC8-2A7F8B0C2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9CADC-C3E3-430A-99A9-EA23CB59BD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BF964-E1CC-453D-8378-38459EAA47A0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54B71-0FA8-4CD5-94B3-74834EA333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3C883-A32A-4765-B7F0-E250C20BF4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5F46B-F0AB-44FA-B0AD-1A02E4BF1FE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Design-#11-frontNodate.png"/>
          <p:cNvPicPr>
            <a:picLocks noChangeAspect="1"/>
          </p:cNvPicPr>
          <p:nvPr userDrawn="1"/>
        </p:nvPicPr>
        <p:blipFill>
          <a:blip r:embed="rId13">
            <a:alphaModFix am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69215" y="-193900"/>
            <a:ext cx="6538429" cy="6858000"/>
          </a:xfrm>
          <a:prstGeom prst="rect">
            <a:avLst/>
          </a:prstGeom>
        </p:spPr>
      </p:pic>
      <p:pic>
        <p:nvPicPr>
          <p:cNvPr id="10" name="Picture 9" descr="AG-logo-01.pn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9" y="22680"/>
            <a:ext cx="868998" cy="87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979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804673"/>
            <a:ext cx="12192000" cy="551117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98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 advTm="367">
        <p14:glitter pattern="hexagon"/>
      </p:transition>
    </mc:Choice>
    <mc:Fallback xmlns="">
      <p:transition spd="slow" advTm="367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804673"/>
            <a:ext cx="12192000" cy="551117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8000" b="1" dirty="0">
                <a:solidFill>
                  <a:schemeClr val="tx1"/>
                </a:solidFill>
                <a:latin typeface="Georgia" panose="02040502050405020303" pitchFamily="18" charset="0"/>
              </a:rPr>
              <a:t>TestNG </a:t>
            </a: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8000" b="1" dirty="0">
                <a:solidFill>
                  <a:schemeClr val="tx1"/>
                </a:solidFill>
                <a:latin typeface="Georgia" panose="02040502050405020303" pitchFamily="18" charset="0"/>
              </a:rPr>
              <a:t>A Powerful Test </a:t>
            </a:r>
            <a:br>
              <a:rPr lang="en-US" sz="80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8000" b="1" dirty="0">
                <a:solidFill>
                  <a:schemeClr val="tx1"/>
                </a:solidFill>
                <a:latin typeface="Georgia" panose="02040502050405020303" pitchFamily="18" charset="0"/>
              </a:rPr>
              <a:t>Framework</a:t>
            </a: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kumimoji="0" lang="en-US" sz="15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4700" b="1" dirty="0">
                <a:solidFill>
                  <a:srgbClr val="90C226"/>
                </a:solidFill>
                <a:latin typeface="Georgia" panose="02040502050405020303" pitchFamily="18" charset="0"/>
              </a:rPr>
              <a:t>Speaker: Rex Jones II</a:t>
            </a: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29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 advTm="367">
        <p14:glitter pattern="hexagon"/>
      </p:transition>
    </mc:Choice>
    <mc:Fallback xmlns="">
      <p:transition spd="slow" advTm="367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483EF8B9-76B0-417B-B93F-A2E2E011454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65E838B-6A7F-49F0-9F2B-BAA0F30FAC5C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2316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dirty="0">
                <a:solidFill>
                  <a:srgbClr val="90C226"/>
                </a:solidFill>
                <a:latin typeface="Georgia" panose="02040502050405020303" pitchFamily="18" charset="0"/>
              </a:rPr>
              <a:t>TestNG</a:t>
            </a:r>
          </a:p>
          <a:p>
            <a:pPr algn="ctr"/>
            <a:r>
              <a:rPr lang="en-US" sz="4000" dirty="0">
                <a:solidFill>
                  <a:srgbClr val="90C226"/>
                </a:solidFill>
                <a:latin typeface="Georgia" panose="02040502050405020303" pitchFamily="18" charset="0"/>
              </a:rPr>
              <a:t>Plan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F7E4D26B-7DDF-44F4-A5B8-38CE3F679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06" y="1448497"/>
            <a:ext cx="8596668" cy="540950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2400" dirty="0"/>
              <a:t>How To Install TestNG</a:t>
            </a:r>
          </a:p>
          <a:p>
            <a:pPr marL="742950" indent="-742950">
              <a:buFont typeface="+mj-lt"/>
              <a:buAutoNum type="arabicPeriod"/>
            </a:pPr>
            <a:endParaRPr lang="en-US" sz="2400" dirty="0"/>
          </a:p>
          <a:p>
            <a:pPr marL="742950" indent="-742950">
              <a:buFont typeface="+mj-lt"/>
              <a:buAutoNum type="arabicPeriod"/>
            </a:pPr>
            <a:r>
              <a:rPr lang="en-US" sz="2400" dirty="0"/>
              <a:t>Annotations</a:t>
            </a:r>
          </a:p>
          <a:p>
            <a:pPr marL="742950" indent="-742950">
              <a:buFont typeface="+mj-lt"/>
              <a:buAutoNum type="arabicPeriod"/>
            </a:pPr>
            <a:endParaRPr lang="en-US" sz="2400" dirty="0"/>
          </a:p>
          <a:p>
            <a:pPr marL="742950" indent="-742950">
              <a:buFont typeface="+mj-lt"/>
              <a:buAutoNum type="arabicPeriod"/>
            </a:pPr>
            <a:r>
              <a:rPr lang="en-US" sz="2400" dirty="0"/>
              <a:t>Assertions</a:t>
            </a:r>
          </a:p>
          <a:p>
            <a:pPr marL="742950" indent="-742950">
              <a:buFont typeface="+mj-lt"/>
              <a:buAutoNum type="arabicPeriod"/>
            </a:pPr>
            <a:endParaRPr lang="en-US" sz="2400" dirty="0"/>
          </a:p>
          <a:p>
            <a:pPr marL="742950" indent="-742950">
              <a:buFont typeface="+mj-lt"/>
              <a:buAutoNum type="arabicPeriod"/>
            </a:pPr>
            <a:r>
              <a:rPr lang="en-US" sz="2400" dirty="0"/>
              <a:t>Data Driven Testing</a:t>
            </a:r>
          </a:p>
          <a:p>
            <a:pPr marL="742950" indent="-742950">
              <a:buFont typeface="+mj-lt"/>
              <a:buAutoNum type="arabicPeriod"/>
            </a:pPr>
            <a:endParaRPr lang="en-US" sz="2400" dirty="0"/>
          </a:p>
          <a:p>
            <a:pPr marL="742950" indent="-742950">
              <a:buFont typeface="+mj-lt"/>
              <a:buAutoNum type="arabicPeriod"/>
            </a:pPr>
            <a:r>
              <a:rPr lang="en-US" sz="2400" dirty="0"/>
              <a:t>Dependency Testing</a:t>
            </a:r>
          </a:p>
          <a:p>
            <a:pPr marL="742950" indent="-742950">
              <a:buFont typeface="+mj-lt"/>
              <a:buAutoNum type="arabicPeriod"/>
            </a:pPr>
            <a:endParaRPr lang="en-US" sz="2400" dirty="0"/>
          </a:p>
          <a:p>
            <a:pPr marL="742950" indent="-742950">
              <a:buFont typeface="+mj-lt"/>
              <a:buAutoNum type="arabicPeriod"/>
            </a:pPr>
            <a:r>
              <a:rPr lang="en-US" sz="2400" dirty="0"/>
              <a:t>Parallel Testing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5845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403">
        <p14:switch dir="r"/>
      </p:transition>
    </mc:Choice>
    <mc:Fallback xmlns="">
      <p:transition spd="slow" advTm="40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1103771"/>
            <a:ext cx="12192000" cy="5687567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lang="en-US" sz="72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13400" b="1" dirty="0">
                <a:solidFill>
                  <a:schemeClr val="tx1"/>
                </a:solidFill>
                <a:latin typeface="Georgia" panose="02040502050405020303" pitchFamily="18" charset="0"/>
              </a:rPr>
              <a:t>How To Install</a:t>
            </a: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13400" b="1" dirty="0">
                <a:solidFill>
                  <a:schemeClr val="tx1"/>
                </a:solidFill>
                <a:latin typeface="Georgia" panose="02040502050405020303" pitchFamily="18" charset="0"/>
              </a:rPr>
              <a:t>TestNG</a:t>
            </a: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3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7">
        <p14:honeycomb/>
      </p:transition>
    </mc:Choice>
    <mc:Fallback xmlns="">
      <p:transition spd="slow" advTm="367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1378089"/>
            <a:ext cx="12192000" cy="537667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lang="en-US" sz="72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11400" b="1" dirty="0">
                <a:solidFill>
                  <a:schemeClr val="tx1"/>
                </a:solidFill>
                <a:latin typeface="Georgia" panose="02040502050405020303" pitchFamily="18" charset="0"/>
              </a:rPr>
              <a:t>Annotations</a:t>
            </a: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96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7">
        <p14:honeycomb/>
      </p:transition>
    </mc:Choice>
    <mc:Fallback xmlns="">
      <p:transition spd="slow" advTm="367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1172815"/>
            <a:ext cx="12192000" cy="537667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lang="en-US" sz="72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11400" b="1" dirty="0">
                <a:solidFill>
                  <a:schemeClr val="tx1"/>
                </a:solidFill>
                <a:latin typeface="Georgia" panose="02040502050405020303" pitchFamily="18" charset="0"/>
              </a:rPr>
              <a:t>Assertions</a:t>
            </a: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55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7">
        <p14:honeycomb/>
      </p:transition>
    </mc:Choice>
    <mc:Fallback xmlns="">
      <p:transition spd="slow" advTm="367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1103771"/>
            <a:ext cx="12192000" cy="5687567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lang="en-US" sz="72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13400" b="1" dirty="0">
                <a:solidFill>
                  <a:schemeClr val="tx1"/>
                </a:solidFill>
                <a:latin typeface="Georgia" panose="02040502050405020303" pitchFamily="18" charset="0"/>
              </a:rPr>
              <a:t>Data Driven</a:t>
            </a: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13400" b="1" dirty="0">
                <a:solidFill>
                  <a:schemeClr val="tx1"/>
                </a:solidFill>
                <a:latin typeface="Georgia" panose="02040502050405020303" pitchFamily="18" charset="0"/>
              </a:rPr>
              <a:t>Testing</a:t>
            </a: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197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7">
        <p14:honeycomb/>
      </p:transition>
    </mc:Choice>
    <mc:Fallback xmlns="">
      <p:transition spd="slow" advTm="367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1103771"/>
            <a:ext cx="12192000" cy="5687567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lang="en-US" sz="72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13400" b="1" dirty="0">
                <a:solidFill>
                  <a:schemeClr val="tx1"/>
                </a:solidFill>
                <a:latin typeface="Georgia" panose="02040502050405020303" pitchFamily="18" charset="0"/>
              </a:rPr>
              <a:t>Dependency</a:t>
            </a: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13400" b="1" dirty="0">
                <a:solidFill>
                  <a:schemeClr val="tx1"/>
                </a:solidFill>
                <a:latin typeface="Georgia" panose="02040502050405020303" pitchFamily="18" charset="0"/>
              </a:rPr>
              <a:t>Testing</a:t>
            </a: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83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7">
        <p14:honeycomb/>
      </p:transition>
    </mc:Choice>
    <mc:Fallback xmlns="">
      <p:transition spd="slow" advTm="367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1103771"/>
            <a:ext cx="12192000" cy="5687567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lang="en-US" sz="72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13400" b="1" dirty="0">
                <a:solidFill>
                  <a:schemeClr val="tx1"/>
                </a:solidFill>
                <a:latin typeface="Georgia" panose="02040502050405020303" pitchFamily="18" charset="0"/>
              </a:rPr>
              <a:t>Parallel</a:t>
            </a: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13400" b="1" dirty="0">
                <a:solidFill>
                  <a:schemeClr val="tx1"/>
                </a:solidFill>
                <a:latin typeface="Georgia" panose="02040502050405020303" pitchFamily="18" charset="0"/>
              </a:rPr>
              <a:t>Testing</a:t>
            </a: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55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7">
        <p14:honeycomb/>
      </p:transition>
    </mc:Choice>
    <mc:Fallback xmlns="">
      <p:transition spd="slow" advTm="367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GuildConferencesColors">
      <a:dk1>
        <a:sysClr val="windowText" lastClr="000000"/>
      </a:dk1>
      <a:lt1>
        <a:sysClr val="window" lastClr="FFFFFF"/>
      </a:lt1>
      <a:dk2>
        <a:srgbClr val="3571D0"/>
      </a:dk2>
      <a:lt2>
        <a:srgbClr val="E7E6E6"/>
      </a:lt2>
      <a:accent1>
        <a:srgbClr val="3571D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EBA42"/>
      </a:accent6>
      <a:hlink>
        <a:srgbClr val="9CC3E5"/>
      </a:hlink>
      <a:folHlink>
        <a:srgbClr val="954F72"/>
      </a:folHlink>
    </a:clrScheme>
    <a:fontScheme name="GuildConferences">
      <a:majorFont>
        <a:latin typeface="Newtown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utomationGuild.potx" id="{1DE11789-DE8C-48F9-BFF2-65D83EB69A70}" vid="{F06459F9-FC0F-47DC-A7D9-8852A5FE26B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AutomationGuild_Powerpoint</Template>
  <TotalTime>1593</TotalTime>
  <Words>41</Words>
  <Application>Microsoft Office PowerPoint</Application>
  <PresentationFormat>Widescreen</PresentationFormat>
  <Paragraphs>96</Paragraphs>
  <Slides>9</Slides>
  <Notes>9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Georgia</vt:lpstr>
      <vt:lpstr>Montserrat</vt:lpstr>
      <vt:lpstr>Newtown</vt:lpstr>
      <vt:lpstr>Wingdings</vt:lpstr>
      <vt:lpstr>Wingdings 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Rex Jones</dc:creator>
  <cp:lastModifiedBy>Rex Jones</cp:lastModifiedBy>
  <cp:revision>13</cp:revision>
  <dcterms:created xsi:type="dcterms:W3CDTF">2019-11-20T09:40:17Z</dcterms:created>
  <dcterms:modified xsi:type="dcterms:W3CDTF">2019-11-29T08:35:07Z</dcterms:modified>
</cp:coreProperties>
</file>