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631" r:id="rId3"/>
    <p:sldId id="684" r:id="rId4"/>
    <p:sldId id="622" r:id="rId5"/>
    <p:sldId id="621" r:id="rId6"/>
    <p:sldId id="683" r:id="rId7"/>
    <p:sldId id="6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800"/>
    <a:srgbClr val="0C5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A28621-6FD9-43B2-B99F-D62ACB7634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276E-9431-4B22-B1AC-5ECB39716A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FB4C9-82A0-465C-8D0D-75091BD386E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8750C-285F-42C3-AC8A-8FC807AEE1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AB3DE-34F9-485A-84E5-51D2968D8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CE68-6C7D-40BC-AA8D-FEA20877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0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77C9-639D-4186-B9BE-C5E567E2F8E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9C5C-C7FD-4C73-8429-09D933B9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2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279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0C3478-4CEF-4865-8295-17665DADC339}"/>
              </a:ext>
            </a:extLst>
          </p:cNvPr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20455E3-F4C6-4DAB-9CA8-1974159B10ED}"/>
                </a:ext>
              </a:extLst>
            </p:cNvPr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63E45D-2B28-4572-8836-0FC07AC30A38}"/>
                </a:ext>
              </a:extLst>
            </p:cNvPr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C4C99F-7FB7-424C-B273-218DC7926C52}"/>
                </a:ext>
              </a:extLst>
            </p:cNvPr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FBE1B3-D5CB-4A04-ADF1-7E5D5C96B797}"/>
                </a:ext>
              </a:extLst>
            </p:cNvPr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BC9B1E-4E40-47BC-9659-EA3F14233F7F}"/>
                </a:ext>
              </a:extLst>
            </p:cNvPr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2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C5985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BFADEB-FEAA-416C-BCCA-39889DD2E2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7A0652-B5C2-45A7-9529-CDD1E282616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938EC8-7838-4F5F-B078-3403D0056E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262912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E0A800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E0A800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E0A800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rgbClr val="E0A800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rgbClr val="E0A800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8B08B-D3AD-4805-80D7-B17B0E42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59416"/>
            <a:ext cx="121920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Selenium 4 </a:t>
            </a:r>
            <a:b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With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09C1A-64F4-4CEA-B7D1-41070BFA0A9B}"/>
              </a:ext>
            </a:extLst>
          </p:cNvPr>
          <p:cNvSpPr/>
          <p:nvPr/>
        </p:nvSpPr>
        <p:spPr>
          <a:xfrm>
            <a:off x="0" y="4682322"/>
            <a:ext cx="12191999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0" cap="none" spc="0" dirty="0">
                <a:ln w="0"/>
                <a:solidFill>
                  <a:srgbClr val="E0A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392442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Selenium 4</a:t>
            </a:r>
            <a:br>
              <a:rPr lang="en-US" dirty="0"/>
            </a:br>
            <a:r>
              <a:rPr lang="en-US" dirty="0"/>
              <a:t>New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Selenium 4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W3C WebDriver Protocol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Relative Locators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Manage Windows &amp; Tabs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Element Position with </a:t>
            </a:r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Screenshots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 (CDP)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A3E37-8A07-452C-8E7F-A2F04DE33F3B}"/>
              </a:ext>
            </a:extLst>
          </p:cNvPr>
          <p:cNvSpPr/>
          <p:nvPr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6F5857-6E21-4FFC-B002-7AE20056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0" y="1026315"/>
            <a:ext cx="4115157" cy="146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F67DE-27EA-4947-A19D-233E5F8B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44" y="2190269"/>
            <a:ext cx="4061812" cy="1028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56904-276A-407B-AC0F-35A11B43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2" y="3101741"/>
            <a:ext cx="4061812" cy="1455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78113E-422B-4666-9DF0-35060830F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027" y="4281062"/>
            <a:ext cx="4031329" cy="1303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563871-F863-485C-9CB3-5818BA001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786" y="160441"/>
            <a:ext cx="4359018" cy="967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7C2E63-F313-4173-AD1C-5F43EB2A7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64" y="5169546"/>
            <a:ext cx="451905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0" y="1517904"/>
            <a:ext cx="36027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5985"/>
                </a:solidFill>
              </a:rPr>
              <a:t>Selenium Client &amp;</a:t>
            </a:r>
            <a:br>
              <a:rPr lang="en-US" dirty="0">
                <a:solidFill>
                  <a:srgbClr val="0C5985"/>
                </a:solidFill>
              </a:rPr>
            </a:br>
            <a:r>
              <a:rPr lang="en-US" dirty="0">
                <a:solidFill>
                  <a:srgbClr val="0C5985"/>
                </a:solidFill>
              </a:rPr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798064" y="2574119"/>
            <a:ext cx="1253060" cy="455681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31592" y="3218815"/>
            <a:ext cx="1219532" cy="173698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2798064" y="4210378"/>
            <a:ext cx="1209770" cy="322366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98064" y="4646936"/>
            <a:ext cx="1234274" cy="608555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7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Selenium Architecture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BF20E5-0673-497C-AD7E-F09DAFB2B34F}"/>
              </a:ext>
            </a:extLst>
          </p:cNvPr>
          <p:cNvSpPr/>
          <p:nvPr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078245" y="1499299"/>
            <a:ext cx="353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5985"/>
                </a:solidFill>
              </a:rPr>
              <a:t>Selenium Client &amp;</a:t>
            </a:r>
            <a:br>
              <a:rPr lang="en-US" dirty="0">
                <a:solidFill>
                  <a:srgbClr val="0C5985"/>
                </a:solidFill>
              </a:rPr>
            </a:br>
            <a:r>
              <a:rPr lang="en-US" dirty="0">
                <a:solidFill>
                  <a:srgbClr val="0C5985"/>
                </a:solidFill>
              </a:rPr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0C59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solidFill>
              <a:srgbClr val="E0A800">
                <a:alpha val="9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Selenium Architecture</a:t>
            </a:r>
            <a:br>
              <a:rPr lang="en-US" dirty="0"/>
            </a:br>
            <a:r>
              <a:rPr lang="en-US" dirty="0"/>
              <a:t>(Direct)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A05B31-9CC1-4150-8B44-807EB5C6A5D5}"/>
              </a:ext>
            </a:extLst>
          </p:cNvPr>
          <p:cNvSpPr/>
          <p:nvPr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3323099" y="2486025"/>
            <a:ext cx="2800350" cy="0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3472339" y="1018703"/>
            <a:ext cx="0" cy="1853085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2777701" y="2301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3323099" y="46166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2937337" y="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2909895" y="345160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2948994" y="569815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C5985"/>
                </a:solidFill>
              </a:rPr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5970558" y="52635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C5985"/>
                </a:solidFill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72013F-8D45-42B1-A376-48DC869B94B4}"/>
              </a:ext>
            </a:extLst>
          </p:cNvPr>
          <p:cNvSpPr/>
          <p:nvPr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5C9E3-6E4F-4DE1-8616-A3253844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28" y="4190508"/>
            <a:ext cx="3046872" cy="2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37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3629802" y="1037859"/>
            <a:ext cx="2342402" cy="7689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C5985"/>
                </a:solidFill>
              </a:rPr>
              <a:t>getLocation</a:t>
            </a:r>
            <a:r>
              <a:rPr lang="en-US" sz="2400" dirty="0">
                <a:solidFill>
                  <a:srgbClr val="0C5985"/>
                </a:solidFill>
              </a:rPr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3296398" y="2566016"/>
            <a:ext cx="914400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5258202" y="2566016"/>
            <a:ext cx="914400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897686" y="1662699"/>
            <a:ext cx="759230" cy="104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4878587" y="1729201"/>
            <a:ext cx="759230" cy="914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8321441" y="1037859"/>
            <a:ext cx="2094807" cy="7689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C5985"/>
                </a:solidFill>
              </a:rPr>
              <a:t>getSize</a:t>
            </a:r>
            <a:r>
              <a:rPr lang="en-US" sz="2400" dirty="0">
                <a:solidFill>
                  <a:srgbClr val="0C5985"/>
                </a:solidFill>
              </a:rPr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7864241" y="2566016"/>
            <a:ext cx="914400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9826044" y="2566016"/>
            <a:ext cx="981425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465528" y="1662699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6121340" y="4370553"/>
            <a:ext cx="2094807" cy="7689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C5985"/>
                </a:solidFill>
              </a:rPr>
              <a:t>getRect</a:t>
            </a:r>
            <a:r>
              <a:rPr lang="en-US" sz="2400" dirty="0">
                <a:solidFill>
                  <a:srgbClr val="0C5985"/>
                </a:solidFill>
              </a:rPr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5664140" y="5898710"/>
            <a:ext cx="914400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7625944" y="5898710"/>
            <a:ext cx="914400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6265427" y="4995393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7246329" y="5061895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3831185" y="5898709"/>
            <a:ext cx="914400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9501847" y="5898709"/>
            <a:ext cx="981425" cy="76892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5348951" y="4078915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2794865" y="92360"/>
            <a:ext cx="8839200" cy="343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2794865" y="3521039"/>
            <a:ext cx="8839200" cy="3286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2794865" y="14078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2794865" y="3591978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Selenium 4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7A64DC-C34B-4077-B235-961E56B79809}"/>
              </a:ext>
            </a:extLst>
          </p:cNvPr>
          <p:cNvCxnSpPr>
            <a:cxnSpLocks/>
          </p:cNvCxnSpPr>
          <p:nvPr/>
        </p:nvCxnSpPr>
        <p:spPr>
          <a:xfrm rot="5400000">
            <a:off x="3897686" y="1662700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6EC10B-7EBC-4171-B934-87C85EFA95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8588" y="1729202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C5A2DB-1807-459B-B75F-534A9B7281E9}"/>
              </a:ext>
            </a:extLst>
          </p:cNvPr>
          <p:cNvCxnSpPr>
            <a:cxnSpLocks/>
          </p:cNvCxnSpPr>
          <p:nvPr/>
        </p:nvCxnSpPr>
        <p:spPr>
          <a:xfrm rot="5400000">
            <a:off x="8465529" y="1662700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B001DA-EE2F-4C7C-B352-8E9419495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46431" y="1729202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302522-4263-4D34-A64D-19E93234E5DC}"/>
              </a:ext>
            </a:extLst>
          </p:cNvPr>
          <p:cNvCxnSpPr>
            <a:cxnSpLocks/>
          </p:cNvCxnSpPr>
          <p:nvPr/>
        </p:nvCxnSpPr>
        <p:spPr>
          <a:xfrm rot="5400000">
            <a:off x="6265428" y="4995394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AE0EF6-9474-4196-8801-AD8466339F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6330" y="5061896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88B4790-A13C-41B5-96CA-2D59EB890AA0}"/>
              </a:ext>
            </a:extLst>
          </p:cNvPr>
          <p:cNvCxnSpPr/>
          <p:nvPr/>
        </p:nvCxnSpPr>
        <p:spPr>
          <a:xfrm rot="5400000">
            <a:off x="5348952" y="4078916"/>
            <a:ext cx="759229" cy="2880359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EF59A6-9AE1-4AF9-9763-F1B6CA0A4115}"/>
              </a:ext>
            </a:extLst>
          </p:cNvPr>
          <p:cNvCxnSpPr/>
          <p:nvPr/>
        </p:nvCxnSpPr>
        <p:spPr>
          <a:xfrm rot="16200000" flipH="1">
            <a:off x="8184283" y="4123943"/>
            <a:ext cx="759229" cy="27903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699E075-CA6D-49CF-8224-D64B93B15222}"/>
              </a:ext>
            </a:extLst>
          </p:cNvPr>
          <p:cNvSpPr/>
          <p:nvPr/>
        </p:nvSpPr>
        <p:spPr>
          <a:xfrm>
            <a:off x="61376" y="6422443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9BA7CAE-D6C6-4763-8BE2-74C4E9A903E3}"/>
              </a:ext>
            </a:extLst>
          </p:cNvPr>
          <p:cNvCxnSpPr>
            <a:cxnSpLocks/>
          </p:cNvCxnSpPr>
          <p:nvPr/>
        </p:nvCxnSpPr>
        <p:spPr>
          <a:xfrm rot="5400000">
            <a:off x="3897687" y="1662701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857F9E5-9055-42A6-B257-20F827D72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8589" y="1729203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05CD43A-D7E2-47B6-BF65-8F9FDA6B8BD6}"/>
              </a:ext>
            </a:extLst>
          </p:cNvPr>
          <p:cNvCxnSpPr>
            <a:cxnSpLocks/>
          </p:cNvCxnSpPr>
          <p:nvPr/>
        </p:nvCxnSpPr>
        <p:spPr>
          <a:xfrm rot="5400000">
            <a:off x="8465530" y="1662701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BC710C5-32DD-495B-BE3F-769A5488A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46432" y="1729203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D7236F-F5AD-4A6F-8897-4E12CE21007A}"/>
              </a:ext>
            </a:extLst>
          </p:cNvPr>
          <p:cNvCxnSpPr>
            <a:cxnSpLocks/>
          </p:cNvCxnSpPr>
          <p:nvPr/>
        </p:nvCxnSpPr>
        <p:spPr>
          <a:xfrm rot="5400000">
            <a:off x="6265429" y="4995395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3DCE3F-FD21-433D-89D3-BFCC652A8C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6331" y="5061897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CD29E6B-BF4D-45DC-B71B-E53707441154}"/>
              </a:ext>
            </a:extLst>
          </p:cNvPr>
          <p:cNvCxnSpPr/>
          <p:nvPr/>
        </p:nvCxnSpPr>
        <p:spPr>
          <a:xfrm rot="5400000">
            <a:off x="5348953" y="4078917"/>
            <a:ext cx="759229" cy="2880359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93670-9AFF-4504-804A-AB010063C12F}"/>
              </a:ext>
            </a:extLst>
          </p:cNvPr>
          <p:cNvCxnSpPr/>
          <p:nvPr/>
        </p:nvCxnSpPr>
        <p:spPr>
          <a:xfrm rot="16200000" flipH="1">
            <a:off x="8184284" y="4123944"/>
            <a:ext cx="759229" cy="27903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16B3328-E42E-4735-A7A3-FE07C5B71B6B}"/>
              </a:ext>
            </a:extLst>
          </p:cNvPr>
          <p:cNvCxnSpPr>
            <a:cxnSpLocks/>
          </p:cNvCxnSpPr>
          <p:nvPr/>
        </p:nvCxnSpPr>
        <p:spPr>
          <a:xfrm rot="5400000">
            <a:off x="3897688" y="1662702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9C4C5D0-5650-4385-A822-E6DD1F4B3F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8590" y="1729204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012B4BF-F866-46DC-9E2A-2D7B9A7ECE7F}"/>
              </a:ext>
            </a:extLst>
          </p:cNvPr>
          <p:cNvCxnSpPr>
            <a:cxnSpLocks/>
          </p:cNvCxnSpPr>
          <p:nvPr/>
        </p:nvCxnSpPr>
        <p:spPr>
          <a:xfrm rot="5400000">
            <a:off x="8465531" y="1662702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B2A53C2-3C8E-4129-A9BC-48D0B365F3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46433" y="1729204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0A40BBB-D410-4E49-955F-BEE3B302B090}"/>
              </a:ext>
            </a:extLst>
          </p:cNvPr>
          <p:cNvCxnSpPr>
            <a:cxnSpLocks/>
          </p:cNvCxnSpPr>
          <p:nvPr/>
        </p:nvCxnSpPr>
        <p:spPr>
          <a:xfrm rot="5400000">
            <a:off x="6265430" y="4995396"/>
            <a:ext cx="759230" cy="10474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A22207F-7EAA-45E3-B28F-2D21A09184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6332" y="5061898"/>
            <a:ext cx="759230" cy="914400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6EF53D6-E522-439A-859C-D7BFC746ACEF}"/>
              </a:ext>
            </a:extLst>
          </p:cNvPr>
          <p:cNvCxnSpPr/>
          <p:nvPr/>
        </p:nvCxnSpPr>
        <p:spPr>
          <a:xfrm rot="5400000">
            <a:off x="5348954" y="4078918"/>
            <a:ext cx="759229" cy="2880359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A50F104-B7A9-40B9-912E-E0BC82DE6F7F}"/>
              </a:ext>
            </a:extLst>
          </p:cNvPr>
          <p:cNvCxnSpPr/>
          <p:nvPr/>
        </p:nvCxnSpPr>
        <p:spPr>
          <a:xfrm rot="16200000" flipH="1">
            <a:off x="8184285" y="4123945"/>
            <a:ext cx="759229" cy="2790304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1843</TotalTime>
  <Words>161</Words>
  <Application>Microsoft Office PowerPoint</Application>
  <PresentationFormat>Widescreen</PresentationFormat>
  <Paragraphs>84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PowerPoint Presentation</vt:lpstr>
      <vt:lpstr>Selenium 4 New Features</vt:lpstr>
      <vt:lpstr>PowerPoint Presentation</vt:lpstr>
      <vt:lpstr>Selenium Architecture</vt:lpstr>
      <vt:lpstr>Selenium Architecture (Direct)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Jones</dc:creator>
  <cp:lastModifiedBy>Rex Jones</cp:lastModifiedBy>
  <cp:revision>26</cp:revision>
  <dcterms:created xsi:type="dcterms:W3CDTF">2021-11-20T16:51:26Z</dcterms:created>
  <dcterms:modified xsi:type="dcterms:W3CDTF">2021-11-22T14:01:25Z</dcterms:modified>
</cp:coreProperties>
</file>