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509" r:id="rId2"/>
    <p:sldId id="564" r:id="rId3"/>
    <p:sldId id="563" r:id="rId4"/>
    <p:sldId id="551" r:id="rId5"/>
    <p:sldId id="574" r:id="rId6"/>
    <p:sldId id="530" r:id="rId7"/>
    <p:sldId id="575" r:id="rId8"/>
    <p:sldId id="557" r:id="rId9"/>
    <p:sldId id="547" r:id="rId10"/>
    <p:sldId id="549" r:id="rId11"/>
    <p:sldId id="552" r:id="rId12"/>
    <p:sldId id="554" r:id="rId13"/>
    <p:sldId id="553" r:id="rId14"/>
    <p:sldId id="559" r:id="rId15"/>
    <p:sldId id="555" r:id="rId16"/>
    <p:sldId id="556" r:id="rId17"/>
    <p:sldId id="560" r:id="rId18"/>
    <p:sldId id="561" r:id="rId19"/>
    <p:sldId id="566" r:id="rId20"/>
    <p:sldId id="565" r:id="rId21"/>
    <p:sldId id="538" r:id="rId22"/>
    <p:sldId id="539" r:id="rId23"/>
    <p:sldId id="541" r:id="rId24"/>
    <p:sldId id="558" r:id="rId25"/>
    <p:sldId id="529" r:id="rId26"/>
    <p:sldId id="264" r:id="rId27"/>
    <p:sldId id="531" r:id="rId28"/>
    <p:sldId id="532" r:id="rId29"/>
    <p:sldId id="534" r:id="rId30"/>
    <p:sldId id="535" r:id="rId31"/>
    <p:sldId id="536" r:id="rId32"/>
    <p:sldId id="537" r:id="rId33"/>
    <p:sldId id="567" r:id="rId34"/>
    <p:sldId id="544" r:id="rId35"/>
    <p:sldId id="568" r:id="rId36"/>
    <p:sldId id="569" r:id="rId37"/>
    <p:sldId id="546" r:id="rId38"/>
    <p:sldId id="527" r:id="rId39"/>
    <p:sldId id="542" r:id="rId40"/>
    <p:sldId id="524" r:id="rId41"/>
    <p:sldId id="523" r:id="rId42"/>
    <p:sldId id="571" r:id="rId43"/>
    <p:sldId id="578" r:id="rId44"/>
    <p:sldId id="525" r:id="rId45"/>
    <p:sldId id="570" r:id="rId46"/>
    <p:sldId id="573" r:id="rId47"/>
    <p:sldId id="572" r:id="rId48"/>
    <p:sldId id="576" r:id="rId49"/>
    <p:sldId id="577" r:id="rId50"/>
    <p:sldId id="526" r:id="rId51"/>
    <p:sldId id="579" r:id="rId5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延齡 楊" initials="延齡" lastIdx="1" clrIdx="0">
    <p:extLst>
      <p:ext uri="{19B8F6BF-5375-455C-9EA6-DF929625EA0E}">
        <p15:presenceInfo xmlns:p15="http://schemas.microsoft.com/office/powerpoint/2012/main" userId="3b99287881d56c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FF"/>
    <a:srgbClr val="FFEFEF"/>
    <a:srgbClr val="FFF0F0"/>
    <a:srgbClr val="0432FF"/>
    <a:srgbClr val="007150"/>
    <a:srgbClr val="008EF0"/>
    <a:srgbClr val="009550"/>
    <a:srgbClr val="007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8"/>
    <p:restoredTop sz="92519"/>
  </p:normalViewPr>
  <p:slideViewPr>
    <p:cSldViewPr snapToGrid="0" snapToObjects="1">
      <p:cViewPr varScale="1">
        <p:scale>
          <a:sx n="143" d="100"/>
          <a:sy n="143" d="100"/>
        </p:scale>
        <p:origin x="240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延齡 楊" userId="3b99287881d56c4f" providerId="LiveId" clId="{8DC48FF2-0F94-084B-A941-3A63485117C9}"/>
    <pc:docChg chg="undo redo custSel addSld delSld modSld sldOrd">
      <pc:chgData name="延齡 楊" userId="3b99287881d56c4f" providerId="LiveId" clId="{8DC48FF2-0F94-084B-A941-3A63485117C9}" dt="2020-06-29T12:33:52.710" v="9611" actId="20577"/>
      <pc:docMkLst>
        <pc:docMk/>
      </pc:docMkLst>
      <pc:sldChg chg="modSp">
        <pc:chgData name="延齡 楊" userId="3b99287881d56c4f" providerId="LiveId" clId="{8DC48FF2-0F94-084B-A941-3A63485117C9}" dt="2020-06-28T16:36:57.946" v="7795" actId="20577"/>
        <pc:sldMkLst>
          <pc:docMk/>
          <pc:sldMk cId="32313902" sldId="259"/>
        </pc:sldMkLst>
        <pc:spChg chg="mod">
          <ac:chgData name="延齡 楊" userId="3b99287881d56c4f" providerId="LiveId" clId="{8DC48FF2-0F94-084B-A941-3A63485117C9}" dt="2020-06-28T16:36:57.946" v="7795" actId="20577"/>
          <ac:spMkLst>
            <pc:docMk/>
            <pc:sldMk cId="32313902" sldId="259"/>
            <ac:spMk id="5" creationId="{4E37F0E2-A711-CC48-B5C7-D0984A539196}"/>
          </ac:spMkLst>
        </pc:spChg>
        <pc:graphicFrameChg chg="modGraphic">
          <ac:chgData name="延齡 楊" userId="3b99287881d56c4f" providerId="LiveId" clId="{8DC48FF2-0F94-084B-A941-3A63485117C9}" dt="2020-06-26T07:56:14.584" v="2107" actId="207"/>
          <ac:graphicFrameMkLst>
            <pc:docMk/>
            <pc:sldMk cId="32313902" sldId="259"/>
            <ac:graphicFrameMk id="9" creationId="{FB161DA5-4867-4A4B-9E72-FC5D0D30DBE2}"/>
          </ac:graphicFrameMkLst>
        </pc:graphicFrameChg>
      </pc:sldChg>
      <pc:sldChg chg="delSp add del">
        <pc:chgData name="延齡 楊" userId="3b99287881d56c4f" providerId="LiveId" clId="{8DC48FF2-0F94-084B-A941-3A63485117C9}" dt="2020-06-26T03:02:42.561" v="1463" actId="2696"/>
        <pc:sldMkLst>
          <pc:docMk/>
          <pc:sldMk cId="698118682" sldId="260"/>
        </pc:sldMkLst>
        <pc:picChg chg="del">
          <ac:chgData name="延齡 楊" userId="3b99287881d56c4f" providerId="LiveId" clId="{8DC48FF2-0F94-084B-A941-3A63485117C9}" dt="2020-06-26T02:48:00.570" v="1347" actId="478"/>
          <ac:picMkLst>
            <pc:docMk/>
            <pc:sldMk cId="698118682" sldId="260"/>
            <ac:picMk id="6" creationId="{8CD71432-4CEB-A845-BF52-BD33F6EB9991}"/>
          </ac:picMkLst>
        </pc:picChg>
      </pc:sldChg>
      <pc:sldChg chg="delSp modSp add del">
        <pc:chgData name="延齡 楊" userId="3b99287881d56c4f" providerId="LiveId" clId="{8DC48FF2-0F94-084B-A941-3A63485117C9}" dt="2020-06-26T03:06:15.121" v="1502" actId="2696"/>
        <pc:sldMkLst>
          <pc:docMk/>
          <pc:sldMk cId="1054431521" sldId="260"/>
        </pc:sldMkLst>
        <pc:graphicFrameChg chg="mod modGraphic">
          <ac:chgData name="延齡 楊" userId="3b99287881d56c4f" providerId="LiveId" clId="{8DC48FF2-0F94-084B-A941-3A63485117C9}" dt="2020-06-26T03:04:40.263" v="1482"/>
          <ac:graphicFrameMkLst>
            <pc:docMk/>
            <pc:sldMk cId="1054431521" sldId="260"/>
            <ac:graphicFrameMk id="4" creationId="{C378EC65-C168-8440-8301-06D83C7832DD}"/>
          </ac:graphicFrameMkLst>
        </pc:graphicFrameChg>
        <pc:graphicFrameChg chg="del mod modGraphic">
          <ac:chgData name="延齡 楊" userId="3b99287881d56c4f" providerId="LiveId" clId="{8DC48FF2-0F94-084B-A941-3A63485117C9}" dt="2020-06-26T03:05:37.383" v="1493" actId="478"/>
          <ac:graphicFrameMkLst>
            <pc:docMk/>
            <pc:sldMk cId="1054431521" sldId="260"/>
            <ac:graphicFrameMk id="7" creationId="{37E3FD61-31CB-F44A-BD04-55B6F85DB689}"/>
          </ac:graphicFrameMkLst>
        </pc:graphicFrameChg>
      </pc:sldChg>
      <pc:sldChg chg="delSp modSp">
        <pc:chgData name="延齡 楊" userId="3b99287881d56c4f" providerId="LiveId" clId="{8DC48FF2-0F94-084B-A941-3A63485117C9}" dt="2020-06-28T10:32:58.234" v="5597" actId="1076"/>
        <pc:sldMkLst>
          <pc:docMk/>
          <pc:sldMk cId="3337739141" sldId="262"/>
        </pc:sldMkLst>
        <pc:spChg chg="mod">
          <ac:chgData name="延齡 楊" userId="3b99287881d56c4f" providerId="LiveId" clId="{8DC48FF2-0F94-084B-A941-3A63485117C9}" dt="2020-06-28T10:32:22.843" v="5596" actId="20577"/>
          <ac:spMkLst>
            <pc:docMk/>
            <pc:sldMk cId="3337739141" sldId="262"/>
            <ac:spMk id="8" creationId="{6DF32B51-2C44-7941-B8C6-8F8B4A8522FA}"/>
          </ac:spMkLst>
        </pc:spChg>
        <pc:spChg chg="mod">
          <ac:chgData name="延齡 楊" userId="3b99287881d56c4f" providerId="LiveId" clId="{8DC48FF2-0F94-084B-A941-3A63485117C9}" dt="2020-06-28T10:30:08.386" v="5561" actId="1076"/>
          <ac:spMkLst>
            <pc:docMk/>
            <pc:sldMk cId="3337739141" sldId="262"/>
            <ac:spMk id="74" creationId="{66CE2D58-AB8D-8641-8D98-F26BAD02ADB1}"/>
          </ac:spMkLst>
        </pc:spChg>
        <pc:spChg chg="mod">
          <ac:chgData name="延齡 楊" userId="3b99287881d56c4f" providerId="LiveId" clId="{8DC48FF2-0F94-084B-A941-3A63485117C9}" dt="2020-06-28T10:32:04.310" v="5579" actId="20577"/>
          <ac:spMkLst>
            <pc:docMk/>
            <pc:sldMk cId="3337739141" sldId="262"/>
            <ac:spMk id="75" creationId="{05CF4652-716C-744B-8A70-3B1719199E7B}"/>
          </ac:spMkLst>
        </pc:spChg>
        <pc:spChg chg="mod">
          <ac:chgData name="延齡 楊" userId="3b99287881d56c4f" providerId="LiveId" clId="{8DC48FF2-0F94-084B-A941-3A63485117C9}" dt="2020-06-28T10:30:45.357" v="5566" actId="1076"/>
          <ac:spMkLst>
            <pc:docMk/>
            <pc:sldMk cId="3337739141" sldId="262"/>
            <ac:spMk id="76" creationId="{29B3CFA5-6373-B844-9590-138CE9F4C8F2}"/>
          </ac:spMkLst>
        </pc:spChg>
        <pc:spChg chg="mod">
          <ac:chgData name="延齡 楊" userId="3b99287881d56c4f" providerId="LiveId" clId="{8DC48FF2-0F94-084B-A941-3A63485117C9}" dt="2020-06-28T10:32:58.234" v="5597" actId="1076"/>
          <ac:spMkLst>
            <pc:docMk/>
            <pc:sldMk cId="3337739141" sldId="262"/>
            <ac:spMk id="81" creationId="{9674B3A3-794E-9E42-9CAF-E7B34528D06B}"/>
          </ac:spMkLst>
        </pc:spChg>
        <pc:spChg chg="mod">
          <ac:chgData name="延齡 楊" userId="3b99287881d56c4f" providerId="LiveId" clId="{8DC48FF2-0F94-084B-A941-3A63485117C9}" dt="2020-06-28T10:32:58.234" v="5597" actId="1076"/>
          <ac:spMkLst>
            <pc:docMk/>
            <pc:sldMk cId="3337739141" sldId="262"/>
            <ac:spMk id="82" creationId="{690FA917-4567-374B-B275-80D2CECDAADB}"/>
          </ac:spMkLst>
        </pc:spChg>
        <pc:picChg chg="del">
          <ac:chgData name="延齡 楊" userId="3b99287881d56c4f" providerId="LiveId" clId="{8DC48FF2-0F94-084B-A941-3A63485117C9}" dt="2020-06-26T02:49:02.051" v="1366" actId="478"/>
          <ac:picMkLst>
            <pc:docMk/>
            <pc:sldMk cId="3337739141" sldId="262"/>
            <ac:picMk id="4" creationId="{BF80AAA3-A0FC-924E-BF17-B2D2B919914F}"/>
          </ac:picMkLst>
        </pc:picChg>
      </pc:sldChg>
      <pc:sldChg chg="addSp delSp modSp">
        <pc:chgData name="延齡 楊" userId="3b99287881d56c4f" providerId="LiveId" clId="{8DC48FF2-0F94-084B-A941-3A63485117C9}" dt="2020-06-25T01:25:36.849" v="486" actId="14100"/>
        <pc:sldMkLst>
          <pc:docMk/>
          <pc:sldMk cId="2915566613" sldId="273"/>
        </pc:sldMkLst>
        <pc:spChg chg="mod">
          <ac:chgData name="延齡 楊" userId="3b99287881d56c4f" providerId="LiveId" clId="{8DC48FF2-0F94-084B-A941-3A63485117C9}" dt="2020-06-25T01:24:45.324" v="478" actId="20577"/>
          <ac:spMkLst>
            <pc:docMk/>
            <pc:sldMk cId="2915566613" sldId="273"/>
            <ac:spMk id="2" creationId="{44983B45-0DF8-8541-8234-FFD7C80EA02E}"/>
          </ac:spMkLst>
        </pc:spChg>
        <pc:spChg chg="del">
          <ac:chgData name="延齡 楊" userId="3b99287881d56c4f" providerId="LiveId" clId="{8DC48FF2-0F94-084B-A941-3A63485117C9}" dt="2020-06-25T01:24:11.308" v="473" actId="478"/>
          <ac:spMkLst>
            <pc:docMk/>
            <pc:sldMk cId="2915566613" sldId="273"/>
            <ac:spMk id="3" creationId="{D19AE0C9-83A5-0D47-948A-5B5AA0857469}"/>
          </ac:spMkLst>
        </pc:spChg>
        <pc:spChg chg="mod">
          <ac:chgData name="延齡 楊" userId="3b99287881d56c4f" providerId="LiveId" clId="{8DC48FF2-0F94-084B-A941-3A63485117C9}" dt="2020-06-25T01:25:36.849" v="486" actId="14100"/>
          <ac:spMkLst>
            <pc:docMk/>
            <pc:sldMk cId="2915566613" sldId="273"/>
            <ac:spMk id="15" creationId="{5104A3D4-4C2F-499A-8DD8-5F4D7A91FAD3}"/>
          </ac:spMkLst>
        </pc:spChg>
        <pc:spChg chg="add mod">
          <ac:chgData name="延齡 楊" userId="3b99287881d56c4f" providerId="LiveId" clId="{8DC48FF2-0F94-084B-A941-3A63485117C9}" dt="2020-06-25T01:24:05.790" v="472" actId="1076"/>
          <ac:spMkLst>
            <pc:docMk/>
            <pc:sldMk cId="2915566613" sldId="273"/>
            <ac:spMk id="16" creationId="{EE532288-3299-1D43-B7C9-59E6F957B5AA}"/>
          </ac:spMkLst>
        </pc:spChg>
        <pc:spChg chg="add mod">
          <ac:chgData name="延齡 楊" userId="3b99287881d56c4f" providerId="LiveId" clId="{8DC48FF2-0F94-084B-A941-3A63485117C9}" dt="2020-06-25T01:24:58.949" v="481" actId="1076"/>
          <ac:spMkLst>
            <pc:docMk/>
            <pc:sldMk cId="2915566613" sldId="273"/>
            <ac:spMk id="19" creationId="{39DF53E5-3C9D-6845-BCC8-1698C9C4AFE7}"/>
          </ac:spMkLst>
        </pc:spChg>
        <pc:spChg chg="add mod">
          <ac:chgData name="延齡 楊" userId="3b99287881d56c4f" providerId="LiveId" clId="{8DC48FF2-0F94-084B-A941-3A63485117C9}" dt="2020-06-25T01:25:19.842" v="485" actId="20577"/>
          <ac:spMkLst>
            <pc:docMk/>
            <pc:sldMk cId="2915566613" sldId="273"/>
            <ac:spMk id="20" creationId="{AEE276CF-36A2-AB47-AA38-2FC711EC418D}"/>
          </ac:spMkLst>
        </pc:spChg>
        <pc:picChg chg="mod">
          <ac:chgData name="延齡 楊" userId="3b99287881d56c4f" providerId="LiveId" clId="{8DC48FF2-0F94-084B-A941-3A63485117C9}" dt="2020-06-25T01:24:20.514" v="475" actId="1076"/>
          <ac:picMkLst>
            <pc:docMk/>
            <pc:sldMk cId="2915566613" sldId="273"/>
            <ac:picMk id="5" creationId="{8C3157A5-9F70-B64E-83D6-1F55E75F1BC7}"/>
          </ac:picMkLst>
        </pc:picChg>
        <pc:picChg chg="mod">
          <ac:chgData name="延齡 楊" userId="3b99287881d56c4f" providerId="LiveId" clId="{8DC48FF2-0F94-084B-A941-3A63485117C9}" dt="2020-06-25T01:23:30.539" v="456" actId="14100"/>
          <ac:picMkLst>
            <pc:docMk/>
            <pc:sldMk cId="2915566613" sldId="273"/>
            <ac:picMk id="11" creationId="{AD850AE6-7142-498C-AFA5-4A21C6411792}"/>
          </ac:picMkLst>
        </pc:picChg>
      </pc:sldChg>
      <pc:sldChg chg="modSp">
        <pc:chgData name="延齡 楊" userId="3b99287881d56c4f" providerId="LiveId" clId="{8DC48FF2-0F94-084B-A941-3A63485117C9}" dt="2020-06-25T02:03:21.370" v="727" actId="404"/>
        <pc:sldMkLst>
          <pc:docMk/>
          <pc:sldMk cId="1180066699" sldId="276"/>
        </pc:sldMkLst>
        <pc:spChg chg="mod">
          <ac:chgData name="延齡 楊" userId="3b99287881d56c4f" providerId="LiveId" clId="{8DC48FF2-0F94-084B-A941-3A63485117C9}" dt="2020-06-25T02:03:21.370" v="727" actId="404"/>
          <ac:spMkLst>
            <pc:docMk/>
            <pc:sldMk cId="1180066699" sldId="276"/>
            <ac:spMk id="5" creationId="{2FDC5812-9BDA-4344-97A6-8569986A66E3}"/>
          </ac:spMkLst>
        </pc:spChg>
      </pc:sldChg>
      <pc:sldChg chg="modSp">
        <pc:chgData name="延齡 楊" userId="3b99287881d56c4f" providerId="LiveId" clId="{8DC48FF2-0F94-084B-A941-3A63485117C9}" dt="2020-06-25T02:02:23.562" v="717" actId="20577"/>
        <pc:sldMkLst>
          <pc:docMk/>
          <pc:sldMk cId="1708508525" sldId="279"/>
        </pc:sldMkLst>
        <pc:spChg chg="mod">
          <ac:chgData name="延齡 楊" userId="3b99287881d56c4f" providerId="LiveId" clId="{8DC48FF2-0F94-084B-A941-3A63485117C9}" dt="2020-06-25T02:02:23.562" v="717" actId="20577"/>
          <ac:spMkLst>
            <pc:docMk/>
            <pc:sldMk cId="1708508525" sldId="279"/>
            <ac:spMk id="4" creationId="{90DED2CD-9744-6842-B3CE-F450BDC62CF8}"/>
          </ac:spMkLst>
        </pc:spChg>
      </pc:sldChg>
      <pc:sldChg chg="delSp modSp">
        <pc:chgData name="延齡 楊" userId="3b99287881d56c4f" providerId="LiveId" clId="{8DC48FF2-0F94-084B-A941-3A63485117C9}" dt="2020-06-29T08:34:03.366" v="9211" actId="1076"/>
        <pc:sldMkLst>
          <pc:docMk/>
          <pc:sldMk cId="1936699043" sldId="280"/>
        </pc:sldMkLst>
        <pc:spChg chg="mod">
          <ac:chgData name="延齡 楊" userId="3b99287881d56c4f" providerId="LiveId" clId="{8DC48FF2-0F94-084B-A941-3A63485117C9}" dt="2020-06-29T08:34:03.366" v="9211" actId="1076"/>
          <ac:spMkLst>
            <pc:docMk/>
            <pc:sldMk cId="1936699043" sldId="280"/>
            <ac:spMk id="8" creationId="{D63C38B9-BA55-8041-919F-9344007B577B}"/>
          </ac:spMkLst>
        </pc:spChg>
        <pc:spChg chg="del">
          <ac:chgData name="延齡 楊" userId="3b99287881d56c4f" providerId="LiveId" clId="{8DC48FF2-0F94-084B-A941-3A63485117C9}" dt="2020-06-26T03:19:53.817" v="1550" actId="478"/>
          <ac:spMkLst>
            <pc:docMk/>
            <pc:sldMk cId="1936699043" sldId="280"/>
            <ac:spMk id="15" creationId="{3C8032D9-8049-1541-940B-6E8154B6C92E}"/>
          </ac:spMkLst>
        </pc:spChg>
        <pc:spChg chg="del">
          <ac:chgData name="延齡 楊" userId="3b99287881d56c4f" providerId="LiveId" clId="{8DC48FF2-0F94-084B-A941-3A63485117C9}" dt="2020-06-26T03:19:51.526" v="1549" actId="478"/>
          <ac:spMkLst>
            <pc:docMk/>
            <pc:sldMk cId="1936699043" sldId="280"/>
            <ac:spMk id="18" creationId="{5D71563C-C963-1545-B71B-9752055F86DE}"/>
          </ac:spMkLst>
        </pc:spChg>
      </pc:sldChg>
      <pc:sldChg chg="modSp">
        <pc:chgData name="延齡 楊" userId="3b99287881d56c4f" providerId="LiveId" clId="{8DC48FF2-0F94-084B-A941-3A63485117C9}" dt="2020-06-26T01:49:30.635" v="1140" actId="207"/>
        <pc:sldMkLst>
          <pc:docMk/>
          <pc:sldMk cId="4117241386" sldId="282"/>
        </pc:sldMkLst>
        <pc:spChg chg="mod">
          <ac:chgData name="延齡 楊" userId="3b99287881d56c4f" providerId="LiveId" clId="{8DC48FF2-0F94-084B-A941-3A63485117C9}" dt="2020-06-25T02:05:07.109" v="747" actId="1076"/>
          <ac:spMkLst>
            <pc:docMk/>
            <pc:sldMk cId="4117241386" sldId="282"/>
            <ac:spMk id="2" creationId="{19DC6C8B-2E2A-6849-8B49-A510F329EE64}"/>
          </ac:spMkLst>
        </pc:spChg>
        <pc:graphicFrameChg chg="modGraphic">
          <ac:chgData name="延齡 楊" userId="3b99287881d56c4f" providerId="LiveId" clId="{8DC48FF2-0F94-084B-A941-3A63485117C9}" dt="2020-06-26T01:49:30.635" v="1140" actId="207"/>
          <ac:graphicFrameMkLst>
            <pc:docMk/>
            <pc:sldMk cId="4117241386" sldId="282"/>
            <ac:graphicFrameMk id="8" creationId="{DD5BD36A-D548-7843-900A-728A4D10C737}"/>
          </ac:graphicFrameMkLst>
        </pc:graphicFrameChg>
      </pc:sldChg>
      <pc:sldChg chg="del">
        <pc:chgData name="延齡 楊" userId="3b99287881d56c4f" providerId="LiveId" clId="{8DC48FF2-0F94-084B-A941-3A63485117C9}" dt="2020-06-25T13:38:23.439" v="1123" actId="2696"/>
        <pc:sldMkLst>
          <pc:docMk/>
          <pc:sldMk cId="1733114571" sldId="283"/>
        </pc:sldMkLst>
      </pc:sldChg>
      <pc:sldChg chg="addSp delSp modSp add modAnim">
        <pc:chgData name="延齡 楊" userId="3b99287881d56c4f" providerId="LiveId" clId="{8DC48FF2-0F94-084B-A941-3A63485117C9}" dt="2020-06-27T14:58:52.736" v="4228" actId="20577"/>
        <pc:sldMkLst>
          <pc:docMk/>
          <pc:sldMk cId="1764952405" sldId="283"/>
        </pc:sldMkLst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3" creationId="{1F5E869D-3415-5D47-B0E6-C05404A78DD4}"/>
          </ac:spMkLst>
        </pc:spChg>
        <pc:spChg chg="mod">
          <ac:chgData name="延齡 楊" userId="3b99287881d56c4f" providerId="LiveId" clId="{8DC48FF2-0F94-084B-A941-3A63485117C9}" dt="2020-06-27T12:45:51.529" v="4120" actId="20577"/>
          <ac:spMkLst>
            <pc:docMk/>
            <pc:sldMk cId="1764952405" sldId="283"/>
            <ac:spMk id="5" creationId="{4E37F0E2-A711-CC48-B5C7-D0984A539196}"/>
          </ac:spMkLst>
        </pc:spChg>
        <pc:spChg chg="del mod">
          <ac:chgData name="延齡 楊" userId="3b99287881d56c4f" providerId="LiveId" clId="{8DC48FF2-0F94-084B-A941-3A63485117C9}" dt="2020-06-27T12:54:09.371" v="4151"/>
          <ac:spMkLst>
            <pc:docMk/>
            <pc:sldMk cId="1764952405" sldId="283"/>
            <ac:spMk id="6" creationId="{180C2804-3AD9-0B45-A82C-7C679AB84C73}"/>
          </ac:spMkLst>
        </pc:spChg>
        <pc:spChg chg="add del mod">
          <ac:chgData name="延齡 楊" userId="3b99287881d56c4f" providerId="LiveId" clId="{8DC48FF2-0F94-084B-A941-3A63485117C9}" dt="2020-06-27T12:54:09.372" v="4153"/>
          <ac:spMkLst>
            <pc:docMk/>
            <pc:sldMk cId="1764952405" sldId="283"/>
            <ac:spMk id="7" creationId="{352D4C1D-B1C0-D044-A160-A1AB4067C487}"/>
          </ac:spMkLst>
        </pc:spChg>
        <pc:spChg chg="add mod">
          <ac:chgData name="延齡 楊" userId="3b99287881d56c4f" providerId="LiveId" clId="{8DC48FF2-0F94-084B-A941-3A63485117C9}" dt="2020-06-27T14:58:52.736" v="4228" actId="20577"/>
          <ac:spMkLst>
            <pc:docMk/>
            <pc:sldMk cId="1764952405" sldId="283"/>
            <ac:spMk id="8" creationId="{5D7E8BC1-987C-864E-8965-83A7352F57D2}"/>
          </ac:spMkLst>
        </pc:spChg>
        <pc:spChg chg="add del mod">
          <ac:chgData name="延齡 楊" userId="3b99287881d56c4f" providerId="LiveId" clId="{8DC48FF2-0F94-084B-A941-3A63485117C9}" dt="2020-06-27T12:58:50.641" v="4173" actId="478"/>
          <ac:spMkLst>
            <pc:docMk/>
            <pc:sldMk cId="1764952405" sldId="283"/>
            <ac:spMk id="13" creationId="{DE408AB5-B106-2549-8390-560AAFC725EA}"/>
          </ac:spMkLst>
        </pc:spChg>
        <pc:spChg chg="del">
          <ac:chgData name="延齡 楊" userId="3b99287881d56c4f" providerId="LiveId" clId="{8DC48FF2-0F94-084B-A941-3A63485117C9}" dt="2020-06-26T23:12:02.237" v="2857" actId="478"/>
          <ac:spMkLst>
            <pc:docMk/>
            <pc:sldMk cId="1764952405" sldId="283"/>
            <ac:spMk id="15" creationId="{7E3CFC05-25FF-7E47-8A68-1D2D271A81C6}"/>
          </ac:spMkLst>
        </pc:spChg>
        <pc:spChg chg="add mod">
          <ac:chgData name="延齡 楊" userId="3b99287881d56c4f" providerId="LiveId" clId="{8DC48FF2-0F94-084B-A941-3A63485117C9}" dt="2020-06-27T13:03:52.745" v="4196" actId="1076"/>
          <ac:spMkLst>
            <pc:docMk/>
            <pc:sldMk cId="1764952405" sldId="283"/>
            <ac:spMk id="16" creationId="{4839ACA7-6A79-3E49-96C5-CFDB332A7C38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16" creationId="{F0B010A4-8BF7-4D4C-A6B6-A344DDBB7C4B}"/>
          </ac:spMkLst>
        </pc:spChg>
        <pc:spChg chg="add mod">
          <ac:chgData name="延齡 楊" userId="3b99287881d56c4f" providerId="LiveId" clId="{8DC48FF2-0F94-084B-A941-3A63485117C9}" dt="2020-06-27T13:00:21.619" v="4189" actId="208"/>
          <ac:spMkLst>
            <pc:docMk/>
            <pc:sldMk cId="1764952405" sldId="283"/>
            <ac:spMk id="20" creationId="{0FA2ECA1-887E-2B47-98B4-9CE0DD98A17D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26" creationId="{D2259F00-80C9-FA4D-B3C0-4BF82A16BBF3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27" creationId="{90F6643E-B51F-884A-A7CB-57772721CFAB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28" creationId="{7F4BB3E1-FA83-6641-A9F5-1DBE50A24C51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29" creationId="{2D3DBB31-6BCF-B04A-B597-4A57B09D5B4B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30" creationId="{E6460E52-7ED1-0940-9D1C-2941B58A0ADF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31" creationId="{959A1D28-95C2-B247-8841-73D3210CEF6D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39" creationId="{F4CDDF76-7DA9-AC48-A56B-D9E0A77B1F1D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41" creationId="{AB8A5464-A7AB-9E4F-841C-DD5081C9BAA1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42" creationId="{BFF39643-8F53-CB49-9730-388294BA66AE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43" creationId="{ADC9E831-17B8-F54B-BB8A-6E9435EC792D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44" creationId="{05510FC4-7410-0D42-A63E-E87F62399E67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46" creationId="{61F59AC8-02BB-9746-B9C5-211F4C6EAAEB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47" creationId="{CBB6E305-C767-804B-A974-E1DF290AF396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52" creationId="{D2937E1F-B1FD-9245-BD0E-7CF68A2D67A4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54" creationId="{3D79FD29-74CF-9943-9B00-C43C7ED34387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55" creationId="{E5262B11-C922-F446-9764-D94EC9FA8ABE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57" creationId="{5C21FE78-B318-5D43-A501-72F1CE78CC6C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60" creationId="{D332B406-FD08-B24A-96FC-96C931D5D00C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64" creationId="{BBCF0086-908E-AD48-BD79-74A36AA50C59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65" creationId="{D975482A-2156-CE40-B2F7-438C86F0FE54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70" creationId="{A7F5683E-F99C-4743-99E6-3E02EE7F59DF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73" creationId="{B65573E4-EEF8-A74B-89FF-A53A60879BFE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79" creationId="{61F38885-E8C1-A549-9FDA-D58142940005}"/>
          </ac:spMkLst>
        </pc:spChg>
        <pc:spChg chg="del">
          <ac:chgData name="延齡 楊" userId="3b99287881d56c4f" providerId="LiveId" clId="{8DC48FF2-0F94-084B-A941-3A63485117C9}" dt="2020-06-25T13:52:07.546" v="1131" actId="478"/>
          <ac:spMkLst>
            <pc:docMk/>
            <pc:sldMk cId="1764952405" sldId="283"/>
            <ac:spMk id="82" creationId="{21733A71-B94F-7241-B362-F8A8A9E9BEAA}"/>
          </ac:spMkLst>
        </pc:spChg>
        <pc:spChg chg="del">
          <ac:chgData name="延齡 楊" userId="3b99287881d56c4f" providerId="LiveId" clId="{8DC48FF2-0F94-084B-A941-3A63485117C9}" dt="2020-06-27T12:43:47.863" v="4098" actId="478"/>
          <ac:spMkLst>
            <pc:docMk/>
            <pc:sldMk cId="1764952405" sldId="283"/>
            <ac:spMk id="88" creationId="{2A084300-15BC-E44B-B466-2D1AF9C4355C}"/>
          </ac:spMkLst>
        </pc:spChg>
        <pc:picChg chg="add del mod">
          <ac:chgData name="延齡 楊" userId="3b99287881d56c4f" providerId="LiveId" clId="{8DC48FF2-0F94-084B-A941-3A63485117C9}" dt="2020-06-26T23:17:33.510" v="2889" actId="478"/>
          <ac:picMkLst>
            <pc:docMk/>
            <pc:sldMk cId="1764952405" sldId="283"/>
            <ac:picMk id="3" creationId="{2D527F46-D8A2-E842-A11E-4402D03A0B1A}"/>
          </ac:picMkLst>
        </pc:picChg>
        <pc:picChg chg="add del mod">
          <ac:chgData name="延齡 楊" userId="3b99287881d56c4f" providerId="LiveId" clId="{8DC48FF2-0F94-084B-A941-3A63485117C9}" dt="2020-06-26T23:11:57.771" v="2854" actId="478"/>
          <ac:picMkLst>
            <pc:docMk/>
            <pc:sldMk cId="1764952405" sldId="283"/>
            <ac:picMk id="4" creationId="{CF025F63-5168-6D4A-AE4A-7379015B6839}"/>
          </ac:picMkLst>
        </pc:picChg>
        <pc:picChg chg="del">
          <ac:chgData name="延齡 楊" userId="3b99287881d56c4f" providerId="LiveId" clId="{8DC48FF2-0F94-084B-A941-3A63485117C9}" dt="2020-06-25T13:49:53.428" v="1128" actId="478"/>
          <ac:picMkLst>
            <pc:docMk/>
            <pc:sldMk cId="1764952405" sldId="283"/>
            <ac:picMk id="9" creationId="{938CD41F-973C-F943-8623-273D682F55F6}"/>
          </ac:picMkLst>
        </pc:picChg>
        <pc:picChg chg="add del mod">
          <ac:chgData name="延齡 楊" userId="3b99287881d56c4f" providerId="LiveId" clId="{8DC48FF2-0F94-084B-A941-3A63485117C9}" dt="2020-06-26T23:18:25.807" v="2898" actId="478"/>
          <ac:picMkLst>
            <pc:docMk/>
            <pc:sldMk cId="1764952405" sldId="283"/>
            <ac:picMk id="10" creationId="{3C983844-DB88-E444-A7EF-674653152443}"/>
          </ac:picMkLst>
        </pc:picChg>
        <pc:picChg chg="add del mod">
          <ac:chgData name="延齡 楊" userId="3b99287881d56c4f" providerId="LiveId" clId="{8DC48FF2-0F94-084B-A941-3A63485117C9}" dt="2020-06-26T23:11:59.108" v="2855" actId="478"/>
          <ac:picMkLst>
            <pc:docMk/>
            <pc:sldMk cId="1764952405" sldId="283"/>
            <ac:picMk id="11" creationId="{22170F6A-B4D8-4641-B672-0303DBA2989D}"/>
          </ac:picMkLst>
        </pc:picChg>
        <pc:picChg chg="add mod">
          <ac:chgData name="延齡 楊" userId="3b99287881d56c4f" providerId="LiveId" clId="{8DC48FF2-0F94-084B-A941-3A63485117C9}" dt="2020-06-27T12:59:07.447" v="4180" actId="14100"/>
          <ac:picMkLst>
            <pc:docMk/>
            <pc:sldMk cId="1764952405" sldId="283"/>
            <ac:picMk id="14" creationId="{E7F4FF3E-314E-5C4F-8431-FA6E160DE8D1}"/>
          </ac:picMkLst>
        </pc:picChg>
        <pc:picChg chg="add del mod">
          <ac:chgData name="延齡 楊" userId="3b99287881d56c4f" providerId="LiveId" clId="{8DC48FF2-0F94-084B-A941-3A63485117C9}" dt="2020-06-26T23:12:00.331" v="2856" actId="478"/>
          <ac:picMkLst>
            <pc:docMk/>
            <pc:sldMk cId="1764952405" sldId="283"/>
            <ac:picMk id="56" creationId="{1D6A080D-F1BA-C342-B57E-9B1018782BCE}"/>
          </ac:picMkLst>
        </pc:pic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7" creationId="{E721550F-34AB-B945-867D-ECC75AA47DB0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10" creationId="{3743F65F-D457-0241-9CC1-6EFAC92E41A4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12" creationId="{4FEB34FB-FA14-604F-B284-E683F909BE6C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13" creationId="{5B0747E8-6DF3-EE45-94BA-D5BF0985C4EA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24" creationId="{B90EAED5-CC3A-1541-8712-559396B18983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32" creationId="{BA6BB887-329D-4948-AD7C-C2402DE47483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34" creationId="{7E9E84FF-83F7-C344-AA21-9325648B4FFA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35" creationId="{9EC89431-01EF-BE46-999B-27B15B05A516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36" creationId="{5C65A278-7F71-B347-A36F-16E2CEAD18FF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37" creationId="{E7444754-48ED-E64B-B8C7-4553F597FA47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38" creationId="{5233B3CE-E0B1-7D49-BD7A-4342D58057C7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48" creationId="{645F15F0-FE7E-2042-A10A-A61353309A82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49" creationId="{CC711A32-EF09-654F-BF97-EBA6A7CC2FF2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61" creationId="{EA91A324-0F59-8C48-B30F-DE1D17D9F5A8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66" creationId="{DECAEA18-A1A8-F748-A939-A781454A94DF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68" creationId="{E3E0BA95-71EB-A547-8F41-80EAE01716ED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76" creationId="{BFCD250F-F22A-E446-8C05-04C7432603C5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80" creationId="{5A759001-9ECE-2941-9A7F-A811900F8875}"/>
          </ac:cxnSpMkLst>
        </pc:cxnChg>
        <pc:cxnChg chg="del">
          <ac:chgData name="延齡 楊" userId="3b99287881d56c4f" providerId="LiveId" clId="{8DC48FF2-0F94-084B-A941-3A63485117C9}" dt="2020-06-25T13:52:07.546" v="1131" actId="478"/>
          <ac:cxnSpMkLst>
            <pc:docMk/>
            <pc:sldMk cId="1764952405" sldId="283"/>
            <ac:cxnSpMk id="83" creationId="{7186F7B0-8FE6-AC47-93DF-F444CD7FEC6C}"/>
          </ac:cxnSpMkLst>
        </pc:cxnChg>
      </pc:sldChg>
      <pc:sldChg chg="delSp modSp">
        <pc:chgData name="延齡 楊" userId="3b99287881d56c4f" providerId="LiveId" clId="{8DC48FF2-0F94-084B-A941-3A63485117C9}" dt="2020-06-28T16:37:10.296" v="7799" actId="20577"/>
        <pc:sldMkLst>
          <pc:docMk/>
          <pc:sldMk cId="2205141424" sldId="288"/>
        </pc:sldMkLst>
        <pc:spChg chg="del">
          <ac:chgData name="延齡 楊" userId="3b99287881d56c4f" providerId="LiveId" clId="{8DC48FF2-0F94-084B-A941-3A63485117C9}" dt="2020-06-28T10:03:02.494" v="5514" actId="478"/>
          <ac:spMkLst>
            <pc:docMk/>
            <pc:sldMk cId="2205141424" sldId="288"/>
            <ac:spMk id="2" creationId="{FD9E73B1-45C4-FB4E-A47E-38B6DFCCC8C8}"/>
          </ac:spMkLst>
        </pc:spChg>
        <pc:spChg chg="mod">
          <ac:chgData name="延齡 楊" userId="3b99287881d56c4f" providerId="LiveId" clId="{8DC48FF2-0F94-084B-A941-3A63485117C9}" dt="2020-06-28T16:37:10.296" v="7799" actId="20577"/>
          <ac:spMkLst>
            <pc:docMk/>
            <pc:sldMk cId="2205141424" sldId="288"/>
            <ac:spMk id="5" creationId="{4E37F0E2-A711-CC48-B5C7-D0984A539196}"/>
          </ac:spMkLst>
        </pc:spChg>
      </pc:sldChg>
      <pc:sldChg chg="delSp modSp add ord">
        <pc:chgData name="延齡 楊" userId="3b99287881d56c4f" providerId="LiveId" clId="{8DC48FF2-0F94-084B-A941-3A63485117C9}" dt="2020-06-28T04:23:42.600" v="5424" actId="1076"/>
        <pc:sldMkLst>
          <pc:docMk/>
          <pc:sldMk cId="1469008156" sldId="289"/>
        </pc:sldMkLst>
        <pc:spChg chg="mod">
          <ac:chgData name="延齡 楊" userId="3b99287881d56c4f" providerId="LiveId" clId="{8DC48FF2-0F94-084B-A941-3A63485117C9}" dt="2020-06-26T03:06:28.196" v="1507" actId="20577"/>
          <ac:spMkLst>
            <pc:docMk/>
            <pc:sldMk cId="1469008156" sldId="289"/>
            <ac:spMk id="5" creationId="{4E37F0E2-A711-CC48-B5C7-D0984A539196}"/>
          </ac:spMkLst>
        </pc:spChg>
        <pc:graphicFrameChg chg="mod modGraphic">
          <ac:chgData name="延齡 楊" userId="3b99287881d56c4f" providerId="LiveId" clId="{8DC48FF2-0F94-084B-A941-3A63485117C9}" dt="2020-06-28T04:23:42.600" v="5424" actId="1076"/>
          <ac:graphicFrameMkLst>
            <pc:docMk/>
            <pc:sldMk cId="1469008156" sldId="289"/>
            <ac:graphicFrameMk id="8" creationId="{C5B141A6-EE91-CC4C-9F67-3EBE35762FDD}"/>
          </ac:graphicFrameMkLst>
        </pc:graphicFrameChg>
        <pc:picChg chg="del">
          <ac:chgData name="延齡 楊" userId="3b99287881d56c4f" providerId="LiveId" clId="{8DC48FF2-0F94-084B-A941-3A63485117C9}" dt="2020-06-26T02:48:18.781" v="1352" actId="478"/>
          <ac:picMkLst>
            <pc:docMk/>
            <pc:sldMk cId="1469008156" sldId="289"/>
            <ac:picMk id="7" creationId="{B13E08CA-7D5B-1446-BB8E-E4C5F25A84B9}"/>
          </ac:picMkLst>
        </pc:picChg>
      </pc:sldChg>
      <pc:sldChg chg="del">
        <pc:chgData name="延齡 楊" userId="3b99287881d56c4f" providerId="LiveId" clId="{8DC48FF2-0F94-084B-A941-3A63485117C9}" dt="2020-06-26T08:18:58.351" v="2113" actId="2696"/>
        <pc:sldMkLst>
          <pc:docMk/>
          <pc:sldMk cId="2525160332" sldId="290"/>
        </pc:sldMkLst>
      </pc:sldChg>
      <pc:sldChg chg="delSp">
        <pc:chgData name="延齡 楊" userId="3b99287881d56c4f" providerId="LiveId" clId="{8DC48FF2-0F94-084B-A941-3A63485117C9}" dt="2020-06-28T03:30:06.212" v="5042" actId="478"/>
        <pc:sldMkLst>
          <pc:docMk/>
          <pc:sldMk cId="332469139" sldId="291"/>
        </pc:sldMkLst>
        <pc:picChg chg="del">
          <ac:chgData name="延齡 楊" userId="3b99287881d56c4f" providerId="LiveId" clId="{8DC48FF2-0F94-084B-A941-3A63485117C9}" dt="2020-06-28T03:30:06.212" v="5042" actId="478"/>
          <ac:picMkLst>
            <pc:docMk/>
            <pc:sldMk cId="332469139" sldId="291"/>
            <ac:picMk id="4" creationId="{2979B9CC-BD24-6542-95B3-802F37F8FF3D}"/>
          </ac:picMkLst>
        </pc:picChg>
      </pc:sldChg>
      <pc:sldChg chg="addSp delSp modSp">
        <pc:chgData name="延齡 楊" userId="3b99287881d56c4f" providerId="LiveId" clId="{8DC48FF2-0F94-084B-A941-3A63485117C9}" dt="2020-06-28T13:20:51.929" v="6037" actId="113"/>
        <pc:sldMkLst>
          <pc:docMk/>
          <pc:sldMk cId="253777203" sldId="296"/>
        </pc:sldMkLst>
        <pc:spChg chg="del mod">
          <ac:chgData name="延齡 楊" userId="3b99287881d56c4f" providerId="LiveId" clId="{8DC48FF2-0F94-084B-A941-3A63485117C9}" dt="2020-06-28T11:11:34.991" v="5719" actId="478"/>
          <ac:spMkLst>
            <pc:docMk/>
            <pc:sldMk cId="253777203" sldId="296"/>
            <ac:spMk id="2" creationId="{549C0C19-E205-EA4F-96C7-29C364C9DE2B}"/>
          </ac:spMkLst>
        </pc:spChg>
        <pc:spChg chg="add del mod">
          <ac:chgData name="延齡 楊" userId="3b99287881d56c4f" providerId="LiveId" clId="{8DC48FF2-0F94-084B-A941-3A63485117C9}" dt="2020-06-28T11:05:40.504" v="5649"/>
          <ac:spMkLst>
            <pc:docMk/>
            <pc:sldMk cId="253777203" sldId="296"/>
            <ac:spMk id="3" creationId="{0C56DDF5-D741-7246-8D4A-20547E452197}"/>
          </ac:spMkLst>
        </pc:spChg>
        <pc:spChg chg="add mod">
          <ac:chgData name="延齡 楊" userId="3b99287881d56c4f" providerId="LiveId" clId="{8DC48FF2-0F94-084B-A941-3A63485117C9}" dt="2020-06-28T13:11:31.565" v="5955" actId="1076"/>
          <ac:spMkLst>
            <pc:docMk/>
            <pc:sldMk cId="253777203" sldId="296"/>
            <ac:spMk id="4" creationId="{C8A954CE-5548-4A46-B7F7-2AD9B4C74BC4}"/>
          </ac:spMkLst>
        </pc:spChg>
        <pc:spChg chg="add mod">
          <ac:chgData name="延齡 楊" userId="3b99287881d56c4f" providerId="LiveId" clId="{8DC48FF2-0F94-084B-A941-3A63485117C9}" dt="2020-06-28T13:10:36.301" v="5948" actId="1076"/>
          <ac:spMkLst>
            <pc:docMk/>
            <pc:sldMk cId="253777203" sldId="296"/>
            <ac:spMk id="6" creationId="{BE4F203D-8A5D-DE44-B168-6F34A9F9DD23}"/>
          </ac:spMkLst>
        </pc:spChg>
        <pc:spChg chg="add del mod">
          <ac:chgData name="延齡 楊" userId="3b99287881d56c4f" providerId="LiveId" clId="{8DC48FF2-0F94-084B-A941-3A63485117C9}" dt="2020-06-28T11:09:58.815" v="5694"/>
          <ac:spMkLst>
            <pc:docMk/>
            <pc:sldMk cId="253777203" sldId="296"/>
            <ac:spMk id="7" creationId="{46111D10-A7CA-C043-AA96-3D4124A6E729}"/>
          </ac:spMkLst>
        </pc:spChg>
        <pc:spChg chg="add mod">
          <ac:chgData name="延齡 楊" userId="3b99287881d56c4f" providerId="LiveId" clId="{8DC48FF2-0F94-084B-A941-3A63485117C9}" dt="2020-06-28T13:10:07.828" v="5943" actId="1076"/>
          <ac:spMkLst>
            <pc:docMk/>
            <pc:sldMk cId="253777203" sldId="296"/>
            <ac:spMk id="8" creationId="{2BB7C992-ABAB-DD44-9CC9-7991C55E9D8B}"/>
          </ac:spMkLst>
        </pc:spChg>
        <pc:spChg chg="add del mod">
          <ac:chgData name="延齡 楊" userId="3b99287881d56c4f" providerId="LiveId" clId="{8DC48FF2-0F94-084B-A941-3A63485117C9}" dt="2020-06-28T13:15:34.781" v="5979" actId="478"/>
          <ac:spMkLst>
            <pc:docMk/>
            <pc:sldMk cId="253777203" sldId="296"/>
            <ac:spMk id="9" creationId="{EC2B4AE6-EC31-2D4F-BB6C-9D576FAFDF2A}"/>
          </ac:spMkLst>
        </pc:spChg>
        <pc:spChg chg="add mod">
          <ac:chgData name="延齡 楊" userId="3b99287881d56c4f" providerId="LiveId" clId="{8DC48FF2-0F94-084B-A941-3A63485117C9}" dt="2020-06-28T13:20:51.929" v="6037" actId="113"/>
          <ac:spMkLst>
            <pc:docMk/>
            <pc:sldMk cId="253777203" sldId="296"/>
            <ac:spMk id="10" creationId="{9145AE07-A4EE-6443-BBC4-027D342549A4}"/>
          </ac:spMkLst>
        </pc:spChg>
        <pc:spChg chg="add mod">
          <ac:chgData name="延齡 楊" userId="3b99287881d56c4f" providerId="LiveId" clId="{8DC48FF2-0F94-084B-A941-3A63485117C9}" dt="2020-06-28T13:20:49.657" v="6036" actId="113"/>
          <ac:spMkLst>
            <pc:docMk/>
            <pc:sldMk cId="253777203" sldId="296"/>
            <ac:spMk id="11" creationId="{4F6269B9-669F-A245-9031-EC026330BEE8}"/>
          </ac:spMkLst>
        </pc:spChg>
        <pc:spChg chg="add mod">
          <ac:chgData name="延齡 楊" userId="3b99287881d56c4f" providerId="LiveId" clId="{8DC48FF2-0F94-084B-A941-3A63485117C9}" dt="2020-06-28T13:20:46.751" v="6035" actId="113"/>
          <ac:spMkLst>
            <pc:docMk/>
            <pc:sldMk cId="253777203" sldId="296"/>
            <ac:spMk id="12" creationId="{053CF22C-56B0-624F-9D1C-7F9F255780F9}"/>
          </ac:spMkLst>
        </pc:spChg>
        <pc:spChg chg="add mod">
          <ac:chgData name="延齡 楊" userId="3b99287881d56c4f" providerId="LiveId" clId="{8DC48FF2-0F94-084B-A941-3A63485117C9}" dt="2020-06-28T13:19:55.465" v="6025" actId="207"/>
          <ac:spMkLst>
            <pc:docMk/>
            <pc:sldMk cId="253777203" sldId="296"/>
            <ac:spMk id="13" creationId="{3AD3CC17-3BC4-D943-B329-17DA8B083EF2}"/>
          </ac:spMkLst>
        </pc:spChg>
        <pc:spChg chg="add mod">
          <ac:chgData name="延齡 楊" userId="3b99287881d56c4f" providerId="LiveId" clId="{8DC48FF2-0F94-084B-A941-3A63485117C9}" dt="2020-06-28T13:13:54.354" v="5968" actId="14100"/>
          <ac:spMkLst>
            <pc:docMk/>
            <pc:sldMk cId="253777203" sldId="296"/>
            <ac:spMk id="16" creationId="{BF7DA88B-EC4D-9445-B716-ABA31BAA1A9F}"/>
          </ac:spMkLst>
        </pc:spChg>
        <pc:spChg chg="add del mod">
          <ac:chgData name="延齡 楊" userId="3b99287881d56c4f" providerId="LiveId" clId="{8DC48FF2-0F94-084B-A941-3A63485117C9}" dt="2020-06-28T11:13:18.874" v="5760" actId="478"/>
          <ac:spMkLst>
            <pc:docMk/>
            <pc:sldMk cId="253777203" sldId="296"/>
            <ac:spMk id="17" creationId="{655246EE-E57D-CD49-91AF-81F197A0758C}"/>
          </ac:spMkLst>
        </pc:spChg>
        <pc:spChg chg="add del mod">
          <ac:chgData name="延齡 楊" userId="3b99287881d56c4f" providerId="LiveId" clId="{8DC48FF2-0F94-084B-A941-3A63485117C9}" dt="2020-06-23T11:28:12.687" v="434" actId="478"/>
          <ac:spMkLst>
            <pc:docMk/>
            <pc:sldMk cId="253777203" sldId="296"/>
            <ac:spMk id="18" creationId="{93F8FFF1-DF29-F742-95E2-C2FED7867F9D}"/>
          </ac:spMkLst>
        </pc:spChg>
        <pc:spChg chg="add del mod">
          <ac:chgData name="延齡 楊" userId="3b99287881d56c4f" providerId="LiveId" clId="{8DC48FF2-0F94-084B-A941-3A63485117C9}" dt="2020-06-28T13:05:57.140" v="5897"/>
          <ac:spMkLst>
            <pc:docMk/>
            <pc:sldMk cId="253777203" sldId="296"/>
            <ac:spMk id="18" creationId="{B6A83877-5CA3-FE44-A0CC-D92428330007}"/>
          </ac:spMkLst>
        </pc:spChg>
        <pc:spChg chg="add mod">
          <ac:chgData name="延齡 楊" userId="3b99287881d56c4f" providerId="LiveId" clId="{8DC48FF2-0F94-084B-A941-3A63485117C9}" dt="2020-06-28T13:19:58.791" v="6026" actId="207"/>
          <ac:spMkLst>
            <pc:docMk/>
            <pc:sldMk cId="253777203" sldId="296"/>
            <ac:spMk id="19" creationId="{F55A2820-A0F2-854E-8B5B-B5BDD3F3B83A}"/>
          </ac:spMkLst>
        </pc:spChg>
        <pc:spChg chg="add mod">
          <ac:chgData name="延齡 楊" userId="3b99287881d56c4f" providerId="LiveId" clId="{8DC48FF2-0F94-084B-A941-3A63485117C9}" dt="2020-06-28T11:22:12.929" v="5883" actId="1076"/>
          <ac:spMkLst>
            <pc:docMk/>
            <pc:sldMk cId="253777203" sldId="296"/>
            <ac:spMk id="20" creationId="{AD76A0A9-9EB7-AE4F-9E5F-302E398EC6BE}"/>
          </ac:spMkLst>
        </pc:spChg>
        <pc:spChg chg="add mod">
          <ac:chgData name="延齡 楊" userId="3b99287881d56c4f" providerId="LiveId" clId="{8DC48FF2-0F94-084B-A941-3A63485117C9}" dt="2020-06-28T13:19:53.195" v="6024" actId="207"/>
          <ac:spMkLst>
            <pc:docMk/>
            <pc:sldMk cId="253777203" sldId="296"/>
            <ac:spMk id="21" creationId="{012BF0DF-BBC3-E54F-99CC-C0307DE2E0BB}"/>
          </ac:spMkLst>
        </pc:spChg>
        <pc:spChg chg="add mod">
          <ac:chgData name="延齡 楊" userId="3b99287881d56c4f" providerId="LiveId" clId="{8DC48FF2-0F94-084B-A941-3A63485117C9}" dt="2020-06-28T13:20:04.777" v="6027" actId="207"/>
          <ac:spMkLst>
            <pc:docMk/>
            <pc:sldMk cId="253777203" sldId="296"/>
            <ac:spMk id="22" creationId="{35603C53-0146-294E-8B2D-354243C15402}"/>
          </ac:spMkLst>
        </pc:spChg>
        <pc:spChg chg="add mod">
          <ac:chgData name="延齡 楊" userId="3b99287881d56c4f" providerId="LiveId" clId="{8DC48FF2-0F94-084B-A941-3A63485117C9}" dt="2020-06-28T13:20:43.267" v="6034" actId="113"/>
          <ac:spMkLst>
            <pc:docMk/>
            <pc:sldMk cId="253777203" sldId="296"/>
            <ac:spMk id="23" creationId="{8B4BFED1-3947-2E4F-86BA-B6BFD6B09393}"/>
          </ac:spMkLst>
        </pc:spChg>
        <pc:spChg chg="del">
          <ac:chgData name="延齡 楊" userId="3b99287881d56c4f" providerId="LiveId" clId="{8DC48FF2-0F94-084B-A941-3A63485117C9}" dt="2020-06-23T11:27:04.902" v="404" actId="478"/>
          <ac:spMkLst>
            <pc:docMk/>
            <pc:sldMk cId="253777203" sldId="296"/>
            <ac:spMk id="24" creationId="{16970C5C-D3A1-7C4A-9D89-8FF1595FAA3C}"/>
          </ac:spMkLst>
        </pc:spChg>
        <pc:spChg chg="del">
          <ac:chgData name="延齡 楊" userId="3b99287881d56c4f" providerId="LiveId" clId="{8DC48FF2-0F94-084B-A941-3A63485117C9}" dt="2020-06-23T11:27:01.423" v="403" actId="478"/>
          <ac:spMkLst>
            <pc:docMk/>
            <pc:sldMk cId="253777203" sldId="296"/>
            <ac:spMk id="25" creationId="{03DE0882-ED28-7B44-9B3C-C4BC039CE6A7}"/>
          </ac:spMkLst>
        </pc:spChg>
        <pc:spChg chg="mod">
          <ac:chgData name="延齡 楊" userId="3b99287881d56c4f" providerId="LiveId" clId="{8DC48FF2-0F94-084B-A941-3A63485117C9}" dt="2020-06-28T13:11:13.965" v="5952" actId="1076"/>
          <ac:spMkLst>
            <pc:docMk/>
            <pc:sldMk cId="253777203" sldId="296"/>
            <ac:spMk id="27" creationId="{6B93AA8A-9E53-FF4A-97F9-4B574EFA50DC}"/>
          </ac:spMkLst>
        </pc:spChg>
        <pc:spChg chg="add mod">
          <ac:chgData name="延齡 楊" userId="3b99287881d56c4f" providerId="LiveId" clId="{8DC48FF2-0F94-084B-A941-3A63485117C9}" dt="2020-06-28T13:20:12.084" v="6029" actId="207"/>
          <ac:spMkLst>
            <pc:docMk/>
            <pc:sldMk cId="253777203" sldId="296"/>
            <ac:spMk id="28" creationId="{721CE543-DE75-8E41-92AE-8878AB324BB8}"/>
          </ac:spMkLst>
        </pc:spChg>
        <pc:spChg chg="mod">
          <ac:chgData name="延齡 楊" userId="3b99287881d56c4f" providerId="LiveId" clId="{8DC48FF2-0F94-084B-A941-3A63485117C9}" dt="2020-06-28T13:18:03.542" v="5990" actId="1076"/>
          <ac:spMkLst>
            <pc:docMk/>
            <pc:sldMk cId="253777203" sldId="296"/>
            <ac:spMk id="31" creationId="{F24279EA-52F8-E649-9D32-590334E7A7A1}"/>
          </ac:spMkLst>
        </pc:spChg>
        <pc:spChg chg="del mod">
          <ac:chgData name="延齡 楊" userId="3b99287881d56c4f" providerId="LiveId" clId="{8DC48FF2-0F94-084B-A941-3A63485117C9}" dt="2020-06-28T11:18:22.010" v="5838" actId="478"/>
          <ac:spMkLst>
            <pc:docMk/>
            <pc:sldMk cId="253777203" sldId="296"/>
            <ac:spMk id="32" creationId="{23D104B9-DEF4-C74E-8B17-CB0A1EF079C4}"/>
          </ac:spMkLst>
        </pc:spChg>
      </pc:sldChg>
      <pc:sldChg chg="del">
        <pc:chgData name="延齡 楊" userId="3b99287881d56c4f" providerId="LiveId" clId="{8DC48FF2-0F94-084B-A941-3A63485117C9}" dt="2020-06-26T08:18:58.376" v="2115" actId="2696"/>
        <pc:sldMkLst>
          <pc:docMk/>
          <pc:sldMk cId="3867502334" sldId="297"/>
        </pc:sldMkLst>
      </pc:sldChg>
      <pc:sldChg chg="addSp delSp modSp">
        <pc:chgData name="延齡 楊" userId="3b99287881d56c4f" providerId="LiveId" clId="{8DC48FF2-0F94-084B-A941-3A63485117C9}" dt="2020-06-29T01:12:26.134" v="8934" actId="20577"/>
        <pc:sldMkLst>
          <pc:docMk/>
          <pc:sldMk cId="98964276" sldId="298"/>
        </pc:sldMkLst>
        <pc:spChg chg="add del mod">
          <ac:chgData name="延齡 楊" userId="3b99287881d56c4f" providerId="LiveId" clId="{8DC48FF2-0F94-084B-A941-3A63485117C9}" dt="2020-06-28T01:53:21.021" v="4411" actId="478"/>
          <ac:spMkLst>
            <pc:docMk/>
            <pc:sldMk cId="98964276" sldId="298"/>
            <ac:spMk id="2" creationId="{1C73EDAA-51BC-F448-B882-9091378EEBF7}"/>
          </ac:spMkLst>
        </pc:spChg>
        <pc:spChg chg="mod">
          <ac:chgData name="延齡 楊" userId="3b99287881d56c4f" providerId="LiveId" clId="{8DC48FF2-0F94-084B-A941-3A63485117C9}" dt="2020-06-28T16:37:37.247" v="7805" actId="20577"/>
          <ac:spMkLst>
            <pc:docMk/>
            <pc:sldMk cId="98964276" sldId="298"/>
            <ac:spMk id="5" creationId="{4E37F0E2-A711-CC48-B5C7-D0984A539196}"/>
          </ac:spMkLst>
        </pc:spChg>
        <pc:spChg chg="mod">
          <ac:chgData name="延齡 楊" userId="3b99287881d56c4f" providerId="LiveId" clId="{8DC48FF2-0F94-084B-A941-3A63485117C9}" dt="2020-06-28T02:03:22.039" v="4596" actId="207"/>
          <ac:spMkLst>
            <pc:docMk/>
            <pc:sldMk cId="98964276" sldId="298"/>
            <ac:spMk id="7" creationId="{1B8A2459-DF29-9649-B327-3DF9E0CB9D96}"/>
          </ac:spMkLst>
        </pc:spChg>
        <pc:spChg chg="mod">
          <ac:chgData name="延齡 楊" userId="3b99287881d56c4f" providerId="LiveId" clId="{8DC48FF2-0F94-084B-A941-3A63485117C9}" dt="2020-06-28T02:06:02.451" v="4607" actId="1076"/>
          <ac:spMkLst>
            <pc:docMk/>
            <pc:sldMk cId="98964276" sldId="298"/>
            <ac:spMk id="26" creationId="{07F25232-4FC6-A24F-A05A-D21E727D75FE}"/>
          </ac:spMkLst>
        </pc:spChg>
        <pc:spChg chg="mod">
          <ac:chgData name="延齡 楊" userId="3b99287881d56c4f" providerId="LiveId" clId="{8DC48FF2-0F94-084B-A941-3A63485117C9}" dt="2020-06-28T02:07:39.969" v="4619" actId="207"/>
          <ac:spMkLst>
            <pc:docMk/>
            <pc:sldMk cId="98964276" sldId="298"/>
            <ac:spMk id="28" creationId="{BBF2FA18-9550-2A45-9C31-9FC0EF6A602D}"/>
          </ac:spMkLst>
        </pc:spChg>
        <pc:spChg chg="mod">
          <ac:chgData name="延齡 楊" userId="3b99287881d56c4f" providerId="LiveId" clId="{8DC48FF2-0F94-084B-A941-3A63485117C9}" dt="2020-06-28T01:57:24.317" v="4489" actId="1076"/>
          <ac:spMkLst>
            <pc:docMk/>
            <pc:sldMk cId="98964276" sldId="298"/>
            <ac:spMk id="30" creationId="{2A603E82-EAD2-5440-A5E9-97AE7BD8B049}"/>
          </ac:spMkLst>
        </pc:spChg>
        <pc:spChg chg="mod">
          <ac:chgData name="延齡 楊" userId="3b99287881d56c4f" providerId="LiveId" clId="{8DC48FF2-0F94-084B-A941-3A63485117C9}" dt="2020-06-28T01:57:24.317" v="4489" actId="1076"/>
          <ac:spMkLst>
            <pc:docMk/>
            <pc:sldMk cId="98964276" sldId="298"/>
            <ac:spMk id="41" creationId="{368F7ED0-F5AC-F648-90C7-FED5F9B005B4}"/>
          </ac:spMkLst>
        </pc:spChg>
        <pc:spChg chg="add del mod">
          <ac:chgData name="延齡 楊" userId="3b99287881d56c4f" providerId="LiveId" clId="{8DC48FF2-0F94-084B-A941-3A63485117C9}" dt="2020-06-28T01:57:24.317" v="4489" actId="1076"/>
          <ac:spMkLst>
            <pc:docMk/>
            <pc:sldMk cId="98964276" sldId="298"/>
            <ac:spMk id="43" creationId="{4A0E8058-B173-4849-AD85-65354B813DDA}"/>
          </ac:spMkLst>
        </pc:spChg>
        <pc:spChg chg="del">
          <ac:chgData name="延齡 楊" userId="3b99287881d56c4f" providerId="LiveId" clId="{8DC48FF2-0F94-084B-A941-3A63485117C9}" dt="2020-06-28T01:54:09.197" v="4444" actId="478"/>
          <ac:spMkLst>
            <pc:docMk/>
            <pc:sldMk cId="98964276" sldId="298"/>
            <ac:spMk id="45" creationId="{9E7D05B4-D215-D947-A4B1-A72130A109BA}"/>
          </ac:spMkLst>
        </pc:spChg>
        <pc:spChg chg="del">
          <ac:chgData name="延齡 楊" userId="3b99287881d56c4f" providerId="LiveId" clId="{8DC48FF2-0F94-084B-A941-3A63485117C9}" dt="2020-06-28T01:56:07.632" v="4475" actId="478"/>
          <ac:spMkLst>
            <pc:docMk/>
            <pc:sldMk cId="98964276" sldId="298"/>
            <ac:spMk id="46" creationId="{7CCE49F3-2444-6F41-B10F-0A58446FE80D}"/>
          </ac:spMkLst>
        </pc:spChg>
        <pc:spChg chg="mod">
          <ac:chgData name="延齡 楊" userId="3b99287881d56c4f" providerId="LiveId" clId="{8DC48FF2-0F94-084B-A941-3A63485117C9}" dt="2020-06-28T02:08:01.926" v="4623" actId="692"/>
          <ac:spMkLst>
            <pc:docMk/>
            <pc:sldMk cId="98964276" sldId="298"/>
            <ac:spMk id="47" creationId="{88354F21-DE50-4144-9761-B7C1BC405F3C}"/>
          </ac:spMkLst>
        </pc:spChg>
        <pc:spChg chg="del">
          <ac:chgData name="延齡 楊" userId="3b99287881d56c4f" providerId="LiveId" clId="{8DC48FF2-0F94-084B-A941-3A63485117C9}" dt="2020-06-28T01:56:05.093" v="4474" actId="478"/>
          <ac:spMkLst>
            <pc:docMk/>
            <pc:sldMk cId="98964276" sldId="298"/>
            <ac:spMk id="51" creationId="{9867C881-00C8-7E48-9F1E-CB088CE1C25B}"/>
          </ac:spMkLst>
        </pc:spChg>
        <pc:spChg chg="mod">
          <ac:chgData name="延齡 楊" userId="3b99287881d56c4f" providerId="LiveId" clId="{8DC48FF2-0F94-084B-A941-3A63485117C9}" dt="2020-06-28T02:07:52.522" v="4621" actId="207"/>
          <ac:spMkLst>
            <pc:docMk/>
            <pc:sldMk cId="98964276" sldId="298"/>
            <ac:spMk id="52" creationId="{FDACD61A-4203-FB47-AA90-E09998817F23}"/>
          </ac:spMkLst>
        </pc:spChg>
        <pc:spChg chg="del">
          <ac:chgData name="延齡 楊" userId="3b99287881d56c4f" providerId="LiveId" clId="{8DC48FF2-0F94-084B-A941-3A63485117C9}" dt="2020-06-28T01:55:01.322" v="4455" actId="478"/>
          <ac:spMkLst>
            <pc:docMk/>
            <pc:sldMk cId="98964276" sldId="298"/>
            <ac:spMk id="54" creationId="{94080026-3E71-6947-871E-37ECC156B3F8}"/>
          </ac:spMkLst>
        </pc:spChg>
        <pc:spChg chg="del">
          <ac:chgData name="延齡 楊" userId="3b99287881d56c4f" providerId="LiveId" clId="{8DC48FF2-0F94-084B-A941-3A63485117C9}" dt="2020-06-28T01:54:59.377" v="4454" actId="478"/>
          <ac:spMkLst>
            <pc:docMk/>
            <pc:sldMk cId="98964276" sldId="298"/>
            <ac:spMk id="55" creationId="{0A1A09AF-0DD5-F145-A4DD-6E7407397CA0}"/>
          </ac:spMkLst>
        </pc:spChg>
        <pc:spChg chg="del">
          <ac:chgData name="延齡 楊" userId="3b99287881d56c4f" providerId="LiveId" clId="{8DC48FF2-0F94-084B-A941-3A63485117C9}" dt="2020-06-28T01:54:36.775" v="4448" actId="478"/>
          <ac:spMkLst>
            <pc:docMk/>
            <pc:sldMk cId="98964276" sldId="298"/>
            <ac:spMk id="57" creationId="{AB9F9470-82A4-3A45-AAF5-B3E9F5B9E6AF}"/>
          </ac:spMkLst>
        </pc:spChg>
        <pc:spChg chg="add del mod">
          <ac:chgData name="延齡 楊" userId="3b99287881d56c4f" providerId="LiveId" clId="{8DC48FF2-0F94-084B-A941-3A63485117C9}" dt="2020-06-28T01:53:22.715" v="4412" actId="478"/>
          <ac:spMkLst>
            <pc:docMk/>
            <pc:sldMk cId="98964276" sldId="298"/>
            <ac:spMk id="59" creationId="{97B4A9B1-F54D-FF4F-B16C-879326CE7E25}"/>
          </ac:spMkLst>
        </pc:spChg>
        <pc:spChg chg="add mod">
          <ac:chgData name="延齡 楊" userId="3b99287881d56c4f" providerId="LiveId" clId="{8DC48FF2-0F94-084B-A941-3A63485117C9}" dt="2020-06-28T02:07:54.999" v="4622" actId="207"/>
          <ac:spMkLst>
            <pc:docMk/>
            <pc:sldMk cId="98964276" sldId="298"/>
            <ac:spMk id="60" creationId="{80DE633B-1060-8941-805C-B1E1B826BF31}"/>
          </ac:spMkLst>
        </pc:spChg>
        <pc:spChg chg="del">
          <ac:chgData name="延齡 楊" userId="3b99287881d56c4f" providerId="LiveId" clId="{8DC48FF2-0F94-084B-A941-3A63485117C9}" dt="2020-06-28T01:54:39.215" v="4449" actId="478"/>
          <ac:spMkLst>
            <pc:docMk/>
            <pc:sldMk cId="98964276" sldId="298"/>
            <ac:spMk id="61" creationId="{6291AE49-9E1A-1640-AB1E-FE758D191249}"/>
          </ac:spMkLst>
        </pc:spChg>
        <pc:spChg chg="del">
          <ac:chgData name="延齡 楊" userId="3b99287881d56c4f" providerId="LiveId" clId="{8DC48FF2-0F94-084B-A941-3A63485117C9}" dt="2020-06-28T01:54:39.215" v="4449" actId="478"/>
          <ac:spMkLst>
            <pc:docMk/>
            <pc:sldMk cId="98964276" sldId="298"/>
            <ac:spMk id="62" creationId="{79585C4D-E1D6-3B48-A527-BCBFAA30EF72}"/>
          </ac:spMkLst>
        </pc:spChg>
        <pc:spChg chg="add mod">
          <ac:chgData name="延齡 楊" userId="3b99287881d56c4f" providerId="LiveId" clId="{8DC48FF2-0F94-084B-A941-3A63485117C9}" dt="2020-06-29T01:12:26.134" v="8934" actId="20577"/>
          <ac:spMkLst>
            <pc:docMk/>
            <pc:sldMk cId="98964276" sldId="298"/>
            <ac:spMk id="63" creationId="{0CEEFF95-00BD-6C4C-B45B-6706E6AAEA5E}"/>
          </ac:spMkLst>
        </pc:spChg>
        <pc:spChg chg="add mod">
          <ac:chgData name="延齡 楊" userId="3b99287881d56c4f" providerId="LiveId" clId="{8DC48FF2-0F94-084B-A941-3A63485117C9}" dt="2020-06-28T02:03:17.132" v="4595" actId="207"/>
          <ac:spMkLst>
            <pc:docMk/>
            <pc:sldMk cId="98964276" sldId="298"/>
            <ac:spMk id="64" creationId="{0595C1F6-76B0-B44E-9A8F-3AB5F3921DA7}"/>
          </ac:spMkLst>
        </pc:spChg>
        <pc:spChg chg="del">
          <ac:chgData name="延齡 楊" userId="3b99287881d56c4f" providerId="LiveId" clId="{8DC48FF2-0F94-084B-A941-3A63485117C9}" dt="2020-06-28T01:54:21.398" v="4445" actId="478"/>
          <ac:spMkLst>
            <pc:docMk/>
            <pc:sldMk cId="98964276" sldId="298"/>
            <ac:spMk id="65" creationId="{9DA039F6-5001-AC4C-A4FE-2423508134EC}"/>
          </ac:spMkLst>
        </pc:spChg>
        <pc:spChg chg="del">
          <ac:chgData name="延齡 楊" userId="3b99287881d56c4f" providerId="LiveId" clId="{8DC48FF2-0F94-084B-A941-3A63485117C9}" dt="2020-06-28T01:54:21.398" v="4445" actId="478"/>
          <ac:spMkLst>
            <pc:docMk/>
            <pc:sldMk cId="98964276" sldId="298"/>
            <ac:spMk id="67" creationId="{F76A3634-C5E1-B847-A898-9D1D6A6C45C5}"/>
          </ac:spMkLst>
        </pc:spChg>
        <pc:spChg chg="del">
          <ac:chgData name="延齡 楊" userId="3b99287881d56c4f" providerId="LiveId" clId="{8DC48FF2-0F94-084B-A941-3A63485117C9}" dt="2020-06-28T01:54:21.398" v="4445" actId="478"/>
          <ac:spMkLst>
            <pc:docMk/>
            <pc:sldMk cId="98964276" sldId="298"/>
            <ac:spMk id="68" creationId="{742CEAF3-B919-7D41-9548-D23B60A6CD09}"/>
          </ac:spMkLst>
        </pc:spChg>
        <pc:spChg chg="del">
          <ac:chgData name="延齡 楊" userId="3b99287881d56c4f" providerId="LiveId" clId="{8DC48FF2-0F94-084B-A941-3A63485117C9}" dt="2020-06-23T11:08:26.224" v="282" actId="478"/>
          <ac:spMkLst>
            <pc:docMk/>
            <pc:sldMk cId="98964276" sldId="298"/>
            <ac:spMk id="69" creationId="{6CFAE6FB-771B-4042-B1B9-B013D887ADAB}"/>
          </ac:spMkLst>
        </pc:spChg>
        <pc:spChg chg="add del mod">
          <ac:chgData name="延齡 楊" userId="3b99287881d56c4f" providerId="LiveId" clId="{8DC48FF2-0F94-084B-A941-3A63485117C9}" dt="2020-06-28T02:07:07.218" v="4617" actId="478"/>
          <ac:spMkLst>
            <pc:docMk/>
            <pc:sldMk cId="98964276" sldId="298"/>
            <ac:spMk id="69" creationId="{AFFB4BE4-0B3D-2840-B9AA-0482B5B1714B}"/>
          </ac:spMkLst>
        </pc:spChg>
        <pc:spChg chg="add mod">
          <ac:chgData name="延齡 楊" userId="3b99287881d56c4f" providerId="LiveId" clId="{8DC48FF2-0F94-084B-A941-3A63485117C9}" dt="2020-06-28T02:02:25.806" v="4588" actId="1076"/>
          <ac:spMkLst>
            <pc:docMk/>
            <pc:sldMk cId="98964276" sldId="298"/>
            <ac:spMk id="70" creationId="{4EB47453-640A-EB49-84AF-7CDFA571DB28}"/>
          </ac:spMkLst>
        </pc:spChg>
        <pc:spChg chg="del">
          <ac:chgData name="延齡 楊" userId="3b99287881d56c4f" providerId="LiveId" clId="{8DC48FF2-0F94-084B-A941-3A63485117C9}" dt="2020-06-23T11:08:28.683" v="283" actId="478"/>
          <ac:spMkLst>
            <pc:docMk/>
            <pc:sldMk cId="98964276" sldId="298"/>
            <ac:spMk id="70" creationId="{F2200924-3808-ED44-B994-8823ADACC08F}"/>
          </ac:spMkLst>
        </pc:spChg>
        <pc:spChg chg="del">
          <ac:chgData name="延齡 楊" userId="3b99287881d56c4f" providerId="LiveId" clId="{8DC48FF2-0F94-084B-A941-3A63485117C9}" dt="2020-06-28T01:54:21.398" v="4445" actId="478"/>
          <ac:spMkLst>
            <pc:docMk/>
            <pc:sldMk cId="98964276" sldId="298"/>
            <ac:spMk id="71" creationId="{1A377713-18DE-F34F-AF3C-DE0C0E8AA37C}"/>
          </ac:spMkLst>
        </pc:spChg>
        <pc:spChg chg="del">
          <ac:chgData name="延齡 楊" userId="3b99287881d56c4f" providerId="LiveId" clId="{8DC48FF2-0F94-084B-A941-3A63485117C9}" dt="2020-06-28T01:54:39.215" v="4449" actId="478"/>
          <ac:spMkLst>
            <pc:docMk/>
            <pc:sldMk cId="98964276" sldId="298"/>
            <ac:spMk id="72" creationId="{ED67B82E-EFBA-7D4E-989C-BF32FBE3E5FA}"/>
          </ac:spMkLst>
        </pc:spChg>
        <pc:spChg chg="mod">
          <ac:chgData name="延齡 楊" userId="3b99287881d56c4f" providerId="LiveId" clId="{8DC48FF2-0F94-084B-A941-3A63485117C9}" dt="2020-06-28T02:06:02.451" v="4607" actId="1076"/>
          <ac:spMkLst>
            <pc:docMk/>
            <pc:sldMk cId="98964276" sldId="298"/>
            <ac:spMk id="73" creationId="{DF631BEB-68F2-754A-9FC9-3EB29C0EE56F}"/>
          </ac:spMkLst>
        </pc:spChg>
        <pc:spChg chg="del">
          <ac:chgData name="延齡 楊" userId="3b99287881d56c4f" providerId="LiveId" clId="{8DC48FF2-0F94-084B-A941-3A63485117C9}" dt="2020-06-28T01:54:21.398" v="4445" actId="478"/>
          <ac:spMkLst>
            <pc:docMk/>
            <pc:sldMk cId="98964276" sldId="298"/>
            <ac:spMk id="74" creationId="{2418E2BF-7AC8-B148-AE3C-1954850ABFBE}"/>
          </ac:spMkLst>
        </pc:spChg>
        <pc:spChg chg="del">
          <ac:chgData name="延齡 楊" userId="3b99287881d56c4f" providerId="LiveId" clId="{8DC48FF2-0F94-084B-A941-3A63485117C9}" dt="2020-06-28T01:54:39.215" v="4449" actId="478"/>
          <ac:spMkLst>
            <pc:docMk/>
            <pc:sldMk cId="98964276" sldId="298"/>
            <ac:spMk id="75" creationId="{BA58D304-C539-524A-ADA8-545BB70C829A}"/>
          </ac:spMkLst>
        </pc:spChg>
        <pc:spChg chg="add del mod">
          <ac:chgData name="延齡 楊" userId="3b99287881d56c4f" providerId="LiveId" clId="{8DC48FF2-0F94-084B-A941-3A63485117C9}" dt="2020-06-28T02:07:09.552" v="4618" actId="478"/>
          <ac:spMkLst>
            <pc:docMk/>
            <pc:sldMk cId="98964276" sldId="298"/>
            <ac:spMk id="76" creationId="{98ED57C3-525B-FC44-9DBB-A21BEF848B23}"/>
          </ac:spMkLst>
        </pc:spChg>
        <pc:spChg chg="add mod">
          <ac:chgData name="延齡 楊" userId="3b99287881d56c4f" providerId="LiveId" clId="{8DC48FF2-0F94-084B-A941-3A63485117C9}" dt="2020-06-28T02:06:58.297" v="4616" actId="167"/>
          <ac:spMkLst>
            <pc:docMk/>
            <pc:sldMk cId="98964276" sldId="298"/>
            <ac:spMk id="79" creationId="{FF76DCFD-0C65-174A-A389-4F551ACB9970}"/>
          </ac:spMkLst>
        </pc:spChg>
        <pc:picChg chg="del">
          <ac:chgData name="延齡 楊" userId="3b99287881d56c4f" providerId="LiveId" clId="{8DC48FF2-0F94-084B-A941-3A63485117C9}" dt="2020-06-28T01:56:03.504" v="4473" actId="478"/>
          <ac:picMkLst>
            <pc:docMk/>
            <pc:sldMk cId="98964276" sldId="298"/>
            <ac:picMk id="3" creationId="{EE7F1B18-2831-9147-92DA-608D834862A9}"/>
          </ac:picMkLst>
        </pc:picChg>
        <pc:picChg chg="del">
          <ac:chgData name="延齡 楊" userId="3b99287881d56c4f" providerId="LiveId" clId="{8DC48FF2-0F94-084B-A941-3A63485117C9}" dt="2020-06-28T01:56:07.632" v="4475" actId="478"/>
          <ac:picMkLst>
            <pc:docMk/>
            <pc:sldMk cId="98964276" sldId="298"/>
            <ac:picMk id="8" creationId="{AE8DD905-78D9-0342-97A7-4EA8E7C3ED3C}"/>
          </ac:picMkLst>
        </pc:picChg>
        <pc:cxnChg chg="mod">
          <ac:chgData name="延齡 楊" userId="3b99287881d56c4f" providerId="LiveId" clId="{8DC48FF2-0F94-084B-A941-3A63485117C9}" dt="2020-06-28T01:57:24.317" v="4489" actId="1076"/>
          <ac:cxnSpMkLst>
            <pc:docMk/>
            <pc:sldMk cId="98964276" sldId="298"/>
            <ac:cxnSpMk id="31" creationId="{4C5F774E-39EF-3143-839B-08B83371DAEF}"/>
          </ac:cxnSpMkLst>
        </pc:cxnChg>
        <pc:cxnChg chg="mod">
          <ac:chgData name="延齡 楊" userId="3b99287881d56c4f" providerId="LiveId" clId="{8DC48FF2-0F94-084B-A941-3A63485117C9}" dt="2020-06-28T01:57:24.317" v="4489" actId="1076"/>
          <ac:cxnSpMkLst>
            <pc:docMk/>
            <pc:sldMk cId="98964276" sldId="298"/>
            <ac:cxnSpMk id="32" creationId="{1CE24451-68A5-7546-ADF8-54378531B897}"/>
          </ac:cxnSpMkLst>
        </pc:cxnChg>
        <pc:cxnChg chg="del">
          <ac:chgData name="延齡 楊" userId="3b99287881d56c4f" providerId="LiveId" clId="{8DC48FF2-0F94-084B-A941-3A63485117C9}" dt="2020-06-28T01:56:56.277" v="4486" actId="478"/>
          <ac:cxnSpMkLst>
            <pc:docMk/>
            <pc:sldMk cId="98964276" sldId="298"/>
            <ac:cxnSpMk id="38" creationId="{6776C5E9-D390-5648-8080-73C7D559DED7}"/>
          </ac:cxnSpMkLst>
        </pc:cxnChg>
        <pc:cxnChg chg="add del">
          <ac:chgData name="延齡 楊" userId="3b99287881d56c4f" providerId="LiveId" clId="{8DC48FF2-0F94-084B-A941-3A63485117C9}" dt="2020-06-28T01:56:47.964" v="4485" actId="478"/>
          <ac:cxnSpMkLst>
            <pc:docMk/>
            <pc:sldMk cId="98964276" sldId="298"/>
            <ac:cxnSpMk id="39" creationId="{08076873-B1BD-EA41-980C-A5B637A81286}"/>
          </ac:cxnSpMkLst>
        </pc:cxnChg>
        <pc:cxnChg chg="mod">
          <ac:chgData name="延齡 楊" userId="3b99287881d56c4f" providerId="LiveId" clId="{8DC48FF2-0F94-084B-A941-3A63485117C9}" dt="2020-06-28T02:08:09.932" v="4624" actId="692"/>
          <ac:cxnSpMkLst>
            <pc:docMk/>
            <pc:sldMk cId="98964276" sldId="298"/>
            <ac:cxnSpMk id="48" creationId="{C113C0D8-AC56-DD4D-A34A-92AEFF104397}"/>
          </ac:cxnSpMkLst>
        </pc:cxnChg>
        <pc:cxnChg chg="del">
          <ac:chgData name="延齡 楊" userId="3b99287881d56c4f" providerId="LiveId" clId="{8DC48FF2-0F94-084B-A941-3A63485117C9}" dt="2020-06-28T01:55:07.156" v="4457" actId="478"/>
          <ac:cxnSpMkLst>
            <pc:docMk/>
            <pc:sldMk cId="98964276" sldId="298"/>
            <ac:cxnSpMk id="49" creationId="{4EE4C754-5811-6843-8914-DF1694ADD67C}"/>
          </ac:cxnSpMkLst>
        </pc:cxnChg>
        <pc:cxnChg chg="del">
          <ac:chgData name="延齡 楊" userId="3b99287881d56c4f" providerId="LiveId" clId="{8DC48FF2-0F94-084B-A941-3A63485117C9}" dt="2020-06-28T01:55:02.689" v="4456" actId="478"/>
          <ac:cxnSpMkLst>
            <pc:docMk/>
            <pc:sldMk cId="98964276" sldId="298"/>
            <ac:cxnSpMk id="50" creationId="{942E8B49-B490-9545-83D8-27EE927FD1A7}"/>
          </ac:cxnSpMkLst>
        </pc:cxnChg>
        <pc:cxnChg chg="del">
          <ac:chgData name="延齡 楊" userId="3b99287881d56c4f" providerId="LiveId" clId="{8DC48FF2-0F94-084B-A941-3A63485117C9}" dt="2020-06-28T01:54:39.215" v="4449" actId="478"/>
          <ac:cxnSpMkLst>
            <pc:docMk/>
            <pc:sldMk cId="98964276" sldId="298"/>
            <ac:cxnSpMk id="58" creationId="{34CD6FE2-D4BF-724F-BABF-3072E0273E51}"/>
          </ac:cxnSpMkLst>
        </pc:cxnChg>
        <pc:cxnChg chg="del">
          <ac:chgData name="延齡 楊" userId="3b99287881d56c4f" providerId="LiveId" clId="{8DC48FF2-0F94-084B-A941-3A63485117C9}" dt="2020-06-28T01:54:21.398" v="4445" actId="478"/>
          <ac:cxnSpMkLst>
            <pc:docMk/>
            <pc:sldMk cId="98964276" sldId="298"/>
            <ac:cxnSpMk id="66" creationId="{51BEA1A5-9352-294A-9459-EA1082EA926F}"/>
          </ac:cxnSpMkLst>
        </pc:cxnChg>
        <pc:cxnChg chg="del">
          <ac:chgData name="延齡 楊" userId="3b99287881d56c4f" providerId="LiveId" clId="{8DC48FF2-0F94-084B-A941-3A63485117C9}" dt="2020-06-28T01:55:18.687" v="4459" actId="478"/>
          <ac:cxnSpMkLst>
            <pc:docMk/>
            <pc:sldMk cId="98964276" sldId="298"/>
            <ac:cxnSpMk id="77" creationId="{3F17D83C-3439-BB4E-874C-9F3FBD0BF085}"/>
          </ac:cxnSpMkLst>
        </pc:cxnChg>
        <pc:cxnChg chg="add mod">
          <ac:chgData name="延齡 楊" userId="3b99287881d56c4f" providerId="LiveId" clId="{8DC48FF2-0F94-084B-A941-3A63485117C9}" dt="2020-06-28T02:07:45.028" v="4620" actId="692"/>
          <ac:cxnSpMkLst>
            <pc:docMk/>
            <pc:sldMk cId="98964276" sldId="298"/>
            <ac:cxnSpMk id="78" creationId="{E0800B66-23CB-7041-98A7-0C46EC93D2BE}"/>
          </ac:cxnSpMkLst>
        </pc:cxnChg>
        <pc:cxnChg chg="del">
          <ac:chgData name="延齡 楊" userId="3b99287881d56c4f" providerId="LiveId" clId="{8DC48FF2-0F94-084B-A941-3A63485117C9}" dt="2020-06-28T01:54:35.456" v="4447" actId="478"/>
          <ac:cxnSpMkLst>
            <pc:docMk/>
            <pc:sldMk cId="98964276" sldId="298"/>
            <ac:cxnSpMk id="89" creationId="{C8BF8CA8-A7AC-9243-837A-ADB0075A487A}"/>
          </ac:cxnSpMkLst>
        </pc:cxnChg>
        <pc:cxnChg chg="del">
          <ac:chgData name="延齡 楊" userId="3b99287881d56c4f" providerId="LiveId" clId="{8DC48FF2-0F94-084B-A941-3A63485117C9}" dt="2020-06-28T01:54:23.369" v="4446" actId="478"/>
          <ac:cxnSpMkLst>
            <pc:docMk/>
            <pc:sldMk cId="98964276" sldId="298"/>
            <ac:cxnSpMk id="93" creationId="{ECB839CA-4F92-AB4B-9133-6E44CAAF65A8}"/>
          </ac:cxnSpMkLst>
        </pc:cxnChg>
      </pc:sldChg>
      <pc:sldChg chg="del">
        <pc:chgData name="延齡 楊" userId="3b99287881d56c4f" providerId="LiveId" clId="{8DC48FF2-0F94-084B-A941-3A63485117C9}" dt="2020-06-26T08:18:58.400" v="2116" actId="2696"/>
        <pc:sldMkLst>
          <pc:docMk/>
          <pc:sldMk cId="2957002020" sldId="299"/>
        </pc:sldMkLst>
      </pc:sldChg>
      <pc:sldChg chg="del">
        <pc:chgData name="延齡 楊" userId="3b99287881d56c4f" providerId="LiveId" clId="{8DC48FF2-0F94-084B-A941-3A63485117C9}" dt="2020-06-26T08:18:58.366" v="2114" actId="2696"/>
        <pc:sldMkLst>
          <pc:docMk/>
          <pc:sldMk cId="4136769786" sldId="300"/>
        </pc:sldMkLst>
      </pc:sldChg>
      <pc:sldChg chg="delSp">
        <pc:chgData name="延齡 楊" userId="3b99287881d56c4f" providerId="LiveId" clId="{8DC48FF2-0F94-084B-A941-3A63485117C9}" dt="2020-06-26T02:48:46.807" v="1362" actId="478"/>
        <pc:sldMkLst>
          <pc:docMk/>
          <pc:sldMk cId="3946786490" sldId="301"/>
        </pc:sldMkLst>
        <pc:picChg chg="del">
          <ac:chgData name="延齡 楊" userId="3b99287881d56c4f" providerId="LiveId" clId="{8DC48FF2-0F94-084B-A941-3A63485117C9}" dt="2020-06-26T02:48:46.807" v="1362" actId="478"/>
          <ac:picMkLst>
            <pc:docMk/>
            <pc:sldMk cId="3946786490" sldId="301"/>
            <ac:picMk id="4" creationId="{BF80AAA3-A0FC-924E-BF17-B2D2B919914F}"/>
          </ac:picMkLst>
        </pc:picChg>
      </pc:sldChg>
      <pc:sldChg chg="addSp delSp modSp modAnim">
        <pc:chgData name="延齡 楊" userId="3b99287881d56c4f" providerId="LiveId" clId="{8DC48FF2-0F94-084B-A941-3A63485117C9}" dt="2020-06-29T11:44:20.403" v="9291" actId="403"/>
        <pc:sldMkLst>
          <pc:docMk/>
          <pc:sldMk cId="514072298" sldId="302"/>
        </pc:sldMkLst>
        <pc:spChg chg="add mod">
          <ac:chgData name="延齡 楊" userId="3b99287881d56c4f" providerId="LiveId" clId="{8DC48FF2-0F94-084B-A941-3A63485117C9}" dt="2020-06-29T11:43:20.774" v="9268" actId="20577"/>
          <ac:spMkLst>
            <pc:docMk/>
            <pc:sldMk cId="514072298" sldId="302"/>
            <ac:spMk id="2" creationId="{DECCC409-C525-CF43-B84E-87A59E9D38D7}"/>
          </ac:spMkLst>
        </pc:spChg>
        <pc:spChg chg="add mod">
          <ac:chgData name="延齡 楊" userId="3b99287881d56c4f" providerId="LiveId" clId="{8DC48FF2-0F94-084B-A941-3A63485117C9}" dt="2020-06-28T02:18:35.822" v="4704" actId="1076"/>
          <ac:spMkLst>
            <pc:docMk/>
            <pc:sldMk cId="514072298" sldId="302"/>
            <ac:spMk id="3" creationId="{15E7D270-F06F-CA41-9648-6ED406441A1F}"/>
          </ac:spMkLst>
        </pc:spChg>
        <pc:spChg chg="add mod">
          <ac:chgData name="延齡 楊" userId="3b99287881d56c4f" providerId="LiveId" clId="{8DC48FF2-0F94-084B-A941-3A63485117C9}" dt="2020-06-28T02:18:31.659" v="4703" actId="1076"/>
          <ac:spMkLst>
            <pc:docMk/>
            <pc:sldMk cId="514072298" sldId="302"/>
            <ac:spMk id="4" creationId="{04FBC777-5EB9-3543-B440-3FC7241BE759}"/>
          </ac:spMkLst>
        </pc:spChg>
        <pc:spChg chg="mod">
          <ac:chgData name="延齡 楊" userId="3b99287881d56c4f" providerId="LiveId" clId="{8DC48FF2-0F94-084B-A941-3A63485117C9}" dt="2020-06-28T16:37:56.671" v="7807" actId="20577"/>
          <ac:spMkLst>
            <pc:docMk/>
            <pc:sldMk cId="514072298" sldId="302"/>
            <ac:spMk id="5" creationId="{2FDC5812-9BDA-4344-97A6-8569986A66E3}"/>
          </ac:spMkLst>
        </pc:spChg>
        <pc:spChg chg="add mod">
          <ac:chgData name="延齡 楊" userId="3b99287881d56c4f" providerId="LiveId" clId="{8DC48FF2-0F94-084B-A941-3A63485117C9}" dt="2020-06-28T02:23:57.538" v="4723" actId="1076"/>
          <ac:spMkLst>
            <pc:docMk/>
            <pc:sldMk cId="514072298" sldId="302"/>
            <ac:spMk id="6" creationId="{D59DD039-FBD9-3041-9853-16EE40A324B7}"/>
          </ac:spMkLst>
        </pc:spChg>
        <pc:spChg chg="add mod">
          <ac:chgData name="延齡 楊" userId="3b99287881d56c4f" providerId="LiveId" clId="{8DC48FF2-0F94-084B-A941-3A63485117C9}" dt="2020-06-28T02:24:45.748" v="4735" actId="1076"/>
          <ac:spMkLst>
            <pc:docMk/>
            <pc:sldMk cId="514072298" sldId="302"/>
            <ac:spMk id="7" creationId="{044FA1F6-F7EC-9247-9351-91D7544FEEE6}"/>
          </ac:spMkLst>
        </pc:spChg>
        <pc:spChg chg="add mod">
          <ac:chgData name="延齡 楊" userId="3b99287881d56c4f" providerId="LiveId" clId="{8DC48FF2-0F94-084B-A941-3A63485117C9}" dt="2020-06-29T11:44:20.403" v="9291" actId="403"/>
          <ac:spMkLst>
            <pc:docMk/>
            <pc:sldMk cId="514072298" sldId="302"/>
            <ac:spMk id="8" creationId="{D1C38EBB-840C-F84C-AB5B-184FFDED5ED1}"/>
          </ac:spMkLst>
        </pc:spChg>
        <pc:spChg chg="mod">
          <ac:chgData name="延齡 楊" userId="3b99287881d56c4f" providerId="LiveId" clId="{8DC48FF2-0F94-084B-A941-3A63485117C9}" dt="2020-06-28T02:16:22.849" v="4686" actId="1076"/>
          <ac:spMkLst>
            <pc:docMk/>
            <pc:sldMk cId="514072298" sldId="302"/>
            <ac:spMk id="16" creationId="{C88ECF24-31FC-D241-8BAD-7FEE020C6214}"/>
          </ac:spMkLst>
        </pc:spChg>
        <pc:spChg chg="mod">
          <ac:chgData name="延齡 楊" userId="3b99287881d56c4f" providerId="LiveId" clId="{8DC48FF2-0F94-084B-A941-3A63485117C9}" dt="2020-06-28T02:16:22.849" v="4686" actId="1076"/>
          <ac:spMkLst>
            <pc:docMk/>
            <pc:sldMk cId="514072298" sldId="302"/>
            <ac:spMk id="21" creationId="{BEBCD794-4D40-BA4D-BFD2-944CBB948E46}"/>
          </ac:spMkLst>
        </pc:spChg>
        <pc:spChg chg="mod">
          <ac:chgData name="延齡 楊" userId="3b99287881d56c4f" providerId="LiveId" clId="{8DC48FF2-0F94-084B-A941-3A63485117C9}" dt="2020-06-28T02:16:54.282" v="4692" actId="1076"/>
          <ac:spMkLst>
            <pc:docMk/>
            <pc:sldMk cId="514072298" sldId="302"/>
            <ac:spMk id="33" creationId="{EE8EF363-2AC7-024B-9DDE-1C6EB228A78D}"/>
          </ac:spMkLst>
        </pc:spChg>
        <pc:spChg chg="mod">
          <ac:chgData name="延齡 楊" userId="3b99287881d56c4f" providerId="LiveId" clId="{8DC48FF2-0F94-084B-A941-3A63485117C9}" dt="2020-06-28T02:16:22.849" v="4686" actId="1076"/>
          <ac:spMkLst>
            <pc:docMk/>
            <pc:sldMk cId="514072298" sldId="302"/>
            <ac:spMk id="34" creationId="{74D47078-2AA0-6D41-9A97-D22619E628A1}"/>
          </ac:spMkLst>
        </pc:spChg>
        <pc:spChg chg="mod">
          <ac:chgData name="延齡 楊" userId="3b99287881d56c4f" providerId="LiveId" clId="{8DC48FF2-0F94-084B-A941-3A63485117C9}" dt="2020-06-28T02:16:22.849" v="4686" actId="1076"/>
          <ac:spMkLst>
            <pc:docMk/>
            <pc:sldMk cId="514072298" sldId="302"/>
            <ac:spMk id="38" creationId="{9B7882B8-FFE1-5E4B-BA27-7EC67DF5AB44}"/>
          </ac:spMkLst>
        </pc:spChg>
        <pc:spChg chg="mod">
          <ac:chgData name="延齡 楊" userId="3b99287881d56c4f" providerId="LiveId" clId="{8DC48FF2-0F94-084B-A941-3A63485117C9}" dt="2020-06-28T02:16:22.849" v="4686" actId="1076"/>
          <ac:spMkLst>
            <pc:docMk/>
            <pc:sldMk cId="514072298" sldId="302"/>
            <ac:spMk id="39" creationId="{A83F1D7F-845B-5B4D-BDDA-AED8059ACB03}"/>
          </ac:spMkLst>
        </pc:spChg>
        <pc:spChg chg="mod">
          <ac:chgData name="延齡 楊" userId="3b99287881d56c4f" providerId="LiveId" clId="{8DC48FF2-0F94-084B-A941-3A63485117C9}" dt="2020-06-28T02:16:22.849" v="4686" actId="1076"/>
          <ac:spMkLst>
            <pc:docMk/>
            <pc:sldMk cId="514072298" sldId="302"/>
            <ac:spMk id="40" creationId="{3DBA3DEE-912D-0D46-A566-0983B45C801F}"/>
          </ac:spMkLst>
        </pc:spChg>
        <pc:spChg chg="mod">
          <ac:chgData name="延齡 楊" userId="3b99287881d56c4f" providerId="LiveId" clId="{8DC48FF2-0F94-084B-A941-3A63485117C9}" dt="2020-06-28T02:16:22.849" v="4686" actId="1076"/>
          <ac:spMkLst>
            <pc:docMk/>
            <pc:sldMk cId="514072298" sldId="302"/>
            <ac:spMk id="42" creationId="{33044E3A-B7D3-B948-8A8D-8F88DF9380AF}"/>
          </ac:spMkLst>
        </pc:spChg>
        <pc:spChg chg="mod">
          <ac:chgData name="延齡 楊" userId="3b99287881d56c4f" providerId="LiveId" clId="{8DC48FF2-0F94-084B-A941-3A63485117C9}" dt="2020-06-28T02:16:22.849" v="4686" actId="1076"/>
          <ac:spMkLst>
            <pc:docMk/>
            <pc:sldMk cId="514072298" sldId="302"/>
            <ac:spMk id="46" creationId="{77FBAB72-0228-4041-9139-B4F28E5A33D0}"/>
          </ac:spMkLst>
        </pc:spChg>
        <pc:spChg chg="mod">
          <ac:chgData name="延齡 楊" userId="3b99287881d56c4f" providerId="LiveId" clId="{8DC48FF2-0F94-084B-A941-3A63485117C9}" dt="2020-06-28T02:16:22.849" v="4686" actId="1076"/>
          <ac:spMkLst>
            <pc:docMk/>
            <pc:sldMk cId="514072298" sldId="302"/>
            <ac:spMk id="63" creationId="{9EE0F1AD-DAC6-A348-922B-7C9AE555A65D}"/>
          </ac:spMkLst>
        </pc:spChg>
        <pc:spChg chg="mod">
          <ac:chgData name="延齡 楊" userId="3b99287881d56c4f" providerId="LiveId" clId="{8DC48FF2-0F94-084B-A941-3A63485117C9}" dt="2020-06-28T02:16:22.849" v="4686" actId="1076"/>
          <ac:spMkLst>
            <pc:docMk/>
            <pc:sldMk cId="514072298" sldId="302"/>
            <ac:spMk id="64" creationId="{FC1E0AFD-6A29-E644-ADB4-859597432569}"/>
          </ac:spMkLst>
        </pc:spChg>
        <pc:spChg chg="mod">
          <ac:chgData name="延齡 楊" userId="3b99287881d56c4f" providerId="LiveId" clId="{8DC48FF2-0F94-084B-A941-3A63485117C9}" dt="2020-06-28T02:16:22.849" v="4686" actId="1076"/>
          <ac:spMkLst>
            <pc:docMk/>
            <pc:sldMk cId="514072298" sldId="302"/>
            <ac:spMk id="74" creationId="{4F638B3B-C659-374E-A97F-3DAFD090F853}"/>
          </ac:spMkLst>
        </pc:spChg>
        <pc:spChg chg="mod">
          <ac:chgData name="延齡 楊" userId="3b99287881d56c4f" providerId="LiveId" clId="{8DC48FF2-0F94-084B-A941-3A63485117C9}" dt="2020-06-28T02:16:22.849" v="4686" actId="1076"/>
          <ac:spMkLst>
            <pc:docMk/>
            <pc:sldMk cId="514072298" sldId="302"/>
            <ac:spMk id="77" creationId="{80D4F676-ACAE-3341-834E-DE4788B8F610}"/>
          </ac:spMkLst>
        </pc:spChg>
        <pc:spChg chg="mod">
          <ac:chgData name="延齡 楊" userId="3b99287881d56c4f" providerId="LiveId" clId="{8DC48FF2-0F94-084B-A941-3A63485117C9}" dt="2020-06-28T02:16:22.849" v="4686" actId="1076"/>
          <ac:spMkLst>
            <pc:docMk/>
            <pc:sldMk cId="514072298" sldId="302"/>
            <ac:spMk id="78" creationId="{DBB19275-3E89-314B-9E5F-2175D65E61BC}"/>
          </ac:spMkLst>
        </pc:spChg>
        <pc:spChg chg="mod">
          <ac:chgData name="延齡 楊" userId="3b99287881d56c4f" providerId="LiveId" clId="{8DC48FF2-0F94-084B-A941-3A63485117C9}" dt="2020-06-28T02:16:22.849" v="4686" actId="1076"/>
          <ac:spMkLst>
            <pc:docMk/>
            <pc:sldMk cId="514072298" sldId="302"/>
            <ac:spMk id="79" creationId="{1E9D2839-6E2D-CE43-B124-4F3A9C80FD91}"/>
          </ac:spMkLst>
        </pc:spChg>
        <pc:spChg chg="mod">
          <ac:chgData name="延齡 楊" userId="3b99287881d56c4f" providerId="LiveId" clId="{8DC48FF2-0F94-084B-A941-3A63485117C9}" dt="2020-06-28T02:16:22.849" v="4686" actId="1076"/>
          <ac:spMkLst>
            <pc:docMk/>
            <pc:sldMk cId="514072298" sldId="302"/>
            <ac:spMk id="81" creationId="{B2401CFA-D58A-4648-B869-CB08DD7E75CE}"/>
          </ac:spMkLst>
        </pc:spChg>
        <pc:spChg chg="mod">
          <ac:chgData name="延齡 楊" userId="3b99287881d56c4f" providerId="LiveId" clId="{8DC48FF2-0F94-084B-A941-3A63485117C9}" dt="2020-06-28T02:16:22.849" v="4686" actId="1076"/>
          <ac:spMkLst>
            <pc:docMk/>
            <pc:sldMk cId="514072298" sldId="302"/>
            <ac:spMk id="82" creationId="{0BC1B395-6F8B-8946-8F21-B3E71025C08C}"/>
          </ac:spMkLst>
        </pc:spChg>
        <pc:spChg chg="mod">
          <ac:chgData name="延齡 楊" userId="3b99287881d56c4f" providerId="LiveId" clId="{8DC48FF2-0F94-084B-A941-3A63485117C9}" dt="2020-06-28T02:24:37.190" v="4733" actId="1076"/>
          <ac:spMkLst>
            <pc:docMk/>
            <pc:sldMk cId="514072298" sldId="302"/>
            <ac:spMk id="83" creationId="{809396CC-CA35-224F-B4F8-34F2264A211C}"/>
          </ac:spMkLst>
        </pc:spChg>
        <pc:spChg chg="mod">
          <ac:chgData name="延齡 楊" userId="3b99287881d56c4f" providerId="LiveId" clId="{8DC48FF2-0F94-084B-A941-3A63485117C9}" dt="2020-06-28T02:24:05.844" v="4725" actId="1076"/>
          <ac:spMkLst>
            <pc:docMk/>
            <pc:sldMk cId="514072298" sldId="302"/>
            <ac:spMk id="84" creationId="{96064615-6EC8-E342-BF7C-A8A8AA4666BB}"/>
          </ac:spMkLst>
        </pc:spChg>
        <pc:picChg chg="del">
          <ac:chgData name="延齡 楊" userId="3b99287881d56c4f" providerId="LiveId" clId="{8DC48FF2-0F94-084B-A941-3A63485117C9}" dt="2020-06-26T02:48:54.911" v="1365" actId="478"/>
          <ac:picMkLst>
            <pc:docMk/>
            <pc:sldMk cId="514072298" sldId="302"/>
            <ac:picMk id="4" creationId="{BF80AAA3-A0FC-924E-BF17-B2D2B919914F}"/>
          </ac:picMkLst>
        </pc:picChg>
        <pc:cxnChg chg="mod">
          <ac:chgData name="延齡 楊" userId="3b99287881d56c4f" providerId="LiveId" clId="{8DC48FF2-0F94-084B-A941-3A63485117C9}" dt="2020-06-28T02:16:22.849" v="4686" actId="1076"/>
          <ac:cxnSpMkLst>
            <pc:docMk/>
            <pc:sldMk cId="514072298" sldId="302"/>
            <ac:cxnSpMk id="35" creationId="{3ECBAC1F-28BE-1E40-9EB8-829B3DE8C2B2}"/>
          </ac:cxnSpMkLst>
        </pc:cxnChg>
        <pc:cxnChg chg="mod">
          <ac:chgData name="延齡 楊" userId="3b99287881d56c4f" providerId="LiveId" clId="{8DC48FF2-0F94-084B-A941-3A63485117C9}" dt="2020-06-28T02:16:22.849" v="4686" actId="1076"/>
          <ac:cxnSpMkLst>
            <pc:docMk/>
            <pc:sldMk cId="514072298" sldId="302"/>
            <ac:cxnSpMk id="36" creationId="{F66D15FD-EDCC-7649-8269-15DE3C15D974}"/>
          </ac:cxnSpMkLst>
        </pc:cxnChg>
        <pc:cxnChg chg="mod">
          <ac:chgData name="延齡 楊" userId="3b99287881d56c4f" providerId="LiveId" clId="{8DC48FF2-0F94-084B-A941-3A63485117C9}" dt="2020-06-28T02:16:22.849" v="4686" actId="1076"/>
          <ac:cxnSpMkLst>
            <pc:docMk/>
            <pc:sldMk cId="514072298" sldId="302"/>
            <ac:cxnSpMk id="43" creationId="{87B7A9DA-9F01-C841-9095-CDFBF74A43A2}"/>
          </ac:cxnSpMkLst>
        </pc:cxnChg>
        <pc:cxnChg chg="mod">
          <ac:chgData name="延齡 楊" userId="3b99287881d56c4f" providerId="LiveId" clId="{8DC48FF2-0F94-084B-A941-3A63485117C9}" dt="2020-06-28T02:16:22.849" v="4686" actId="1076"/>
          <ac:cxnSpMkLst>
            <pc:docMk/>
            <pc:sldMk cId="514072298" sldId="302"/>
            <ac:cxnSpMk id="44" creationId="{E29FE322-1AF5-7C45-8A2E-92D1259F49E4}"/>
          </ac:cxnSpMkLst>
        </pc:cxnChg>
        <pc:cxnChg chg="mod">
          <ac:chgData name="延齡 楊" userId="3b99287881d56c4f" providerId="LiveId" clId="{8DC48FF2-0F94-084B-A941-3A63485117C9}" dt="2020-06-28T02:16:22.849" v="4686" actId="1076"/>
          <ac:cxnSpMkLst>
            <pc:docMk/>
            <pc:sldMk cId="514072298" sldId="302"/>
            <ac:cxnSpMk id="58" creationId="{12FCB4E1-F4C7-C14D-A1E5-821C9ADAA6FE}"/>
          </ac:cxnSpMkLst>
        </pc:cxnChg>
        <pc:cxnChg chg="mod">
          <ac:chgData name="延齡 楊" userId="3b99287881d56c4f" providerId="LiveId" clId="{8DC48FF2-0F94-084B-A941-3A63485117C9}" dt="2020-06-28T02:16:22.849" v="4686" actId="1076"/>
          <ac:cxnSpMkLst>
            <pc:docMk/>
            <pc:sldMk cId="514072298" sldId="302"/>
            <ac:cxnSpMk id="59" creationId="{A0429909-A8E4-7340-BB20-38ED87564424}"/>
          </ac:cxnSpMkLst>
        </pc:cxnChg>
        <pc:cxnChg chg="mod">
          <ac:chgData name="延齡 楊" userId="3b99287881d56c4f" providerId="LiveId" clId="{8DC48FF2-0F94-084B-A941-3A63485117C9}" dt="2020-06-28T02:16:22.849" v="4686" actId="1076"/>
          <ac:cxnSpMkLst>
            <pc:docMk/>
            <pc:sldMk cId="514072298" sldId="302"/>
            <ac:cxnSpMk id="60" creationId="{1C1D780C-3448-5541-97B4-7F4B185B1F28}"/>
          </ac:cxnSpMkLst>
        </pc:cxnChg>
        <pc:cxnChg chg="mod">
          <ac:chgData name="延齡 楊" userId="3b99287881d56c4f" providerId="LiveId" clId="{8DC48FF2-0F94-084B-A941-3A63485117C9}" dt="2020-06-28T02:16:22.849" v="4686" actId="1076"/>
          <ac:cxnSpMkLst>
            <pc:docMk/>
            <pc:sldMk cId="514072298" sldId="302"/>
            <ac:cxnSpMk id="72" creationId="{365ADAA6-C603-2A44-8625-36D682D384AE}"/>
          </ac:cxnSpMkLst>
        </pc:cxnChg>
        <pc:cxnChg chg="mod">
          <ac:chgData name="延齡 楊" userId="3b99287881d56c4f" providerId="LiveId" clId="{8DC48FF2-0F94-084B-A941-3A63485117C9}" dt="2020-06-28T02:16:22.849" v="4686" actId="1076"/>
          <ac:cxnSpMkLst>
            <pc:docMk/>
            <pc:sldMk cId="514072298" sldId="302"/>
            <ac:cxnSpMk id="73" creationId="{1676E2FF-D799-6942-A370-93E1F1EA116F}"/>
          </ac:cxnSpMkLst>
        </pc:cxnChg>
        <pc:cxnChg chg="mod">
          <ac:chgData name="延齡 楊" userId="3b99287881d56c4f" providerId="LiveId" clId="{8DC48FF2-0F94-084B-A941-3A63485117C9}" dt="2020-06-28T02:16:22.849" v="4686" actId="1076"/>
          <ac:cxnSpMkLst>
            <pc:docMk/>
            <pc:sldMk cId="514072298" sldId="302"/>
            <ac:cxnSpMk id="75" creationId="{D4C6FF20-356B-874E-B990-300B55FD5E67}"/>
          </ac:cxnSpMkLst>
        </pc:cxnChg>
        <pc:cxnChg chg="mod">
          <ac:chgData name="延齡 楊" userId="3b99287881d56c4f" providerId="LiveId" clId="{8DC48FF2-0F94-084B-A941-3A63485117C9}" dt="2020-06-28T02:16:22.849" v="4686" actId="1076"/>
          <ac:cxnSpMkLst>
            <pc:docMk/>
            <pc:sldMk cId="514072298" sldId="302"/>
            <ac:cxnSpMk id="80" creationId="{AFCDC8B5-285D-2E44-878C-DF2835C2418C}"/>
          </ac:cxnSpMkLst>
        </pc:cxnChg>
      </pc:sldChg>
      <pc:sldChg chg="delSp">
        <pc:chgData name="延齡 楊" userId="3b99287881d56c4f" providerId="LiveId" clId="{8DC48FF2-0F94-084B-A941-3A63485117C9}" dt="2020-06-26T02:48:44.381" v="1361" actId="478"/>
        <pc:sldMkLst>
          <pc:docMk/>
          <pc:sldMk cId="3036481001" sldId="303"/>
        </pc:sldMkLst>
        <pc:picChg chg="del">
          <ac:chgData name="延齡 楊" userId="3b99287881d56c4f" providerId="LiveId" clId="{8DC48FF2-0F94-084B-A941-3A63485117C9}" dt="2020-06-26T02:48:44.381" v="1361" actId="478"/>
          <ac:picMkLst>
            <pc:docMk/>
            <pc:sldMk cId="3036481001" sldId="303"/>
            <ac:picMk id="4" creationId="{2979B9CC-BD24-6542-95B3-802F37F8FF3D}"/>
          </ac:picMkLst>
        </pc:picChg>
      </pc:sldChg>
      <pc:sldChg chg="addSp delSp modSp modAnim">
        <pc:chgData name="延齡 楊" userId="3b99287881d56c4f" providerId="LiveId" clId="{8DC48FF2-0F94-084B-A941-3A63485117C9}" dt="2020-06-29T00:19:42.033" v="8666" actId="1076"/>
        <pc:sldMkLst>
          <pc:docMk/>
          <pc:sldMk cId="2116033388" sldId="304"/>
        </pc:sldMkLst>
        <pc:spChg chg="add mod">
          <ac:chgData name="延齡 楊" userId="3b99287881d56c4f" providerId="LiveId" clId="{8DC48FF2-0F94-084B-A941-3A63485117C9}" dt="2020-06-29T00:18:36.146" v="8662" actId="1076"/>
          <ac:spMkLst>
            <pc:docMk/>
            <pc:sldMk cId="2116033388" sldId="304"/>
            <ac:spMk id="2" creationId="{2F91A8BF-CA42-834A-AB2C-6DF4D0A84C70}"/>
          </ac:spMkLst>
        </pc:spChg>
        <pc:spChg chg="mod">
          <ac:chgData name="延齡 楊" userId="3b99287881d56c4f" providerId="LiveId" clId="{8DC48FF2-0F94-084B-A941-3A63485117C9}" dt="2020-06-29T00:17:33.556" v="8650" actId="14100"/>
          <ac:spMkLst>
            <pc:docMk/>
            <pc:sldMk cId="2116033388" sldId="304"/>
            <ac:spMk id="3" creationId="{10A556D9-46A4-F249-A281-61641EF31D39}"/>
          </ac:spMkLst>
        </pc:spChg>
        <pc:spChg chg="add mod">
          <ac:chgData name="延齡 楊" userId="3b99287881d56c4f" providerId="LiveId" clId="{8DC48FF2-0F94-084B-A941-3A63485117C9}" dt="2020-06-29T00:18:25.092" v="8660" actId="1076"/>
          <ac:spMkLst>
            <pc:docMk/>
            <pc:sldMk cId="2116033388" sldId="304"/>
            <ac:spMk id="4" creationId="{1C2CC0DE-8B68-F14C-958F-5373110A6F42}"/>
          </ac:spMkLst>
        </pc:spChg>
        <pc:spChg chg="mod">
          <ac:chgData name="延齡 楊" userId="3b99287881d56c4f" providerId="LiveId" clId="{8DC48FF2-0F94-084B-A941-3A63485117C9}" dt="2020-06-29T00:14:23.412" v="8612"/>
          <ac:spMkLst>
            <pc:docMk/>
            <pc:sldMk cId="2116033388" sldId="304"/>
            <ac:spMk id="5" creationId="{4E37F0E2-A711-CC48-B5C7-D0984A539196}"/>
          </ac:spMkLst>
        </pc:spChg>
        <pc:spChg chg="del">
          <ac:chgData name="延齡 楊" userId="3b99287881d56c4f" providerId="LiveId" clId="{8DC48FF2-0F94-084B-A941-3A63485117C9}" dt="2020-06-29T00:14:36.615" v="8615" actId="478"/>
          <ac:spMkLst>
            <pc:docMk/>
            <pc:sldMk cId="2116033388" sldId="304"/>
            <ac:spMk id="8" creationId="{CAFC1ECD-9E88-E34C-9255-D3513A86391C}"/>
          </ac:spMkLst>
        </pc:spChg>
        <pc:spChg chg="del">
          <ac:chgData name="延齡 楊" userId="3b99287881d56c4f" providerId="LiveId" clId="{8DC48FF2-0F94-084B-A941-3A63485117C9}" dt="2020-06-29T00:14:36.615" v="8615" actId="478"/>
          <ac:spMkLst>
            <pc:docMk/>
            <pc:sldMk cId="2116033388" sldId="304"/>
            <ac:spMk id="9" creationId="{2D71BA8C-C04E-8F40-B7B9-3B8BB5AB62C4}"/>
          </ac:spMkLst>
        </pc:spChg>
        <pc:spChg chg="del">
          <ac:chgData name="延齡 楊" userId="3b99287881d56c4f" providerId="LiveId" clId="{8DC48FF2-0F94-084B-A941-3A63485117C9}" dt="2020-06-29T00:14:42.522" v="8616" actId="478"/>
          <ac:spMkLst>
            <pc:docMk/>
            <pc:sldMk cId="2116033388" sldId="304"/>
            <ac:spMk id="10" creationId="{641CB3FB-62E1-084C-B6EF-2D928C1D7D2F}"/>
          </ac:spMkLst>
        </pc:spChg>
        <pc:spChg chg="del">
          <ac:chgData name="延齡 楊" userId="3b99287881d56c4f" providerId="LiveId" clId="{8DC48FF2-0F94-084B-A941-3A63485117C9}" dt="2020-06-29T00:14:42.522" v="8616" actId="478"/>
          <ac:spMkLst>
            <pc:docMk/>
            <pc:sldMk cId="2116033388" sldId="304"/>
            <ac:spMk id="13" creationId="{481F1547-7752-EA47-A2A6-D681415E3FBC}"/>
          </ac:spMkLst>
        </pc:spChg>
        <pc:spChg chg="del">
          <ac:chgData name="延齡 楊" userId="3b99287881d56c4f" providerId="LiveId" clId="{8DC48FF2-0F94-084B-A941-3A63485117C9}" dt="2020-06-29T00:14:36.615" v="8615" actId="478"/>
          <ac:spMkLst>
            <pc:docMk/>
            <pc:sldMk cId="2116033388" sldId="304"/>
            <ac:spMk id="15" creationId="{B13C5921-4607-FD45-9D26-02C4E465155F}"/>
          </ac:spMkLst>
        </pc:spChg>
        <pc:spChg chg="mod">
          <ac:chgData name="延齡 楊" userId="3b99287881d56c4f" providerId="LiveId" clId="{8DC48FF2-0F94-084B-A941-3A63485117C9}" dt="2020-06-29T00:15:54.188" v="8629" actId="1076"/>
          <ac:spMkLst>
            <pc:docMk/>
            <pc:sldMk cId="2116033388" sldId="304"/>
            <ac:spMk id="16" creationId="{90F6A7A6-563F-2E4C-975C-C2C4F94A0936}"/>
          </ac:spMkLst>
        </pc:spChg>
        <pc:spChg chg="del">
          <ac:chgData name="延齡 楊" userId="3b99287881d56c4f" providerId="LiveId" clId="{8DC48FF2-0F94-084B-A941-3A63485117C9}" dt="2020-06-29T00:14:36.615" v="8615" actId="478"/>
          <ac:spMkLst>
            <pc:docMk/>
            <pc:sldMk cId="2116033388" sldId="304"/>
            <ac:spMk id="20" creationId="{927FE991-7428-1A49-BF49-1B9B410AEF63}"/>
          </ac:spMkLst>
        </pc:spChg>
        <pc:spChg chg="del">
          <ac:chgData name="延齡 楊" userId="3b99287881d56c4f" providerId="LiveId" clId="{8DC48FF2-0F94-084B-A941-3A63485117C9}" dt="2020-06-29T00:14:36.615" v="8615" actId="478"/>
          <ac:spMkLst>
            <pc:docMk/>
            <pc:sldMk cId="2116033388" sldId="304"/>
            <ac:spMk id="23" creationId="{413E7D03-855B-4A42-82AC-171751C94C35}"/>
          </ac:spMkLst>
        </pc:spChg>
        <pc:spChg chg="del">
          <ac:chgData name="延齡 楊" userId="3b99287881d56c4f" providerId="LiveId" clId="{8DC48FF2-0F94-084B-A941-3A63485117C9}" dt="2020-06-29T00:14:36.615" v="8615" actId="478"/>
          <ac:spMkLst>
            <pc:docMk/>
            <pc:sldMk cId="2116033388" sldId="304"/>
            <ac:spMk id="24" creationId="{461AFAEA-1CC0-C74E-9B14-7BDC04BD0F8B}"/>
          </ac:spMkLst>
        </pc:spChg>
        <pc:spChg chg="del">
          <ac:chgData name="延齡 楊" userId="3b99287881d56c4f" providerId="LiveId" clId="{8DC48FF2-0F94-084B-A941-3A63485117C9}" dt="2020-06-29T00:14:25.821" v="8613" actId="478"/>
          <ac:spMkLst>
            <pc:docMk/>
            <pc:sldMk cId="2116033388" sldId="304"/>
            <ac:spMk id="34" creationId="{2F80F605-5AFB-DC46-AE08-5593C37B85F7}"/>
          </ac:spMkLst>
        </pc:spChg>
        <pc:spChg chg="del">
          <ac:chgData name="延齡 楊" userId="3b99287881d56c4f" providerId="LiveId" clId="{8DC48FF2-0F94-084B-A941-3A63485117C9}" dt="2020-06-29T00:14:30.819" v="8614" actId="478"/>
          <ac:spMkLst>
            <pc:docMk/>
            <pc:sldMk cId="2116033388" sldId="304"/>
            <ac:spMk id="35" creationId="{F6EC32E4-7C08-C24E-9A35-8365EF1FB428}"/>
          </ac:spMkLst>
        </pc:spChg>
        <pc:spChg chg="del">
          <ac:chgData name="延齡 楊" userId="3b99287881d56c4f" providerId="LiveId" clId="{8DC48FF2-0F94-084B-A941-3A63485117C9}" dt="2020-06-29T00:14:36.615" v="8615" actId="478"/>
          <ac:spMkLst>
            <pc:docMk/>
            <pc:sldMk cId="2116033388" sldId="304"/>
            <ac:spMk id="49" creationId="{13874F43-B759-6F41-A519-88BACED6FC40}"/>
          </ac:spMkLst>
        </pc:spChg>
        <pc:spChg chg="mod">
          <ac:chgData name="延齡 楊" userId="3b99287881d56c4f" providerId="LiveId" clId="{8DC48FF2-0F94-084B-A941-3A63485117C9}" dt="2020-06-29T00:19:42.033" v="8666" actId="1076"/>
          <ac:spMkLst>
            <pc:docMk/>
            <pc:sldMk cId="2116033388" sldId="304"/>
            <ac:spMk id="50" creationId="{0F659954-64F3-694E-A274-17CD6192CC25}"/>
          </ac:spMkLst>
        </pc:spChg>
        <pc:spChg chg="mod">
          <ac:chgData name="延齡 楊" userId="3b99287881d56c4f" providerId="LiveId" clId="{8DC48FF2-0F94-084B-A941-3A63485117C9}" dt="2020-06-29T00:16:42.602" v="8637" actId="1076"/>
          <ac:spMkLst>
            <pc:docMk/>
            <pc:sldMk cId="2116033388" sldId="304"/>
            <ac:spMk id="51" creationId="{D8E96262-5E53-0540-AECA-E0D4AC7586CD}"/>
          </ac:spMkLst>
        </pc:spChg>
        <pc:spChg chg="mod">
          <ac:chgData name="延齡 楊" userId="3b99287881d56c4f" providerId="LiveId" clId="{8DC48FF2-0F94-084B-A941-3A63485117C9}" dt="2020-06-29T00:18:36.146" v="8662" actId="1076"/>
          <ac:spMkLst>
            <pc:docMk/>
            <pc:sldMk cId="2116033388" sldId="304"/>
            <ac:spMk id="52" creationId="{F879185B-E164-D049-B2CE-452238A64732}"/>
          </ac:spMkLst>
        </pc:spChg>
        <pc:spChg chg="mod">
          <ac:chgData name="延齡 楊" userId="3b99287881d56c4f" providerId="LiveId" clId="{8DC48FF2-0F94-084B-A941-3A63485117C9}" dt="2020-06-29T00:18:32.217" v="8661" actId="1076"/>
          <ac:spMkLst>
            <pc:docMk/>
            <pc:sldMk cId="2116033388" sldId="304"/>
            <ac:spMk id="53" creationId="{C4C730D9-F25D-E145-97A3-D96A2B959793}"/>
          </ac:spMkLst>
        </pc:spChg>
        <pc:spChg chg="del">
          <ac:chgData name="延齡 楊" userId="3b99287881d56c4f" providerId="LiveId" clId="{8DC48FF2-0F94-084B-A941-3A63485117C9}" dt="2020-06-29T00:14:36.615" v="8615" actId="478"/>
          <ac:spMkLst>
            <pc:docMk/>
            <pc:sldMk cId="2116033388" sldId="304"/>
            <ac:spMk id="54" creationId="{9F214315-CF4F-3442-9BBD-CFCB4B748121}"/>
          </ac:spMkLst>
        </pc:spChg>
        <pc:spChg chg="del">
          <ac:chgData name="延齡 楊" userId="3b99287881d56c4f" providerId="LiveId" clId="{8DC48FF2-0F94-084B-A941-3A63485117C9}" dt="2020-06-29T00:14:36.615" v="8615" actId="478"/>
          <ac:spMkLst>
            <pc:docMk/>
            <pc:sldMk cId="2116033388" sldId="304"/>
            <ac:spMk id="55" creationId="{2B7B7B63-00A6-F24F-91CF-6523126F61A5}"/>
          </ac:spMkLst>
        </pc:spChg>
        <pc:spChg chg="del">
          <ac:chgData name="延齡 楊" userId="3b99287881d56c4f" providerId="LiveId" clId="{8DC48FF2-0F94-084B-A941-3A63485117C9}" dt="2020-06-29T00:14:36.615" v="8615" actId="478"/>
          <ac:spMkLst>
            <pc:docMk/>
            <pc:sldMk cId="2116033388" sldId="304"/>
            <ac:spMk id="56" creationId="{85070328-D498-DC4D-912B-7BCF8296DD55}"/>
          </ac:spMkLst>
        </pc:spChg>
        <pc:picChg chg="del">
          <ac:chgData name="延齡 楊" userId="3b99287881d56c4f" providerId="LiveId" clId="{8DC48FF2-0F94-084B-A941-3A63485117C9}" dt="2020-06-26T02:48:35.222" v="1358" actId="478"/>
          <ac:picMkLst>
            <pc:docMk/>
            <pc:sldMk cId="2116033388" sldId="304"/>
            <ac:picMk id="4" creationId="{2979B9CC-BD24-6542-95B3-802F37F8FF3D}"/>
          </ac:picMkLst>
        </pc:picChg>
        <pc:picChg chg="del">
          <ac:chgData name="延齡 楊" userId="3b99287881d56c4f" providerId="LiveId" clId="{8DC48FF2-0F94-084B-A941-3A63485117C9}" dt="2020-06-29T00:14:36.615" v="8615" actId="478"/>
          <ac:picMkLst>
            <pc:docMk/>
            <pc:sldMk cId="2116033388" sldId="304"/>
            <ac:picMk id="22" creationId="{AABD7322-7578-D249-84A6-F8E5A9CB5150}"/>
          </ac:picMkLst>
        </pc:picChg>
      </pc:sldChg>
      <pc:sldChg chg="addSp delSp modSp">
        <pc:chgData name="延齡 楊" userId="3b99287881d56c4f" providerId="LiveId" clId="{8DC48FF2-0F94-084B-A941-3A63485117C9}" dt="2020-06-29T11:58:57.645" v="9446" actId="313"/>
        <pc:sldMkLst>
          <pc:docMk/>
          <pc:sldMk cId="3818792318" sldId="305"/>
        </pc:sldMkLst>
        <pc:spChg chg="del mod">
          <ac:chgData name="延齡 楊" userId="3b99287881d56c4f" providerId="LiveId" clId="{8DC48FF2-0F94-084B-A941-3A63485117C9}" dt="2020-06-28T16:22:49.464" v="7633" actId="478"/>
          <ac:spMkLst>
            <pc:docMk/>
            <pc:sldMk cId="3818792318" sldId="305"/>
            <ac:spMk id="6" creationId="{6369BF47-4F9D-A24B-8809-9A00DB158E14}"/>
          </ac:spMkLst>
        </pc:spChg>
        <pc:spChg chg="del mod">
          <ac:chgData name="延齡 楊" userId="3b99287881d56c4f" providerId="LiveId" clId="{8DC48FF2-0F94-084B-A941-3A63485117C9}" dt="2020-06-28T16:22:49.464" v="7633" actId="478"/>
          <ac:spMkLst>
            <pc:docMk/>
            <pc:sldMk cId="3818792318" sldId="305"/>
            <ac:spMk id="12" creationId="{D1EE415D-B536-334D-8D1B-3C0FB79D4B04}"/>
          </ac:spMkLst>
        </pc:spChg>
        <pc:spChg chg="del mod">
          <ac:chgData name="延齡 楊" userId="3b99287881d56c4f" providerId="LiveId" clId="{8DC48FF2-0F94-084B-A941-3A63485117C9}" dt="2020-06-28T16:23:12.396" v="7647" actId="478"/>
          <ac:spMkLst>
            <pc:docMk/>
            <pc:sldMk cId="3818792318" sldId="305"/>
            <ac:spMk id="15" creationId="{D67DEABA-A7D0-BA46-87DB-2E000F3E6102}"/>
          </ac:spMkLst>
        </pc:spChg>
        <pc:spChg chg="del">
          <ac:chgData name="延齡 楊" userId="3b99287881d56c4f" providerId="LiveId" clId="{8DC48FF2-0F94-084B-A941-3A63485117C9}" dt="2020-06-28T16:22:49.464" v="7633" actId="478"/>
          <ac:spMkLst>
            <pc:docMk/>
            <pc:sldMk cId="3818792318" sldId="305"/>
            <ac:spMk id="19" creationId="{C7A6D7D6-548D-414C-B6FC-7A0C33B859D5}"/>
          </ac:spMkLst>
        </pc:spChg>
        <pc:spChg chg="del">
          <ac:chgData name="延齡 楊" userId="3b99287881d56c4f" providerId="LiveId" clId="{8DC48FF2-0F94-084B-A941-3A63485117C9}" dt="2020-06-28T16:22:49.464" v="7633" actId="478"/>
          <ac:spMkLst>
            <pc:docMk/>
            <pc:sldMk cId="3818792318" sldId="305"/>
            <ac:spMk id="24" creationId="{3B37D71D-3ED5-4EE3-95CE-37CE06DF672C}"/>
          </ac:spMkLst>
        </pc:spChg>
        <pc:spChg chg="mod">
          <ac:chgData name="延齡 楊" userId="3b99287881d56c4f" providerId="LiveId" clId="{8DC48FF2-0F94-084B-A941-3A63485117C9}" dt="2020-06-28T16:25:09.235" v="7696" actId="20577"/>
          <ac:spMkLst>
            <pc:docMk/>
            <pc:sldMk cId="3818792318" sldId="305"/>
            <ac:spMk id="30" creationId="{7592A516-6295-4048-8C24-FF6625964D9F}"/>
          </ac:spMkLst>
        </pc:spChg>
        <pc:spChg chg="mod">
          <ac:chgData name="延齡 楊" userId="3b99287881d56c4f" providerId="LiveId" clId="{8DC48FF2-0F94-084B-A941-3A63485117C9}" dt="2020-06-29T00:38:25.335" v="8738" actId="14100"/>
          <ac:spMkLst>
            <pc:docMk/>
            <pc:sldMk cId="3818792318" sldId="305"/>
            <ac:spMk id="32" creationId="{C58ECBF7-DEB2-3C44-9D3C-5A2CAD345375}"/>
          </ac:spMkLst>
        </pc:spChg>
        <pc:spChg chg="mod">
          <ac:chgData name="延齡 楊" userId="3b99287881d56c4f" providerId="LiveId" clId="{8DC48FF2-0F94-084B-A941-3A63485117C9}" dt="2020-06-29T00:38:31.825" v="8740" actId="14100"/>
          <ac:spMkLst>
            <pc:docMk/>
            <pc:sldMk cId="3818792318" sldId="305"/>
            <ac:spMk id="33" creationId="{F1474BDF-20E6-2C46-A5C7-CD9AF6DC404A}"/>
          </ac:spMkLst>
        </pc:spChg>
        <pc:spChg chg="mod">
          <ac:chgData name="延齡 楊" userId="3b99287881d56c4f" providerId="LiveId" clId="{8DC48FF2-0F94-084B-A941-3A63485117C9}" dt="2020-06-29T11:58:53.949" v="9442" actId="313"/>
          <ac:spMkLst>
            <pc:docMk/>
            <pc:sldMk cId="3818792318" sldId="305"/>
            <ac:spMk id="37" creationId="{B767167F-A6D4-7B4B-BDC8-7566DEC35EEA}"/>
          </ac:spMkLst>
        </pc:spChg>
        <pc:spChg chg="mod">
          <ac:chgData name="延齡 楊" userId="3b99287881d56c4f" providerId="LiveId" clId="{8DC48FF2-0F94-084B-A941-3A63485117C9}" dt="2020-06-29T11:58:57.645" v="9446" actId="313"/>
          <ac:spMkLst>
            <pc:docMk/>
            <pc:sldMk cId="3818792318" sldId="305"/>
            <ac:spMk id="38" creationId="{05DA18A1-CEF7-084A-AD9D-830FF460D4A5}"/>
          </ac:spMkLst>
        </pc:spChg>
        <pc:picChg chg="del">
          <ac:chgData name="延齡 楊" userId="3b99287881d56c4f" providerId="LiveId" clId="{8DC48FF2-0F94-084B-A941-3A63485117C9}" dt="2020-06-28T16:22:49.464" v="7633" actId="478"/>
          <ac:picMkLst>
            <pc:docMk/>
            <pc:sldMk cId="3818792318" sldId="305"/>
            <ac:picMk id="3" creationId="{08FFB3CE-4C10-8D4E-BE4A-1EF1FA3F4E03}"/>
          </ac:picMkLst>
        </pc:picChg>
        <pc:picChg chg="del">
          <ac:chgData name="延齡 楊" userId="3b99287881d56c4f" providerId="LiveId" clId="{8DC48FF2-0F94-084B-A941-3A63485117C9}" dt="2020-06-26T02:48:04.092" v="1348" actId="478"/>
          <ac:picMkLst>
            <pc:docMk/>
            <pc:sldMk cId="3818792318" sldId="305"/>
            <ac:picMk id="4" creationId="{BF80AAA3-A0FC-924E-BF17-B2D2B919914F}"/>
          </ac:picMkLst>
        </pc:picChg>
        <pc:cxnChg chg="del mod">
          <ac:chgData name="延齡 楊" userId="3b99287881d56c4f" providerId="LiveId" clId="{8DC48FF2-0F94-084B-A941-3A63485117C9}" dt="2020-06-28T16:22:49.464" v="7633" actId="478"/>
          <ac:cxnSpMkLst>
            <pc:docMk/>
            <pc:sldMk cId="3818792318" sldId="305"/>
            <ac:cxnSpMk id="20" creationId="{CFFB2756-3509-5047-A8F7-D9C03D676BE0}"/>
          </ac:cxnSpMkLst>
        </pc:cxnChg>
        <pc:cxnChg chg="del mod">
          <ac:chgData name="延齡 楊" userId="3b99287881d56c4f" providerId="LiveId" clId="{8DC48FF2-0F94-084B-A941-3A63485117C9}" dt="2020-06-28T16:22:49.464" v="7633" actId="478"/>
          <ac:cxnSpMkLst>
            <pc:docMk/>
            <pc:sldMk cId="3818792318" sldId="305"/>
            <ac:cxnSpMk id="21" creationId="{2CA690E3-559A-4DBD-A30C-5026A6888552}"/>
          </ac:cxnSpMkLst>
        </pc:cxnChg>
        <pc:cxnChg chg="del">
          <ac:chgData name="延齡 楊" userId="3b99287881d56c4f" providerId="LiveId" clId="{8DC48FF2-0F94-084B-A941-3A63485117C9}" dt="2020-06-28T16:22:49.464" v="7633" actId="478"/>
          <ac:cxnSpMkLst>
            <pc:docMk/>
            <pc:sldMk cId="3818792318" sldId="305"/>
            <ac:cxnSpMk id="23" creationId="{656507A5-9F29-6B4E-9E22-B262D597913B}"/>
          </ac:cxnSpMkLst>
        </pc:cxnChg>
        <pc:cxnChg chg="add mod">
          <ac:chgData name="延齡 楊" userId="3b99287881d56c4f" providerId="LiveId" clId="{8DC48FF2-0F94-084B-A941-3A63485117C9}" dt="2020-06-29T00:38:35.724" v="8741" actId="1076"/>
          <ac:cxnSpMkLst>
            <pc:docMk/>
            <pc:sldMk cId="3818792318" sldId="305"/>
            <ac:cxnSpMk id="25" creationId="{E4ACC509-275C-EC41-933B-710A81997D00}"/>
          </ac:cxnSpMkLst>
        </pc:cxnChg>
        <pc:cxnChg chg="mod">
          <ac:chgData name="延齡 楊" userId="3b99287881d56c4f" providerId="LiveId" clId="{8DC48FF2-0F94-084B-A941-3A63485117C9}" dt="2020-06-29T00:38:25.335" v="8738" actId="14100"/>
          <ac:cxnSpMkLst>
            <pc:docMk/>
            <pc:sldMk cId="3818792318" sldId="305"/>
            <ac:cxnSpMk id="34" creationId="{6F6648FD-4EEF-E64B-8B43-7E276917F716}"/>
          </ac:cxnSpMkLst>
        </pc:cxnChg>
        <pc:cxnChg chg="mod">
          <ac:chgData name="延齡 楊" userId="3b99287881d56c4f" providerId="LiveId" clId="{8DC48FF2-0F94-084B-A941-3A63485117C9}" dt="2020-06-29T00:38:31.825" v="8740" actId="14100"/>
          <ac:cxnSpMkLst>
            <pc:docMk/>
            <pc:sldMk cId="3818792318" sldId="305"/>
            <ac:cxnSpMk id="35" creationId="{CFAD1AA1-D43B-404E-AF77-D0FD4B1DF042}"/>
          </ac:cxnSpMkLst>
        </pc:cxnChg>
        <pc:cxnChg chg="mod">
          <ac:chgData name="延齡 楊" userId="3b99287881d56c4f" providerId="LiveId" clId="{8DC48FF2-0F94-084B-A941-3A63485117C9}" dt="2020-06-29T00:38:39.313" v="8742" actId="1076"/>
          <ac:cxnSpMkLst>
            <pc:docMk/>
            <pc:sldMk cId="3818792318" sldId="305"/>
            <ac:cxnSpMk id="36" creationId="{17B5959E-F73C-7C41-A406-903D66270C15}"/>
          </ac:cxnSpMkLst>
        </pc:cxnChg>
      </pc:sldChg>
      <pc:sldChg chg="delSp">
        <pc:chgData name="延齡 楊" userId="3b99287881d56c4f" providerId="LiveId" clId="{8DC48FF2-0F94-084B-A941-3A63485117C9}" dt="2020-06-26T02:49:06.097" v="1367" actId="478"/>
        <pc:sldMkLst>
          <pc:docMk/>
          <pc:sldMk cId="2979081156" sldId="306"/>
        </pc:sldMkLst>
        <pc:picChg chg="del">
          <ac:chgData name="延齡 楊" userId="3b99287881d56c4f" providerId="LiveId" clId="{8DC48FF2-0F94-084B-A941-3A63485117C9}" dt="2020-06-26T02:49:06.097" v="1367" actId="478"/>
          <ac:picMkLst>
            <pc:docMk/>
            <pc:sldMk cId="2979081156" sldId="306"/>
            <ac:picMk id="6" creationId="{742B24E3-843C-C44F-A58D-38906527D1EC}"/>
          </ac:picMkLst>
        </pc:picChg>
      </pc:sldChg>
      <pc:sldChg chg="delSp">
        <pc:chgData name="延齡 楊" userId="3b99287881d56c4f" providerId="LiveId" clId="{8DC48FF2-0F94-084B-A941-3A63485117C9}" dt="2020-06-26T02:48:29.763" v="1356" actId="478"/>
        <pc:sldMkLst>
          <pc:docMk/>
          <pc:sldMk cId="65059241" sldId="307"/>
        </pc:sldMkLst>
        <pc:picChg chg="del">
          <ac:chgData name="延齡 楊" userId="3b99287881d56c4f" providerId="LiveId" clId="{8DC48FF2-0F94-084B-A941-3A63485117C9}" dt="2020-06-26T02:48:29.763" v="1356" actId="478"/>
          <ac:picMkLst>
            <pc:docMk/>
            <pc:sldMk cId="65059241" sldId="307"/>
            <ac:picMk id="4" creationId="{BF80AAA3-A0FC-924E-BF17-B2D2B919914F}"/>
          </ac:picMkLst>
        </pc:picChg>
      </pc:sldChg>
      <pc:sldChg chg="delSp modSp">
        <pc:chgData name="延齡 楊" userId="3b99287881d56c4f" providerId="LiveId" clId="{8DC48FF2-0F94-084B-A941-3A63485117C9}" dt="2020-06-29T04:13:46.741" v="9208" actId="14100"/>
        <pc:sldMkLst>
          <pc:docMk/>
          <pc:sldMk cId="3846452581" sldId="308"/>
        </pc:sldMkLst>
        <pc:spChg chg="mod">
          <ac:chgData name="延齡 楊" userId="3b99287881d56c4f" providerId="LiveId" clId="{8DC48FF2-0F94-084B-A941-3A63485117C9}" dt="2020-06-29T04:10:39.174" v="9138" actId="14100"/>
          <ac:spMkLst>
            <pc:docMk/>
            <pc:sldMk cId="3846452581" sldId="308"/>
            <ac:spMk id="16" creationId="{40832B7B-6E72-5F46-8532-29ABA731C06F}"/>
          </ac:spMkLst>
        </pc:spChg>
        <pc:spChg chg="mod">
          <ac:chgData name="延齡 楊" userId="3b99287881d56c4f" providerId="LiveId" clId="{8DC48FF2-0F94-084B-A941-3A63485117C9}" dt="2020-06-29T04:10:25.485" v="9136" actId="14100"/>
          <ac:spMkLst>
            <pc:docMk/>
            <pc:sldMk cId="3846452581" sldId="308"/>
            <ac:spMk id="17" creationId="{0F36C35E-7CCB-684B-8F8C-1E2B3BE4443E}"/>
          </ac:spMkLst>
        </pc:spChg>
        <pc:spChg chg="mod">
          <ac:chgData name="延齡 楊" userId="3b99287881d56c4f" providerId="LiveId" clId="{8DC48FF2-0F94-084B-A941-3A63485117C9}" dt="2020-06-29T04:06:10.272" v="9130" actId="1076"/>
          <ac:spMkLst>
            <pc:docMk/>
            <pc:sldMk cId="3846452581" sldId="308"/>
            <ac:spMk id="21" creationId="{B5003EDA-4167-2C45-8F42-A1B82D0BAF63}"/>
          </ac:spMkLst>
        </pc:spChg>
        <pc:spChg chg="mod">
          <ac:chgData name="延齡 楊" userId="3b99287881d56c4f" providerId="LiveId" clId="{8DC48FF2-0F94-084B-A941-3A63485117C9}" dt="2020-06-29T04:06:10.272" v="9130" actId="1076"/>
          <ac:spMkLst>
            <pc:docMk/>
            <pc:sldMk cId="3846452581" sldId="308"/>
            <ac:spMk id="22" creationId="{9640FB83-577B-2845-9F43-CEC123256991}"/>
          </ac:spMkLst>
        </pc:spChg>
        <pc:spChg chg="mod">
          <ac:chgData name="延齡 楊" userId="3b99287881d56c4f" providerId="LiveId" clId="{8DC48FF2-0F94-084B-A941-3A63485117C9}" dt="2020-06-29T04:07:33.393" v="9134" actId="1076"/>
          <ac:spMkLst>
            <pc:docMk/>
            <pc:sldMk cId="3846452581" sldId="308"/>
            <ac:spMk id="23" creationId="{41731609-62AC-DA44-AF7A-139E3FE0B1BD}"/>
          </ac:spMkLst>
        </pc:spChg>
        <pc:spChg chg="mod">
          <ac:chgData name="延齡 楊" userId="3b99287881d56c4f" providerId="LiveId" clId="{8DC48FF2-0F94-084B-A941-3A63485117C9}" dt="2020-06-29T04:06:10.272" v="9130" actId="1076"/>
          <ac:spMkLst>
            <pc:docMk/>
            <pc:sldMk cId="3846452581" sldId="308"/>
            <ac:spMk id="24" creationId="{119277F1-F3F2-2C4C-88D0-C60EA5DA5536}"/>
          </ac:spMkLst>
        </pc:spChg>
        <pc:spChg chg="mod">
          <ac:chgData name="延齡 楊" userId="3b99287881d56c4f" providerId="LiveId" clId="{8DC48FF2-0F94-084B-A941-3A63485117C9}" dt="2020-06-29T04:06:10.272" v="9130" actId="1076"/>
          <ac:spMkLst>
            <pc:docMk/>
            <pc:sldMk cId="3846452581" sldId="308"/>
            <ac:spMk id="25" creationId="{90CADAE2-FCE4-E847-A74D-18F42F28BACA}"/>
          </ac:spMkLst>
        </pc:spChg>
        <pc:spChg chg="mod">
          <ac:chgData name="延齡 楊" userId="3b99287881d56c4f" providerId="LiveId" clId="{8DC48FF2-0F94-084B-A941-3A63485117C9}" dt="2020-06-29T04:06:10.272" v="9130" actId="1076"/>
          <ac:spMkLst>
            <pc:docMk/>
            <pc:sldMk cId="3846452581" sldId="308"/>
            <ac:spMk id="26" creationId="{0BAB37C7-0476-0F47-9D94-5BD9892C9595}"/>
          </ac:spMkLst>
        </pc:spChg>
        <pc:spChg chg="mod">
          <ac:chgData name="延齡 楊" userId="3b99287881d56c4f" providerId="LiveId" clId="{8DC48FF2-0F94-084B-A941-3A63485117C9}" dt="2020-06-29T04:06:10.272" v="9130" actId="1076"/>
          <ac:spMkLst>
            <pc:docMk/>
            <pc:sldMk cId="3846452581" sldId="308"/>
            <ac:spMk id="27" creationId="{5FE9AD8C-CA55-9B40-AE0E-E455FA336FA7}"/>
          </ac:spMkLst>
        </pc:spChg>
        <pc:spChg chg="mod">
          <ac:chgData name="延齡 楊" userId="3b99287881d56c4f" providerId="LiveId" clId="{8DC48FF2-0F94-084B-A941-3A63485117C9}" dt="2020-06-29T04:06:10.272" v="9130" actId="1076"/>
          <ac:spMkLst>
            <pc:docMk/>
            <pc:sldMk cId="3846452581" sldId="308"/>
            <ac:spMk id="28" creationId="{F0D370F9-0A6C-C547-8B7C-EA025A7C18BA}"/>
          </ac:spMkLst>
        </pc:spChg>
        <pc:spChg chg="del">
          <ac:chgData name="延齡 楊" userId="3b99287881d56c4f" providerId="LiveId" clId="{8DC48FF2-0F94-084B-A941-3A63485117C9}" dt="2020-06-29T04:05:00.423" v="9119" actId="478"/>
          <ac:spMkLst>
            <pc:docMk/>
            <pc:sldMk cId="3846452581" sldId="308"/>
            <ac:spMk id="29" creationId="{DD10BEBB-B3C2-2845-87C1-67E840BBF9C0}"/>
          </ac:spMkLst>
        </pc:spChg>
        <pc:spChg chg="del">
          <ac:chgData name="延齡 楊" userId="3b99287881d56c4f" providerId="LiveId" clId="{8DC48FF2-0F94-084B-A941-3A63485117C9}" dt="2020-06-29T04:05:02.665" v="9120" actId="478"/>
          <ac:spMkLst>
            <pc:docMk/>
            <pc:sldMk cId="3846452581" sldId="308"/>
            <ac:spMk id="30" creationId="{D4B0856E-BC8D-0347-BCB3-F5F3494D5784}"/>
          </ac:spMkLst>
        </pc:spChg>
        <pc:spChg chg="del">
          <ac:chgData name="延齡 楊" userId="3b99287881d56c4f" providerId="LiveId" clId="{8DC48FF2-0F94-084B-A941-3A63485117C9}" dt="2020-06-29T04:05:04.793" v="9121" actId="478"/>
          <ac:spMkLst>
            <pc:docMk/>
            <pc:sldMk cId="3846452581" sldId="308"/>
            <ac:spMk id="31" creationId="{62C6F22C-89F7-2040-8DE0-122BFE1C64D3}"/>
          </ac:spMkLst>
        </pc:spChg>
        <pc:spChg chg="del">
          <ac:chgData name="延齡 楊" userId="3b99287881d56c4f" providerId="LiveId" clId="{8DC48FF2-0F94-084B-A941-3A63485117C9}" dt="2020-06-29T04:05:07.399" v="9122" actId="478"/>
          <ac:spMkLst>
            <pc:docMk/>
            <pc:sldMk cId="3846452581" sldId="308"/>
            <ac:spMk id="32" creationId="{23657C8B-D654-D94C-8F8E-9E8E5BACA5CC}"/>
          </ac:spMkLst>
        </pc:spChg>
        <pc:spChg chg="del">
          <ac:chgData name="延齡 楊" userId="3b99287881d56c4f" providerId="LiveId" clId="{8DC48FF2-0F94-084B-A941-3A63485117C9}" dt="2020-06-29T04:05:09.242" v="9123" actId="478"/>
          <ac:spMkLst>
            <pc:docMk/>
            <pc:sldMk cId="3846452581" sldId="308"/>
            <ac:spMk id="33" creationId="{7B04F41D-DAB1-5A4F-957D-6C81EC265657}"/>
          </ac:spMkLst>
        </pc:spChg>
        <pc:spChg chg="del">
          <ac:chgData name="延齡 楊" userId="3b99287881d56c4f" providerId="LiveId" clId="{8DC48FF2-0F94-084B-A941-3A63485117C9}" dt="2020-06-29T04:05:11.729" v="9124" actId="478"/>
          <ac:spMkLst>
            <pc:docMk/>
            <pc:sldMk cId="3846452581" sldId="308"/>
            <ac:spMk id="34" creationId="{40CD9180-D04C-4F4B-9C79-1C1308FA27CE}"/>
          </ac:spMkLst>
        </pc:spChg>
        <pc:spChg chg="mod">
          <ac:chgData name="延齡 楊" userId="3b99287881d56c4f" providerId="LiveId" clId="{8DC48FF2-0F94-084B-A941-3A63485117C9}" dt="2020-06-29T04:11:49.175" v="9168" actId="1076"/>
          <ac:spMkLst>
            <pc:docMk/>
            <pc:sldMk cId="3846452581" sldId="308"/>
            <ac:spMk id="55" creationId="{68608099-7F62-0C44-A81E-97EEE376D4F9}"/>
          </ac:spMkLst>
        </pc:spChg>
        <pc:spChg chg="mod">
          <ac:chgData name="延齡 楊" userId="3b99287881d56c4f" providerId="LiveId" clId="{8DC48FF2-0F94-084B-A941-3A63485117C9}" dt="2020-06-29T04:13:00.603" v="9194" actId="14100"/>
          <ac:spMkLst>
            <pc:docMk/>
            <pc:sldMk cId="3846452581" sldId="308"/>
            <ac:spMk id="56" creationId="{23FC46A0-2630-BF41-9970-AED14717AE33}"/>
          </ac:spMkLst>
        </pc:spChg>
        <pc:spChg chg="mod">
          <ac:chgData name="延齡 楊" userId="3b99287881d56c4f" providerId="LiveId" clId="{8DC48FF2-0F94-084B-A941-3A63485117C9}" dt="2020-06-29T04:13:13.174" v="9200" actId="1076"/>
          <ac:spMkLst>
            <pc:docMk/>
            <pc:sldMk cId="3846452581" sldId="308"/>
            <ac:spMk id="57" creationId="{13FE5128-1DC8-4046-81EE-FE70BDAADE4A}"/>
          </ac:spMkLst>
        </pc:spChg>
        <pc:spChg chg="mod">
          <ac:chgData name="延齡 楊" userId="3b99287881d56c4f" providerId="LiveId" clId="{8DC48FF2-0F94-084B-A941-3A63485117C9}" dt="2020-06-29T04:13:34.312" v="9205" actId="255"/>
          <ac:spMkLst>
            <pc:docMk/>
            <pc:sldMk cId="3846452581" sldId="308"/>
            <ac:spMk id="58" creationId="{8382BDEA-DE2E-1844-9B70-A77C4D0AF6EE}"/>
          </ac:spMkLst>
        </pc:spChg>
        <pc:spChg chg="mod">
          <ac:chgData name="延齡 楊" userId="3b99287881d56c4f" providerId="LiveId" clId="{8DC48FF2-0F94-084B-A941-3A63485117C9}" dt="2020-06-29T04:11:52.176" v="9169" actId="1076"/>
          <ac:spMkLst>
            <pc:docMk/>
            <pc:sldMk cId="3846452581" sldId="308"/>
            <ac:spMk id="59" creationId="{593BC182-63B5-964C-85CE-20281312F46F}"/>
          </ac:spMkLst>
        </pc:spChg>
        <pc:spChg chg="mod">
          <ac:chgData name="延齡 楊" userId="3b99287881d56c4f" providerId="LiveId" clId="{8DC48FF2-0F94-084B-A941-3A63485117C9}" dt="2020-06-29T04:11:57.885" v="9170" actId="1076"/>
          <ac:spMkLst>
            <pc:docMk/>
            <pc:sldMk cId="3846452581" sldId="308"/>
            <ac:spMk id="60" creationId="{94554B62-0DBE-5840-B727-94B98B0E6A2F}"/>
          </ac:spMkLst>
        </pc:spChg>
        <pc:spChg chg="mod">
          <ac:chgData name="延齡 楊" userId="3b99287881d56c4f" providerId="LiveId" clId="{8DC48FF2-0F94-084B-A941-3A63485117C9}" dt="2020-06-29T04:12:19.655" v="9180" actId="1076"/>
          <ac:spMkLst>
            <pc:docMk/>
            <pc:sldMk cId="3846452581" sldId="308"/>
            <ac:spMk id="61" creationId="{E0EA8174-BC42-8544-AAFC-5F37402B32BD}"/>
          </ac:spMkLst>
        </pc:spChg>
        <pc:spChg chg="del">
          <ac:chgData name="延齡 楊" userId="3b99287881d56c4f" providerId="LiveId" clId="{8DC48FF2-0F94-084B-A941-3A63485117C9}" dt="2020-06-29T04:10:52.171" v="9140" actId="478"/>
          <ac:spMkLst>
            <pc:docMk/>
            <pc:sldMk cId="3846452581" sldId="308"/>
            <ac:spMk id="92" creationId="{8D8667E0-D0DC-BF48-B706-5FD78EC64FC9}"/>
          </ac:spMkLst>
        </pc:spChg>
        <pc:spChg chg="del mod">
          <ac:chgData name="延齡 楊" userId="3b99287881d56c4f" providerId="LiveId" clId="{8DC48FF2-0F94-084B-A941-3A63485117C9}" dt="2020-06-29T04:10:55.136" v="9141" actId="478"/>
          <ac:spMkLst>
            <pc:docMk/>
            <pc:sldMk cId="3846452581" sldId="308"/>
            <ac:spMk id="93" creationId="{A31ADEB3-F7AA-554C-958A-ABAF0C8DFF95}"/>
          </ac:spMkLst>
        </pc:spChg>
        <pc:picChg chg="del">
          <ac:chgData name="延齡 楊" userId="3b99287881d56c4f" providerId="LiveId" clId="{8DC48FF2-0F94-084B-A941-3A63485117C9}" dt="2020-06-28T03:28:55.791" v="5035" actId="478"/>
          <ac:picMkLst>
            <pc:docMk/>
            <pc:sldMk cId="3846452581" sldId="308"/>
            <ac:picMk id="4" creationId="{BF80AAA3-A0FC-924E-BF17-B2D2B919914F}"/>
          </ac:picMkLst>
        </pc:picChg>
        <pc:picChg chg="mod modCrop">
          <ac:chgData name="延齡 楊" userId="3b99287881d56c4f" providerId="LiveId" clId="{8DC48FF2-0F94-084B-A941-3A63485117C9}" dt="2020-06-29T04:05:41.650" v="9128" actId="1076"/>
          <ac:picMkLst>
            <pc:docMk/>
            <pc:sldMk cId="3846452581" sldId="308"/>
            <ac:picMk id="19" creationId="{9F19529C-A31F-674A-A33E-CBAEB73F43CC}"/>
          </ac:picMkLst>
        </pc:picChg>
        <pc:picChg chg="mod">
          <ac:chgData name="延齡 楊" userId="3b99287881d56c4f" providerId="LiveId" clId="{8DC48FF2-0F94-084B-A941-3A63485117C9}" dt="2020-06-29T04:10:45.409" v="9139" actId="1076"/>
          <ac:picMkLst>
            <pc:docMk/>
            <pc:sldMk cId="3846452581" sldId="308"/>
            <ac:picMk id="20" creationId="{AA636A69-938A-4E4D-BD0F-A423AA98FFBA}"/>
          </ac:picMkLst>
        </pc:picChg>
        <pc:cxnChg chg="mod">
          <ac:chgData name="延齡 楊" userId="3b99287881d56c4f" providerId="LiveId" clId="{8DC48FF2-0F94-084B-A941-3A63485117C9}" dt="2020-06-29T04:06:10.272" v="9130" actId="1076"/>
          <ac:cxnSpMkLst>
            <pc:docMk/>
            <pc:sldMk cId="3846452581" sldId="308"/>
            <ac:cxnSpMk id="35" creationId="{31FBC9C6-87F0-114E-9EEC-C8CA7DA58710}"/>
          </ac:cxnSpMkLst>
        </pc:cxnChg>
        <pc:cxnChg chg="mod">
          <ac:chgData name="延齡 楊" userId="3b99287881d56c4f" providerId="LiveId" clId="{8DC48FF2-0F94-084B-A941-3A63485117C9}" dt="2020-06-29T04:06:10.272" v="9130" actId="1076"/>
          <ac:cxnSpMkLst>
            <pc:docMk/>
            <pc:sldMk cId="3846452581" sldId="308"/>
            <ac:cxnSpMk id="40" creationId="{66D79641-20B8-C343-8C04-B91FF0641788}"/>
          </ac:cxnSpMkLst>
        </pc:cxnChg>
        <pc:cxnChg chg="mod">
          <ac:chgData name="延齡 楊" userId="3b99287881d56c4f" providerId="LiveId" clId="{8DC48FF2-0F94-084B-A941-3A63485117C9}" dt="2020-06-29T04:06:10.272" v="9130" actId="1076"/>
          <ac:cxnSpMkLst>
            <pc:docMk/>
            <pc:sldMk cId="3846452581" sldId="308"/>
            <ac:cxnSpMk id="42" creationId="{CB855BFC-06A2-924E-9605-3B8B189C9A5C}"/>
          </ac:cxnSpMkLst>
        </pc:cxnChg>
        <pc:cxnChg chg="mod">
          <ac:chgData name="延齡 楊" userId="3b99287881d56c4f" providerId="LiveId" clId="{8DC48FF2-0F94-084B-A941-3A63485117C9}" dt="2020-06-29T04:06:10.272" v="9130" actId="1076"/>
          <ac:cxnSpMkLst>
            <pc:docMk/>
            <pc:sldMk cId="3846452581" sldId="308"/>
            <ac:cxnSpMk id="44" creationId="{82B3E260-CD15-A544-8C45-1A6B47242BC9}"/>
          </ac:cxnSpMkLst>
        </pc:cxnChg>
        <pc:cxnChg chg="mod">
          <ac:chgData name="延齡 楊" userId="3b99287881d56c4f" providerId="LiveId" clId="{8DC48FF2-0F94-084B-A941-3A63485117C9}" dt="2020-06-29T04:06:10.272" v="9130" actId="1076"/>
          <ac:cxnSpMkLst>
            <pc:docMk/>
            <pc:sldMk cId="3846452581" sldId="308"/>
            <ac:cxnSpMk id="45" creationId="{CDC54826-74A2-8442-A055-E8861724C18C}"/>
          </ac:cxnSpMkLst>
        </pc:cxnChg>
        <pc:cxnChg chg="mod">
          <ac:chgData name="延齡 楊" userId="3b99287881d56c4f" providerId="LiveId" clId="{8DC48FF2-0F94-084B-A941-3A63485117C9}" dt="2020-06-29T04:06:10.272" v="9130" actId="1076"/>
          <ac:cxnSpMkLst>
            <pc:docMk/>
            <pc:sldMk cId="3846452581" sldId="308"/>
            <ac:cxnSpMk id="47" creationId="{78F8C7F8-A51F-444C-97DD-962537AF4131}"/>
          </ac:cxnSpMkLst>
        </pc:cxnChg>
        <pc:cxnChg chg="del">
          <ac:chgData name="延齡 楊" userId="3b99287881d56c4f" providerId="LiveId" clId="{8DC48FF2-0F94-084B-A941-3A63485117C9}" dt="2020-06-29T04:05:18.045" v="9125" actId="478"/>
          <ac:cxnSpMkLst>
            <pc:docMk/>
            <pc:sldMk cId="3846452581" sldId="308"/>
            <ac:cxnSpMk id="48" creationId="{88977134-67D3-6F42-B1E9-131C5336712C}"/>
          </ac:cxnSpMkLst>
        </pc:cxnChg>
        <pc:cxnChg chg="del">
          <ac:chgData name="延齡 楊" userId="3b99287881d56c4f" providerId="LiveId" clId="{8DC48FF2-0F94-084B-A941-3A63485117C9}" dt="2020-06-29T04:05:18.045" v="9125" actId="478"/>
          <ac:cxnSpMkLst>
            <pc:docMk/>
            <pc:sldMk cId="3846452581" sldId="308"/>
            <ac:cxnSpMk id="49" creationId="{74162BDE-ADD0-0742-9FB4-BED2FD96F4C2}"/>
          </ac:cxnSpMkLst>
        </pc:cxnChg>
        <pc:cxnChg chg="del">
          <ac:chgData name="延齡 楊" userId="3b99287881d56c4f" providerId="LiveId" clId="{8DC48FF2-0F94-084B-A941-3A63485117C9}" dt="2020-06-29T04:05:18.045" v="9125" actId="478"/>
          <ac:cxnSpMkLst>
            <pc:docMk/>
            <pc:sldMk cId="3846452581" sldId="308"/>
            <ac:cxnSpMk id="50" creationId="{351F8B1B-3992-0940-ABCF-19145C4150F5}"/>
          </ac:cxnSpMkLst>
        </pc:cxnChg>
        <pc:cxnChg chg="del">
          <ac:chgData name="延齡 楊" userId="3b99287881d56c4f" providerId="LiveId" clId="{8DC48FF2-0F94-084B-A941-3A63485117C9}" dt="2020-06-29T04:05:18.045" v="9125" actId="478"/>
          <ac:cxnSpMkLst>
            <pc:docMk/>
            <pc:sldMk cId="3846452581" sldId="308"/>
            <ac:cxnSpMk id="51" creationId="{7972D3E4-E70D-0146-962C-0361299CA46F}"/>
          </ac:cxnSpMkLst>
        </pc:cxnChg>
        <pc:cxnChg chg="del">
          <ac:chgData name="延齡 楊" userId="3b99287881d56c4f" providerId="LiveId" clId="{8DC48FF2-0F94-084B-A941-3A63485117C9}" dt="2020-06-29T04:05:18.045" v="9125" actId="478"/>
          <ac:cxnSpMkLst>
            <pc:docMk/>
            <pc:sldMk cId="3846452581" sldId="308"/>
            <ac:cxnSpMk id="52" creationId="{53FDFDDF-0B02-B445-8562-FC085AC70EBF}"/>
          </ac:cxnSpMkLst>
        </pc:cxnChg>
        <pc:cxnChg chg="del">
          <ac:chgData name="延齡 楊" userId="3b99287881d56c4f" providerId="LiveId" clId="{8DC48FF2-0F94-084B-A941-3A63485117C9}" dt="2020-06-29T04:05:18.045" v="9125" actId="478"/>
          <ac:cxnSpMkLst>
            <pc:docMk/>
            <pc:sldMk cId="3846452581" sldId="308"/>
            <ac:cxnSpMk id="53" creationId="{F238081A-0279-8E4D-86CE-F67DC182F00E}"/>
          </ac:cxnSpMkLst>
        </pc:cxnChg>
        <pc:cxnChg chg="mod">
          <ac:chgData name="延齡 楊" userId="3b99287881d56c4f" providerId="LiveId" clId="{8DC48FF2-0F94-084B-A941-3A63485117C9}" dt="2020-06-29T04:12:23.714" v="9181" actId="1076"/>
          <ac:cxnSpMkLst>
            <pc:docMk/>
            <pc:sldMk cId="3846452581" sldId="308"/>
            <ac:cxnSpMk id="69" creationId="{828383DC-B2D0-964B-823B-03F94339BAEB}"/>
          </ac:cxnSpMkLst>
        </pc:cxnChg>
        <pc:cxnChg chg="mod">
          <ac:chgData name="延齡 楊" userId="3b99287881d56c4f" providerId="LiveId" clId="{8DC48FF2-0F94-084B-A941-3A63485117C9}" dt="2020-06-29T04:12:29.758" v="9182" actId="1076"/>
          <ac:cxnSpMkLst>
            <pc:docMk/>
            <pc:sldMk cId="3846452581" sldId="308"/>
            <ac:cxnSpMk id="72" creationId="{F6CC8B9D-FB05-0445-A51E-0E8BB34F735A}"/>
          </ac:cxnSpMkLst>
        </pc:cxnChg>
        <pc:cxnChg chg="mod">
          <ac:chgData name="延齡 楊" userId="3b99287881d56c4f" providerId="LiveId" clId="{8DC48FF2-0F94-084B-A941-3A63485117C9}" dt="2020-06-29T04:12:35.101" v="9183" actId="1076"/>
          <ac:cxnSpMkLst>
            <pc:docMk/>
            <pc:sldMk cId="3846452581" sldId="308"/>
            <ac:cxnSpMk id="81" creationId="{0D32B3E7-3ED2-5146-891A-130E55D12A4F}"/>
          </ac:cxnSpMkLst>
        </pc:cxnChg>
        <pc:cxnChg chg="mod">
          <ac:chgData name="延齡 楊" userId="3b99287881d56c4f" providerId="LiveId" clId="{8DC48FF2-0F94-084B-A941-3A63485117C9}" dt="2020-06-29T04:13:46.741" v="9208" actId="14100"/>
          <ac:cxnSpMkLst>
            <pc:docMk/>
            <pc:sldMk cId="3846452581" sldId="308"/>
            <ac:cxnSpMk id="83" creationId="{61050750-6E14-074A-80DE-AE0B08FA60F0}"/>
          </ac:cxnSpMkLst>
        </pc:cxnChg>
        <pc:cxnChg chg="mod">
          <ac:chgData name="延齡 楊" userId="3b99287881d56c4f" providerId="LiveId" clId="{8DC48FF2-0F94-084B-A941-3A63485117C9}" dt="2020-06-29T04:06:10.272" v="9130" actId="1076"/>
          <ac:cxnSpMkLst>
            <pc:docMk/>
            <pc:sldMk cId="3846452581" sldId="308"/>
            <ac:cxnSpMk id="88" creationId="{EF817C42-0CB1-5E44-AFD5-95589537C952}"/>
          </ac:cxnSpMkLst>
        </pc:cxnChg>
        <pc:cxnChg chg="mod">
          <ac:chgData name="延齡 楊" userId="3b99287881d56c4f" providerId="LiveId" clId="{8DC48FF2-0F94-084B-A941-3A63485117C9}" dt="2020-06-29T04:11:41.162" v="9165" actId="1076"/>
          <ac:cxnSpMkLst>
            <pc:docMk/>
            <pc:sldMk cId="3846452581" sldId="308"/>
            <ac:cxnSpMk id="89" creationId="{11EAE169-C92B-104A-9AFF-9F979892A3BF}"/>
          </ac:cxnSpMkLst>
        </pc:cxnChg>
      </pc:sldChg>
      <pc:sldChg chg="delSp modSp">
        <pc:chgData name="延齡 楊" userId="3b99287881d56c4f" providerId="LiveId" clId="{8DC48FF2-0F94-084B-A941-3A63485117C9}" dt="2020-06-26T08:04:24.250" v="2112" actId="207"/>
        <pc:sldMkLst>
          <pc:docMk/>
          <pc:sldMk cId="2696753971" sldId="309"/>
        </pc:sldMkLst>
        <pc:spChg chg="mod">
          <ac:chgData name="延齡 楊" userId="3b99287881d56c4f" providerId="LiveId" clId="{8DC48FF2-0F94-084B-A941-3A63485117C9}" dt="2020-06-26T08:04:24.250" v="2112" actId="207"/>
          <ac:spMkLst>
            <pc:docMk/>
            <pc:sldMk cId="2696753971" sldId="309"/>
            <ac:spMk id="24" creationId="{1E7F8658-8FBE-1846-B274-89083400D2E2}"/>
          </ac:spMkLst>
        </pc:spChg>
        <pc:picChg chg="del">
          <ac:chgData name="延齡 楊" userId="3b99287881d56c4f" providerId="LiveId" clId="{8DC48FF2-0F94-084B-A941-3A63485117C9}" dt="2020-06-26T02:48:32.405" v="1357" actId="478"/>
          <ac:picMkLst>
            <pc:docMk/>
            <pc:sldMk cId="2696753971" sldId="309"/>
            <ac:picMk id="4" creationId="{BF80AAA3-A0FC-924E-BF17-B2D2B919914F}"/>
          </ac:picMkLst>
        </pc:picChg>
      </pc:sldChg>
      <pc:sldChg chg="delSp">
        <pc:chgData name="延齡 楊" userId="3b99287881d56c4f" providerId="LiveId" clId="{8DC48FF2-0F94-084B-A941-3A63485117C9}" dt="2020-06-28T03:28:58.292" v="5036" actId="478"/>
        <pc:sldMkLst>
          <pc:docMk/>
          <pc:sldMk cId="1918398147" sldId="311"/>
        </pc:sldMkLst>
        <pc:picChg chg="del">
          <ac:chgData name="延齡 楊" userId="3b99287881d56c4f" providerId="LiveId" clId="{8DC48FF2-0F94-084B-A941-3A63485117C9}" dt="2020-06-28T03:28:58.292" v="5036" actId="478"/>
          <ac:picMkLst>
            <pc:docMk/>
            <pc:sldMk cId="1918398147" sldId="311"/>
            <ac:picMk id="4" creationId="{BF80AAA3-A0FC-924E-BF17-B2D2B919914F}"/>
          </ac:picMkLst>
        </pc:picChg>
      </pc:sldChg>
      <pc:sldChg chg="delSp modSp">
        <pc:chgData name="延齡 楊" userId="3b99287881d56c4f" providerId="LiveId" clId="{8DC48FF2-0F94-084B-A941-3A63485117C9}" dt="2020-06-29T00:41:11.846" v="8767" actId="1076"/>
        <pc:sldMkLst>
          <pc:docMk/>
          <pc:sldMk cId="396661114" sldId="312"/>
        </pc:sldMkLst>
        <pc:spChg chg="mod">
          <ac:chgData name="延齡 楊" userId="3b99287881d56c4f" providerId="LiveId" clId="{8DC48FF2-0F94-084B-A941-3A63485117C9}" dt="2020-06-29T00:40:57.993" v="8765" actId="20577"/>
          <ac:spMkLst>
            <pc:docMk/>
            <pc:sldMk cId="396661114" sldId="312"/>
            <ac:spMk id="5" creationId="{2FDC5812-9BDA-4344-97A6-8569986A66E3}"/>
          </ac:spMkLst>
        </pc:spChg>
        <pc:spChg chg="mod">
          <ac:chgData name="延齡 楊" userId="3b99287881d56c4f" providerId="LiveId" clId="{8DC48FF2-0F94-084B-A941-3A63485117C9}" dt="2020-06-29T00:41:11.846" v="8767" actId="1076"/>
          <ac:spMkLst>
            <pc:docMk/>
            <pc:sldMk cId="396661114" sldId="312"/>
            <ac:spMk id="10" creationId="{B7B38878-C3B3-C24E-91EB-3E88B6094741}"/>
          </ac:spMkLst>
        </pc:spChg>
        <pc:spChg chg="del">
          <ac:chgData name="延齡 楊" userId="3b99287881d56c4f" providerId="LiveId" clId="{8DC48FF2-0F94-084B-A941-3A63485117C9}" dt="2020-06-28T16:32:46.051" v="7764" actId="478"/>
          <ac:spMkLst>
            <pc:docMk/>
            <pc:sldMk cId="396661114" sldId="312"/>
            <ac:spMk id="13" creationId="{BE4B9866-EFFD-FB4D-8F02-096755815433}"/>
          </ac:spMkLst>
        </pc:spChg>
        <pc:spChg chg="mod">
          <ac:chgData name="延齡 楊" userId="3b99287881d56c4f" providerId="LiveId" clId="{8DC48FF2-0F94-084B-A941-3A63485117C9}" dt="2020-06-29T00:41:11.846" v="8767" actId="1076"/>
          <ac:spMkLst>
            <pc:docMk/>
            <pc:sldMk cId="396661114" sldId="312"/>
            <ac:spMk id="14" creationId="{E66DBA5D-FB5D-4044-AE8E-68CCDC12B87E}"/>
          </ac:spMkLst>
        </pc:spChg>
        <pc:spChg chg="mod">
          <ac:chgData name="延齡 楊" userId="3b99287881d56c4f" providerId="LiveId" clId="{8DC48FF2-0F94-084B-A941-3A63485117C9}" dt="2020-06-29T00:41:11.846" v="8767" actId="1076"/>
          <ac:spMkLst>
            <pc:docMk/>
            <pc:sldMk cId="396661114" sldId="312"/>
            <ac:spMk id="15" creationId="{EE42F011-8F62-5F4C-BE72-81149E19AE00}"/>
          </ac:spMkLst>
        </pc:spChg>
        <pc:spChg chg="mod">
          <ac:chgData name="延齡 楊" userId="3b99287881d56c4f" providerId="LiveId" clId="{8DC48FF2-0F94-084B-A941-3A63485117C9}" dt="2020-06-29T00:41:11.846" v="8767" actId="1076"/>
          <ac:spMkLst>
            <pc:docMk/>
            <pc:sldMk cId="396661114" sldId="312"/>
            <ac:spMk id="16" creationId="{ADB17EF4-C94E-0845-8019-6D64C7EF4347}"/>
          </ac:spMkLst>
        </pc:spChg>
        <pc:spChg chg="del">
          <ac:chgData name="延齡 楊" userId="3b99287881d56c4f" providerId="LiveId" clId="{8DC48FF2-0F94-084B-A941-3A63485117C9}" dt="2020-06-28T16:32:47.479" v="7765" actId="478"/>
          <ac:spMkLst>
            <pc:docMk/>
            <pc:sldMk cId="396661114" sldId="312"/>
            <ac:spMk id="18" creationId="{991861B3-4A1D-624D-BC84-57D02AFC0A7F}"/>
          </ac:spMkLst>
        </pc:spChg>
        <pc:spChg chg="mod">
          <ac:chgData name="延齡 楊" userId="3b99287881d56c4f" providerId="LiveId" clId="{8DC48FF2-0F94-084B-A941-3A63485117C9}" dt="2020-06-29T00:41:11.846" v="8767" actId="1076"/>
          <ac:spMkLst>
            <pc:docMk/>
            <pc:sldMk cId="396661114" sldId="312"/>
            <ac:spMk id="20" creationId="{115FCDB6-ACE6-FA4B-84DD-E2E45F492F75}"/>
          </ac:spMkLst>
        </pc:spChg>
        <pc:spChg chg="mod">
          <ac:chgData name="延齡 楊" userId="3b99287881d56c4f" providerId="LiveId" clId="{8DC48FF2-0F94-084B-A941-3A63485117C9}" dt="2020-06-29T00:41:11.846" v="8767" actId="1076"/>
          <ac:spMkLst>
            <pc:docMk/>
            <pc:sldMk cId="396661114" sldId="312"/>
            <ac:spMk id="21" creationId="{F802F594-9621-4445-A675-0BAB3D9F9299}"/>
          </ac:spMkLst>
        </pc:spChg>
        <pc:spChg chg="mod">
          <ac:chgData name="延齡 楊" userId="3b99287881d56c4f" providerId="LiveId" clId="{8DC48FF2-0F94-084B-A941-3A63485117C9}" dt="2020-06-29T00:41:11.846" v="8767" actId="1076"/>
          <ac:spMkLst>
            <pc:docMk/>
            <pc:sldMk cId="396661114" sldId="312"/>
            <ac:spMk id="23" creationId="{5BD37EFA-C82D-834E-9D39-2435C043B091}"/>
          </ac:spMkLst>
        </pc:spChg>
        <pc:spChg chg="mod">
          <ac:chgData name="延齡 楊" userId="3b99287881d56c4f" providerId="LiveId" clId="{8DC48FF2-0F94-084B-A941-3A63485117C9}" dt="2020-06-29T00:41:11.846" v="8767" actId="1076"/>
          <ac:spMkLst>
            <pc:docMk/>
            <pc:sldMk cId="396661114" sldId="312"/>
            <ac:spMk id="24" creationId="{3BFB6008-3544-5242-BF03-A15CDFDC8D65}"/>
          </ac:spMkLst>
        </pc:spChg>
        <pc:spChg chg="mod">
          <ac:chgData name="延齡 楊" userId="3b99287881d56c4f" providerId="LiveId" clId="{8DC48FF2-0F94-084B-A941-3A63485117C9}" dt="2020-06-29T00:41:11.846" v="8767" actId="1076"/>
          <ac:spMkLst>
            <pc:docMk/>
            <pc:sldMk cId="396661114" sldId="312"/>
            <ac:spMk id="25" creationId="{15FFC06B-39EC-E945-BD56-5D51CADBA7E2}"/>
          </ac:spMkLst>
        </pc:spChg>
        <pc:spChg chg="mod">
          <ac:chgData name="延齡 楊" userId="3b99287881d56c4f" providerId="LiveId" clId="{8DC48FF2-0F94-084B-A941-3A63485117C9}" dt="2020-06-29T00:41:11.846" v="8767" actId="1076"/>
          <ac:spMkLst>
            <pc:docMk/>
            <pc:sldMk cId="396661114" sldId="312"/>
            <ac:spMk id="26" creationId="{A759EA8F-20D3-FE49-9931-C3BB4E5DBA5D}"/>
          </ac:spMkLst>
        </pc:spChg>
        <pc:spChg chg="mod">
          <ac:chgData name="延齡 楊" userId="3b99287881d56c4f" providerId="LiveId" clId="{8DC48FF2-0F94-084B-A941-3A63485117C9}" dt="2020-06-29T00:41:11.846" v="8767" actId="1076"/>
          <ac:spMkLst>
            <pc:docMk/>
            <pc:sldMk cId="396661114" sldId="312"/>
            <ac:spMk id="27" creationId="{158D4C8A-087C-4148-953A-7637BE8B9965}"/>
          </ac:spMkLst>
        </pc:spChg>
        <pc:spChg chg="mod">
          <ac:chgData name="延齡 楊" userId="3b99287881d56c4f" providerId="LiveId" clId="{8DC48FF2-0F94-084B-A941-3A63485117C9}" dt="2020-06-29T00:41:11.846" v="8767" actId="1076"/>
          <ac:spMkLst>
            <pc:docMk/>
            <pc:sldMk cId="396661114" sldId="312"/>
            <ac:spMk id="28" creationId="{B1490135-DE55-6F4D-AECF-6701C25B16F6}"/>
          </ac:spMkLst>
        </pc:spChg>
        <pc:spChg chg="mod">
          <ac:chgData name="延齡 楊" userId="3b99287881d56c4f" providerId="LiveId" clId="{8DC48FF2-0F94-084B-A941-3A63485117C9}" dt="2020-06-29T00:41:11.846" v="8767" actId="1076"/>
          <ac:spMkLst>
            <pc:docMk/>
            <pc:sldMk cId="396661114" sldId="312"/>
            <ac:spMk id="29" creationId="{68A16183-30BA-CA4F-86F0-4489733E9CCE}"/>
          </ac:spMkLst>
        </pc:spChg>
        <pc:spChg chg="del mod">
          <ac:chgData name="延齡 楊" userId="3b99287881d56c4f" providerId="LiveId" clId="{8DC48FF2-0F94-084B-A941-3A63485117C9}" dt="2020-06-29T00:41:05.970" v="8766" actId="478"/>
          <ac:spMkLst>
            <pc:docMk/>
            <pc:sldMk cId="396661114" sldId="312"/>
            <ac:spMk id="30" creationId="{9D0C8D99-9069-2240-8D36-7D7270E587EE}"/>
          </ac:spMkLst>
        </pc:spChg>
        <pc:spChg chg="del">
          <ac:chgData name="延齡 楊" userId="3b99287881d56c4f" providerId="LiveId" clId="{8DC48FF2-0F94-084B-A941-3A63485117C9}" dt="2020-06-28T16:32:48.936" v="7766" actId="478"/>
          <ac:spMkLst>
            <pc:docMk/>
            <pc:sldMk cId="396661114" sldId="312"/>
            <ac:spMk id="56" creationId="{7520F37E-B373-CA4C-BA1E-63F08E4C634C}"/>
          </ac:spMkLst>
        </pc:spChg>
        <pc:spChg chg="del">
          <ac:chgData name="延齡 楊" userId="3b99287881d56c4f" providerId="LiveId" clId="{8DC48FF2-0F94-084B-A941-3A63485117C9}" dt="2020-06-28T16:32:50.871" v="7767" actId="478"/>
          <ac:spMkLst>
            <pc:docMk/>
            <pc:sldMk cId="396661114" sldId="312"/>
            <ac:spMk id="57" creationId="{10839E14-F0C6-F648-8B57-D7FCA5356F15}"/>
          </ac:spMkLst>
        </pc:spChg>
        <pc:spChg chg="del">
          <ac:chgData name="延齡 楊" userId="3b99287881d56c4f" providerId="LiveId" clId="{8DC48FF2-0F94-084B-A941-3A63485117C9}" dt="2020-06-28T16:32:58.441" v="7772" actId="478"/>
          <ac:spMkLst>
            <pc:docMk/>
            <pc:sldMk cId="396661114" sldId="312"/>
            <ac:spMk id="61" creationId="{3ACBD86C-1DE2-E948-95E4-549825064192}"/>
          </ac:spMkLst>
        </pc:spChg>
        <pc:spChg chg="del">
          <ac:chgData name="延齡 楊" userId="3b99287881d56c4f" providerId="LiveId" clId="{8DC48FF2-0F94-084B-A941-3A63485117C9}" dt="2020-06-28T16:32:56.928" v="7771" actId="478"/>
          <ac:spMkLst>
            <pc:docMk/>
            <pc:sldMk cId="396661114" sldId="312"/>
            <ac:spMk id="62" creationId="{42E84CF0-1E83-8941-ADF7-6A36C593E921}"/>
          </ac:spMkLst>
        </pc:spChg>
        <pc:spChg chg="del">
          <ac:chgData name="延齡 楊" userId="3b99287881d56c4f" providerId="LiveId" clId="{8DC48FF2-0F94-084B-A941-3A63485117C9}" dt="2020-06-28T16:32:59.891" v="7773" actId="478"/>
          <ac:spMkLst>
            <pc:docMk/>
            <pc:sldMk cId="396661114" sldId="312"/>
            <ac:spMk id="63" creationId="{F929F05A-2CE9-2D4D-BFFE-3060369B6832}"/>
          </ac:spMkLst>
        </pc:spChg>
        <pc:spChg chg="del">
          <ac:chgData name="延齡 楊" userId="3b99287881d56c4f" providerId="LiveId" clId="{8DC48FF2-0F94-084B-A941-3A63485117C9}" dt="2020-06-28T16:32:52.290" v="7768" actId="478"/>
          <ac:spMkLst>
            <pc:docMk/>
            <pc:sldMk cId="396661114" sldId="312"/>
            <ac:spMk id="64" creationId="{F33B19B4-1E0D-6247-886D-E812B781AAE7}"/>
          </ac:spMkLst>
        </pc:spChg>
        <pc:spChg chg="del">
          <ac:chgData name="延齡 楊" userId="3b99287881d56c4f" providerId="LiveId" clId="{8DC48FF2-0F94-084B-A941-3A63485117C9}" dt="2020-06-28T16:32:53.650" v="7769" actId="478"/>
          <ac:spMkLst>
            <pc:docMk/>
            <pc:sldMk cId="396661114" sldId="312"/>
            <ac:spMk id="65" creationId="{1DEB73D6-3058-7A44-8374-4F5F45E43CD3}"/>
          </ac:spMkLst>
        </pc:spChg>
        <pc:spChg chg="del">
          <ac:chgData name="延齡 楊" userId="3b99287881d56c4f" providerId="LiveId" clId="{8DC48FF2-0F94-084B-A941-3A63485117C9}" dt="2020-06-28T16:32:55.098" v="7770" actId="478"/>
          <ac:spMkLst>
            <pc:docMk/>
            <pc:sldMk cId="396661114" sldId="312"/>
            <ac:spMk id="66" creationId="{A8EB473B-4B6F-924E-A06F-0331C53D2063}"/>
          </ac:spMkLst>
        </pc:spChg>
        <pc:picChg chg="del">
          <ac:chgData name="延齡 楊" userId="3b99287881d56c4f" providerId="LiveId" clId="{8DC48FF2-0F94-084B-A941-3A63485117C9}" dt="2020-06-26T02:47:51.592" v="1344" actId="478"/>
          <ac:picMkLst>
            <pc:docMk/>
            <pc:sldMk cId="396661114" sldId="312"/>
            <ac:picMk id="4" creationId="{BF80AAA3-A0FC-924E-BF17-B2D2B919914F}"/>
          </ac:picMkLst>
        </pc:picChg>
        <pc:cxnChg chg="mod">
          <ac:chgData name="延齡 楊" userId="3b99287881d56c4f" providerId="LiveId" clId="{8DC48FF2-0F94-084B-A941-3A63485117C9}" dt="2020-06-29T00:41:11.846" v="8767" actId="1076"/>
          <ac:cxnSpMkLst>
            <pc:docMk/>
            <pc:sldMk cId="396661114" sldId="312"/>
            <ac:cxnSpMk id="11" creationId="{28EB6FA2-CA4E-2D4E-9C44-8D5CDE7D277A}"/>
          </ac:cxnSpMkLst>
        </pc:cxnChg>
        <pc:cxnChg chg="mod">
          <ac:chgData name="延齡 楊" userId="3b99287881d56c4f" providerId="LiveId" clId="{8DC48FF2-0F94-084B-A941-3A63485117C9}" dt="2020-06-29T00:41:11.846" v="8767" actId="1076"/>
          <ac:cxnSpMkLst>
            <pc:docMk/>
            <pc:sldMk cId="396661114" sldId="312"/>
            <ac:cxnSpMk id="12" creationId="{DC98F8CE-37F0-584F-A21F-E015B44FC383}"/>
          </ac:cxnSpMkLst>
        </pc:cxnChg>
        <pc:cxnChg chg="mod">
          <ac:chgData name="延齡 楊" userId="3b99287881d56c4f" providerId="LiveId" clId="{8DC48FF2-0F94-084B-A941-3A63485117C9}" dt="2020-06-29T00:41:11.846" v="8767" actId="1076"/>
          <ac:cxnSpMkLst>
            <pc:docMk/>
            <pc:sldMk cId="396661114" sldId="312"/>
            <ac:cxnSpMk id="17" creationId="{71AFF883-8E0D-704E-AB27-43FD93C717E4}"/>
          </ac:cxnSpMkLst>
        </pc:cxnChg>
        <pc:cxnChg chg="mod">
          <ac:chgData name="延齡 楊" userId="3b99287881d56c4f" providerId="LiveId" clId="{8DC48FF2-0F94-084B-A941-3A63485117C9}" dt="2020-06-29T00:41:11.846" v="8767" actId="1076"/>
          <ac:cxnSpMkLst>
            <pc:docMk/>
            <pc:sldMk cId="396661114" sldId="312"/>
            <ac:cxnSpMk id="19" creationId="{862C5D4E-FB09-6B43-B944-623C8F282345}"/>
          </ac:cxnSpMkLst>
        </pc:cxnChg>
        <pc:cxnChg chg="mod">
          <ac:chgData name="延齡 楊" userId="3b99287881d56c4f" providerId="LiveId" clId="{8DC48FF2-0F94-084B-A941-3A63485117C9}" dt="2020-06-29T00:41:11.846" v="8767" actId="1076"/>
          <ac:cxnSpMkLst>
            <pc:docMk/>
            <pc:sldMk cId="396661114" sldId="312"/>
            <ac:cxnSpMk id="32" creationId="{9FAC9B7D-142B-B045-9F67-760BCD56299B}"/>
          </ac:cxnSpMkLst>
        </pc:cxnChg>
        <pc:cxnChg chg="mod">
          <ac:chgData name="延齡 楊" userId="3b99287881d56c4f" providerId="LiveId" clId="{8DC48FF2-0F94-084B-A941-3A63485117C9}" dt="2020-06-29T00:41:11.846" v="8767" actId="1076"/>
          <ac:cxnSpMkLst>
            <pc:docMk/>
            <pc:sldMk cId="396661114" sldId="312"/>
            <ac:cxnSpMk id="33" creationId="{83F81DED-21AF-0E4E-B628-1F690401514B}"/>
          </ac:cxnSpMkLst>
        </pc:cxnChg>
        <pc:cxnChg chg="mod">
          <ac:chgData name="延齡 楊" userId="3b99287881d56c4f" providerId="LiveId" clId="{8DC48FF2-0F94-084B-A941-3A63485117C9}" dt="2020-06-29T00:41:11.846" v="8767" actId="1076"/>
          <ac:cxnSpMkLst>
            <pc:docMk/>
            <pc:sldMk cId="396661114" sldId="312"/>
            <ac:cxnSpMk id="36" creationId="{A3BE002B-FE4F-6F4D-9D7A-827677E51DF0}"/>
          </ac:cxnSpMkLst>
        </pc:cxnChg>
        <pc:cxnChg chg="mod">
          <ac:chgData name="延齡 楊" userId="3b99287881d56c4f" providerId="LiveId" clId="{8DC48FF2-0F94-084B-A941-3A63485117C9}" dt="2020-06-29T00:41:11.846" v="8767" actId="1076"/>
          <ac:cxnSpMkLst>
            <pc:docMk/>
            <pc:sldMk cId="396661114" sldId="312"/>
            <ac:cxnSpMk id="37" creationId="{57F24168-A3E2-FC40-AC66-CD9C80E25813}"/>
          </ac:cxnSpMkLst>
        </pc:cxnChg>
        <pc:cxnChg chg="mod">
          <ac:chgData name="延齡 楊" userId="3b99287881d56c4f" providerId="LiveId" clId="{8DC48FF2-0F94-084B-A941-3A63485117C9}" dt="2020-06-29T00:41:11.846" v="8767" actId="1076"/>
          <ac:cxnSpMkLst>
            <pc:docMk/>
            <pc:sldMk cId="396661114" sldId="312"/>
            <ac:cxnSpMk id="38" creationId="{9D0EB863-BE14-6548-AEAC-0EB20F553C26}"/>
          </ac:cxnSpMkLst>
        </pc:cxnChg>
        <pc:cxnChg chg="mod">
          <ac:chgData name="延齡 楊" userId="3b99287881d56c4f" providerId="LiveId" clId="{8DC48FF2-0F94-084B-A941-3A63485117C9}" dt="2020-06-29T00:41:11.846" v="8767" actId="1076"/>
          <ac:cxnSpMkLst>
            <pc:docMk/>
            <pc:sldMk cId="396661114" sldId="312"/>
            <ac:cxnSpMk id="45" creationId="{8E96AC7B-C943-4949-88AB-D1EA1F890B93}"/>
          </ac:cxnSpMkLst>
        </pc:cxnChg>
        <pc:cxnChg chg="mod">
          <ac:chgData name="延齡 楊" userId="3b99287881d56c4f" providerId="LiveId" clId="{8DC48FF2-0F94-084B-A941-3A63485117C9}" dt="2020-06-29T00:41:11.846" v="8767" actId="1076"/>
          <ac:cxnSpMkLst>
            <pc:docMk/>
            <pc:sldMk cId="396661114" sldId="312"/>
            <ac:cxnSpMk id="46" creationId="{1AF2B482-20F1-D04B-9D2E-9E4A9B60F3FC}"/>
          </ac:cxnSpMkLst>
        </pc:cxnChg>
        <pc:cxnChg chg="mod">
          <ac:chgData name="延齡 楊" userId="3b99287881d56c4f" providerId="LiveId" clId="{8DC48FF2-0F94-084B-A941-3A63485117C9}" dt="2020-06-29T00:41:11.846" v="8767" actId="1076"/>
          <ac:cxnSpMkLst>
            <pc:docMk/>
            <pc:sldMk cId="396661114" sldId="312"/>
            <ac:cxnSpMk id="47" creationId="{5BBD5F19-96C5-DD47-B38C-36533DCC6260}"/>
          </ac:cxnSpMkLst>
        </pc:cxnChg>
        <pc:cxnChg chg="del">
          <ac:chgData name="延齡 楊" userId="3b99287881d56c4f" providerId="LiveId" clId="{8DC48FF2-0F94-084B-A941-3A63485117C9}" dt="2020-06-28T16:33:02.134" v="7774" actId="478"/>
          <ac:cxnSpMkLst>
            <pc:docMk/>
            <pc:sldMk cId="396661114" sldId="312"/>
            <ac:cxnSpMk id="58" creationId="{B014A82E-ADEB-DE4E-B426-D6A972198D1A}"/>
          </ac:cxnSpMkLst>
        </pc:cxnChg>
      </pc:sldChg>
      <pc:sldChg chg="delSp del">
        <pc:chgData name="延齡 楊" userId="3b99287881d56c4f" providerId="LiveId" clId="{8DC48FF2-0F94-084B-A941-3A63485117C9}" dt="2020-06-28T14:38:51.519" v="6536" actId="2696"/>
        <pc:sldMkLst>
          <pc:docMk/>
          <pc:sldMk cId="3525392774" sldId="313"/>
        </pc:sldMkLst>
        <pc:picChg chg="del">
          <ac:chgData name="延齡 楊" userId="3b99287881d56c4f" providerId="LiveId" clId="{8DC48FF2-0F94-084B-A941-3A63485117C9}" dt="2020-06-28T03:28:11.437" v="5024" actId="478"/>
          <ac:picMkLst>
            <pc:docMk/>
            <pc:sldMk cId="3525392774" sldId="313"/>
            <ac:picMk id="4" creationId="{2979B9CC-BD24-6542-95B3-802F37F8FF3D}"/>
          </ac:picMkLst>
        </pc:picChg>
      </pc:sldChg>
      <pc:sldChg chg="addSp delSp modSp modAnim modNotesTx">
        <pc:chgData name="延齡 楊" userId="3b99287881d56c4f" providerId="LiveId" clId="{8DC48FF2-0F94-084B-A941-3A63485117C9}" dt="2020-06-28T15:10:26.392" v="6920" actId="20577"/>
        <pc:sldMkLst>
          <pc:docMk/>
          <pc:sldMk cId="432635520" sldId="315"/>
        </pc:sldMkLst>
        <pc:spChg chg="add mod">
          <ac:chgData name="延齡 楊" userId="3b99287881d56c4f" providerId="LiveId" clId="{8DC48FF2-0F94-084B-A941-3A63485117C9}" dt="2020-06-28T15:10:26.392" v="6920" actId="20577"/>
          <ac:spMkLst>
            <pc:docMk/>
            <pc:sldMk cId="432635520" sldId="315"/>
            <ac:spMk id="2" creationId="{A596411A-E502-D04B-B23B-9D6ACC19AEDD}"/>
          </ac:spMkLst>
        </pc:spChg>
        <pc:spChg chg="mod">
          <ac:chgData name="延齡 楊" userId="3b99287881d56c4f" providerId="LiveId" clId="{8DC48FF2-0F94-084B-A941-3A63485117C9}" dt="2020-06-28T13:23:47.756" v="6073" actId="20577"/>
          <ac:spMkLst>
            <pc:docMk/>
            <pc:sldMk cId="432635520" sldId="315"/>
            <ac:spMk id="5" creationId="{4E37F0E2-A711-CC48-B5C7-D0984A539196}"/>
          </ac:spMkLst>
        </pc:spChg>
        <pc:spChg chg="mod">
          <ac:chgData name="延齡 楊" userId="3b99287881d56c4f" providerId="LiveId" clId="{8DC48FF2-0F94-084B-A941-3A63485117C9}" dt="2020-06-28T03:14:21.738" v="5005" actId="20577"/>
          <ac:spMkLst>
            <pc:docMk/>
            <pc:sldMk cId="432635520" sldId="315"/>
            <ac:spMk id="6" creationId="{CFFA3D6E-5E4B-DB40-A448-34B125675362}"/>
          </ac:spMkLst>
        </pc:spChg>
        <pc:spChg chg="add mod">
          <ac:chgData name="延齡 楊" userId="3b99287881d56c4f" providerId="LiveId" clId="{8DC48FF2-0F94-084B-A941-3A63485117C9}" dt="2020-06-28T02:59:27.997" v="4941" actId="1076"/>
          <ac:spMkLst>
            <pc:docMk/>
            <pc:sldMk cId="432635520" sldId="315"/>
            <ac:spMk id="11" creationId="{7A23A698-ECC8-F74E-9628-CFAF8F022F84}"/>
          </ac:spMkLst>
        </pc:spChg>
        <pc:spChg chg="add mod">
          <ac:chgData name="延齡 楊" userId="3b99287881d56c4f" providerId="LiveId" clId="{8DC48FF2-0F94-084B-A941-3A63485117C9}" dt="2020-06-28T03:00:18.020" v="4948" actId="14100"/>
          <ac:spMkLst>
            <pc:docMk/>
            <pc:sldMk cId="432635520" sldId="315"/>
            <ac:spMk id="16" creationId="{8150BE69-D0D7-BD4C-8292-706DB33E1558}"/>
          </ac:spMkLst>
        </pc:spChg>
        <pc:spChg chg="add mod">
          <ac:chgData name="延齡 楊" userId="3b99287881d56c4f" providerId="LiveId" clId="{8DC48FF2-0F94-084B-A941-3A63485117C9}" dt="2020-06-28T02:59:48.070" v="4944" actId="1076"/>
          <ac:spMkLst>
            <pc:docMk/>
            <pc:sldMk cId="432635520" sldId="315"/>
            <ac:spMk id="17" creationId="{54DDE49C-5394-EC4D-A0C2-957E6EDCFAD4}"/>
          </ac:spMkLst>
        </pc:spChg>
        <pc:spChg chg="add del mod">
          <ac:chgData name="延齡 楊" userId="3b99287881d56c4f" providerId="LiveId" clId="{8DC48FF2-0F94-084B-A941-3A63485117C9}" dt="2020-06-28T02:59:21.697" v="4940" actId="478"/>
          <ac:spMkLst>
            <pc:docMk/>
            <pc:sldMk cId="432635520" sldId="315"/>
            <ac:spMk id="18" creationId="{67A4E359-531C-034E-80B6-6747BFE0FF98}"/>
          </ac:spMkLst>
        </pc:spChg>
        <pc:spChg chg="add mod">
          <ac:chgData name="延齡 楊" userId="3b99287881d56c4f" providerId="LiveId" clId="{8DC48FF2-0F94-084B-A941-3A63485117C9}" dt="2020-06-28T02:59:48.070" v="4944" actId="1076"/>
          <ac:spMkLst>
            <pc:docMk/>
            <pc:sldMk cId="432635520" sldId="315"/>
            <ac:spMk id="24" creationId="{156CDF20-3A37-A649-B316-324D2D03CFBB}"/>
          </ac:spMkLst>
        </pc:spChg>
        <pc:spChg chg="add mod">
          <ac:chgData name="延齡 楊" userId="3b99287881d56c4f" providerId="LiveId" clId="{8DC48FF2-0F94-084B-A941-3A63485117C9}" dt="2020-06-28T03:05:57.553" v="4968" actId="14100"/>
          <ac:spMkLst>
            <pc:docMk/>
            <pc:sldMk cId="432635520" sldId="315"/>
            <ac:spMk id="26" creationId="{9D294D13-C6EB-2247-8966-B79172184210}"/>
          </ac:spMkLst>
        </pc:spChg>
        <pc:spChg chg="del">
          <ac:chgData name="延齡 楊" userId="3b99287881d56c4f" providerId="LiveId" clId="{8DC48FF2-0F94-084B-A941-3A63485117C9}" dt="2020-06-28T02:47:34.534" v="4809" actId="478"/>
          <ac:spMkLst>
            <pc:docMk/>
            <pc:sldMk cId="432635520" sldId="315"/>
            <ac:spMk id="31" creationId="{E3732F28-8F76-3F4D-A905-25D21B108CA3}"/>
          </ac:spMkLst>
        </pc:spChg>
        <pc:spChg chg="mod">
          <ac:chgData name="延齡 楊" userId="3b99287881d56c4f" providerId="LiveId" clId="{8DC48FF2-0F94-084B-A941-3A63485117C9}" dt="2020-06-28T02:52:54.714" v="4882" actId="1076"/>
          <ac:spMkLst>
            <pc:docMk/>
            <pc:sldMk cId="432635520" sldId="315"/>
            <ac:spMk id="38" creationId="{41F40D96-CFB2-1043-AD1E-E631D767567B}"/>
          </ac:spMkLst>
        </pc:spChg>
        <pc:spChg chg="mod">
          <ac:chgData name="延齡 楊" userId="3b99287881d56c4f" providerId="LiveId" clId="{8DC48FF2-0F94-084B-A941-3A63485117C9}" dt="2020-06-28T03:00:10.904" v="4946" actId="14100"/>
          <ac:spMkLst>
            <pc:docMk/>
            <pc:sldMk cId="432635520" sldId="315"/>
            <ac:spMk id="39" creationId="{D49EA371-CDB7-CE4C-B3C1-8585A39537AA}"/>
          </ac:spMkLst>
        </pc:spChg>
        <pc:spChg chg="mod">
          <ac:chgData name="延齡 楊" userId="3b99287881d56c4f" providerId="LiveId" clId="{8DC48FF2-0F94-084B-A941-3A63485117C9}" dt="2020-06-28T03:00:15.051" v="4947" actId="14100"/>
          <ac:spMkLst>
            <pc:docMk/>
            <pc:sldMk cId="432635520" sldId="315"/>
            <ac:spMk id="40" creationId="{026303B1-176B-F24E-B029-A60603BD7050}"/>
          </ac:spMkLst>
        </pc:spChg>
        <pc:spChg chg="del mod">
          <ac:chgData name="延齡 楊" userId="3b99287881d56c4f" providerId="LiveId" clId="{8DC48FF2-0F94-084B-A941-3A63485117C9}" dt="2020-06-28T02:49:04.710" v="4827" actId="478"/>
          <ac:spMkLst>
            <pc:docMk/>
            <pc:sldMk cId="432635520" sldId="315"/>
            <ac:spMk id="41" creationId="{4B4BBB78-A735-904F-B5EB-9B17B526536C}"/>
          </ac:spMkLst>
        </pc:spChg>
        <pc:spChg chg="mod">
          <ac:chgData name="延齡 楊" userId="3b99287881d56c4f" providerId="LiveId" clId="{8DC48FF2-0F94-084B-A941-3A63485117C9}" dt="2020-06-28T02:54:31.689" v="4886" actId="207"/>
          <ac:spMkLst>
            <pc:docMk/>
            <pc:sldMk cId="432635520" sldId="315"/>
            <ac:spMk id="42" creationId="{70C79E35-027C-434B-B5D1-7FCEB91F77C7}"/>
          </ac:spMkLst>
        </pc:spChg>
        <pc:spChg chg="mod">
          <ac:chgData name="延齡 楊" userId="3b99287881d56c4f" providerId="LiveId" clId="{8DC48FF2-0F94-084B-A941-3A63485117C9}" dt="2020-06-28T02:49:42.873" v="4835" actId="1076"/>
          <ac:spMkLst>
            <pc:docMk/>
            <pc:sldMk cId="432635520" sldId="315"/>
            <ac:spMk id="43" creationId="{35091355-C9F2-C341-BAB1-0DF9BA4EDED8}"/>
          </ac:spMkLst>
        </pc:spChg>
        <pc:picChg chg="del">
          <ac:chgData name="延齡 楊" userId="3b99287881d56c4f" providerId="LiveId" clId="{8DC48FF2-0F94-084B-A941-3A63485117C9}" dt="2020-06-28T03:28:02.517" v="5023" actId="478"/>
          <ac:picMkLst>
            <pc:docMk/>
            <pc:sldMk cId="432635520" sldId="315"/>
            <ac:picMk id="4" creationId="{2979B9CC-BD24-6542-95B3-802F37F8FF3D}"/>
          </ac:picMkLst>
        </pc:picChg>
        <pc:picChg chg="mod">
          <ac:chgData name="延齡 楊" userId="3b99287881d56c4f" providerId="LiveId" clId="{8DC48FF2-0F94-084B-A941-3A63485117C9}" dt="2020-06-28T03:00:07.177" v="4945" actId="14100"/>
          <ac:picMkLst>
            <pc:docMk/>
            <pc:sldMk cId="432635520" sldId="315"/>
            <ac:picMk id="37" creationId="{9A348E95-AEE9-254E-8B1D-0E82C256F1ED}"/>
          </ac:picMkLst>
        </pc:picChg>
        <pc:cxnChg chg="add mod">
          <ac:chgData name="延齡 楊" userId="3b99287881d56c4f" providerId="LiveId" clId="{8DC48FF2-0F94-084B-A941-3A63485117C9}" dt="2020-06-28T02:59:48.070" v="4944" actId="1076"/>
          <ac:cxnSpMkLst>
            <pc:docMk/>
            <pc:sldMk cId="432635520" sldId="315"/>
            <ac:cxnSpMk id="7" creationId="{C4862F7E-B165-4043-955C-5F416197D0A1}"/>
          </ac:cxnSpMkLst>
        </pc:cxnChg>
      </pc:sldChg>
      <pc:sldChg chg="modSp">
        <pc:chgData name="延齡 楊" userId="3b99287881d56c4f" providerId="LiveId" clId="{8DC48FF2-0F94-084B-A941-3A63485117C9}" dt="2020-06-28T13:22:55.695" v="6047" actId="20577"/>
        <pc:sldMkLst>
          <pc:docMk/>
          <pc:sldMk cId="207628211" sldId="316"/>
        </pc:sldMkLst>
        <pc:spChg chg="mod">
          <ac:chgData name="延齡 楊" userId="3b99287881d56c4f" providerId="LiveId" clId="{8DC48FF2-0F94-084B-A941-3A63485117C9}" dt="2020-06-28T13:22:55.695" v="6047" actId="20577"/>
          <ac:spMkLst>
            <pc:docMk/>
            <pc:sldMk cId="207628211" sldId="316"/>
            <ac:spMk id="5" creationId="{4E37F0E2-A711-CC48-B5C7-D0984A539196}"/>
          </ac:spMkLst>
        </pc:spChg>
      </pc:sldChg>
      <pc:sldChg chg="addSp delSp modSp ord">
        <pc:chgData name="延齡 楊" userId="3b99287881d56c4f" providerId="LiveId" clId="{8DC48FF2-0F94-084B-A941-3A63485117C9}" dt="2020-06-29T01:00:51.567" v="8912" actId="207"/>
        <pc:sldMkLst>
          <pc:docMk/>
          <pc:sldMk cId="3459868235" sldId="317"/>
        </pc:sldMkLst>
        <pc:spChg chg="add mod">
          <ac:chgData name="延齡 楊" userId="3b99287881d56c4f" providerId="LiveId" clId="{8DC48FF2-0F94-084B-A941-3A63485117C9}" dt="2020-06-29T01:00:51.567" v="8912" actId="207"/>
          <ac:spMkLst>
            <pc:docMk/>
            <pc:sldMk cId="3459868235" sldId="317"/>
            <ac:spMk id="2" creationId="{86CB48E8-AFEA-8642-8882-611ACF95773A}"/>
          </ac:spMkLst>
        </pc:spChg>
        <pc:spChg chg="mod">
          <ac:chgData name="延齡 楊" userId="3b99287881d56c4f" providerId="LiveId" clId="{8DC48FF2-0F94-084B-A941-3A63485117C9}" dt="2020-06-26T02:47:46.487" v="1342" actId="20577"/>
          <ac:spMkLst>
            <pc:docMk/>
            <pc:sldMk cId="3459868235" sldId="317"/>
            <ac:spMk id="5" creationId="{2FDC5812-9BDA-4344-97A6-8569986A66E3}"/>
          </ac:spMkLst>
        </pc:spChg>
        <pc:spChg chg="del">
          <ac:chgData name="延齡 楊" userId="3b99287881d56c4f" providerId="LiveId" clId="{8DC48FF2-0F94-084B-A941-3A63485117C9}" dt="2020-06-26T02:45:08.444" v="1339" actId="478"/>
          <ac:spMkLst>
            <pc:docMk/>
            <pc:sldMk cId="3459868235" sldId="317"/>
            <ac:spMk id="8" creationId="{F2944196-0144-CC43-9C72-A1A0E292C316}"/>
          </ac:spMkLst>
        </pc:spChg>
        <pc:spChg chg="del">
          <ac:chgData name="延齡 楊" userId="3b99287881d56c4f" providerId="LiveId" clId="{8DC48FF2-0F94-084B-A941-3A63485117C9}" dt="2020-06-26T02:45:08.444" v="1339" actId="478"/>
          <ac:spMkLst>
            <pc:docMk/>
            <pc:sldMk cId="3459868235" sldId="317"/>
            <ac:spMk id="16" creationId="{A7770970-4F40-044C-8293-E829D6ABC11B}"/>
          </ac:spMkLst>
        </pc:spChg>
        <pc:spChg chg="del">
          <ac:chgData name="延齡 楊" userId="3b99287881d56c4f" providerId="LiveId" clId="{8DC48FF2-0F94-084B-A941-3A63485117C9}" dt="2020-06-26T02:45:08.444" v="1339" actId="478"/>
          <ac:spMkLst>
            <pc:docMk/>
            <pc:sldMk cId="3459868235" sldId="317"/>
            <ac:spMk id="35" creationId="{99652EF3-AC3D-4B23-9CE7-C27B6E226F66}"/>
          </ac:spMkLst>
        </pc:spChg>
        <pc:spChg chg="del">
          <ac:chgData name="延齡 楊" userId="3b99287881d56c4f" providerId="LiveId" clId="{8DC48FF2-0F94-084B-A941-3A63485117C9}" dt="2020-06-26T02:45:08.444" v="1339" actId="478"/>
          <ac:spMkLst>
            <pc:docMk/>
            <pc:sldMk cId="3459868235" sldId="317"/>
            <ac:spMk id="38" creationId="{8006075A-5C56-BD4F-8714-39BCF3F47E91}"/>
          </ac:spMkLst>
        </pc:spChg>
        <pc:spChg chg="del">
          <ac:chgData name="延齡 楊" userId="3b99287881d56c4f" providerId="LiveId" clId="{8DC48FF2-0F94-084B-A941-3A63485117C9}" dt="2020-06-26T02:45:08.444" v="1339" actId="478"/>
          <ac:spMkLst>
            <pc:docMk/>
            <pc:sldMk cId="3459868235" sldId="317"/>
            <ac:spMk id="51" creationId="{804A5250-2E82-D04B-8597-1869721A39B3}"/>
          </ac:spMkLst>
        </pc:spChg>
        <pc:spChg chg="del">
          <ac:chgData name="延齡 楊" userId="3b99287881d56c4f" providerId="LiveId" clId="{8DC48FF2-0F94-084B-A941-3A63485117C9}" dt="2020-06-26T02:45:08.444" v="1339" actId="478"/>
          <ac:spMkLst>
            <pc:docMk/>
            <pc:sldMk cId="3459868235" sldId="317"/>
            <ac:spMk id="53" creationId="{FD2DF7F7-EC9C-7C44-82A8-F2329312ACC0}"/>
          </ac:spMkLst>
        </pc:spChg>
        <pc:spChg chg="del">
          <ac:chgData name="延齡 楊" userId="3b99287881d56c4f" providerId="LiveId" clId="{8DC48FF2-0F94-084B-A941-3A63485117C9}" dt="2020-06-26T02:45:08.444" v="1339" actId="478"/>
          <ac:spMkLst>
            <pc:docMk/>
            <pc:sldMk cId="3459868235" sldId="317"/>
            <ac:spMk id="54" creationId="{CD5CADBD-4BEA-D14C-9682-0C05C6122659}"/>
          </ac:spMkLst>
        </pc:spChg>
        <pc:spChg chg="del">
          <ac:chgData name="延齡 楊" userId="3b99287881d56c4f" providerId="LiveId" clId="{8DC48FF2-0F94-084B-A941-3A63485117C9}" dt="2020-06-26T02:45:08.444" v="1339" actId="478"/>
          <ac:spMkLst>
            <pc:docMk/>
            <pc:sldMk cId="3459868235" sldId="317"/>
            <ac:spMk id="56" creationId="{1C17130B-8A0B-D045-A492-7A48E90D78AE}"/>
          </ac:spMkLst>
        </pc:spChg>
        <pc:spChg chg="del">
          <ac:chgData name="延齡 楊" userId="3b99287881d56c4f" providerId="LiveId" clId="{8DC48FF2-0F94-084B-A941-3A63485117C9}" dt="2020-06-26T02:45:08.444" v="1339" actId="478"/>
          <ac:spMkLst>
            <pc:docMk/>
            <pc:sldMk cId="3459868235" sldId="317"/>
            <ac:spMk id="57" creationId="{824D335E-E9A5-5642-A974-CC7F4437BCD1}"/>
          </ac:spMkLst>
        </pc:spChg>
        <pc:spChg chg="del">
          <ac:chgData name="延齡 楊" userId="3b99287881d56c4f" providerId="LiveId" clId="{8DC48FF2-0F94-084B-A941-3A63485117C9}" dt="2020-06-26T02:45:08.444" v="1339" actId="478"/>
          <ac:spMkLst>
            <pc:docMk/>
            <pc:sldMk cId="3459868235" sldId="317"/>
            <ac:spMk id="58" creationId="{7566C6B6-6812-ED48-8E98-E22142A64FB1}"/>
          </ac:spMkLst>
        </pc:spChg>
        <pc:spChg chg="del">
          <ac:chgData name="延齡 楊" userId="3b99287881d56c4f" providerId="LiveId" clId="{8DC48FF2-0F94-084B-A941-3A63485117C9}" dt="2020-06-26T02:45:08.444" v="1339" actId="478"/>
          <ac:spMkLst>
            <pc:docMk/>
            <pc:sldMk cId="3459868235" sldId="317"/>
            <ac:spMk id="59" creationId="{2ED2ABF6-B5B0-8F4D-9B46-DE153A2130A3}"/>
          </ac:spMkLst>
        </pc:spChg>
        <pc:spChg chg="del">
          <ac:chgData name="延齡 楊" userId="3b99287881d56c4f" providerId="LiveId" clId="{8DC48FF2-0F94-084B-A941-3A63485117C9}" dt="2020-06-26T02:45:08.444" v="1339" actId="478"/>
          <ac:spMkLst>
            <pc:docMk/>
            <pc:sldMk cId="3459868235" sldId="317"/>
            <ac:spMk id="60" creationId="{B266B76B-9D2D-AD45-82A9-63D7CFCBBD0B}"/>
          </ac:spMkLst>
        </pc:spChg>
        <pc:spChg chg="del">
          <ac:chgData name="延齡 楊" userId="3b99287881d56c4f" providerId="LiveId" clId="{8DC48FF2-0F94-084B-A941-3A63485117C9}" dt="2020-06-26T02:45:08.444" v="1339" actId="478"/>
          <ac:spMkLst>
            <pc:docMk/>
            <pc:sldMk cId="3459868235" sldId="317"/>
            <ac:spMk id="66" creationId="{898CD417-2B44-5449-B15B-74A05FAF9309}"/>
          </ac:spMkLst>
        </pc:spChg>
        <pc:spChg chg="del">
          <ac:chgData name="延齡 楊" userId="3b99287881d56c4f" providerId="LiveId" clId="{8DC48FF2-0F94-084B-A941-3A63485117C9}" dt="2020-06-26T02:45:08.444" v="1339" actId="478"/>
          <ac:spMkLst>
            <pc:docMk/>
            <pc:sldMk cId="3459868235" sldId="317"/>
            <ac:spMk id="73" creationId="{5F47E46D-44C4-E441-B97E-7F12FD39D24B}"/>
          </ac:spMkLst>
        </pc:spChg>
        <pc:spChg chg="del">
          <ac:chgData name="延齡 楊" userId="3b99287881d56c4f" providerId="LiveId" clId="{8DC48FF2-0F94-084B-A941-3A63485117C9}" dt="2020-06-26T02:45:08.444" v="1339" actId="478"/>
          <ac:spMkLst>
            <pc:docMk/>
            <pc:sldMk cId="3459868235" sldId="317"/>
            <ac:spMk id="74" creationId="{83C4B826-2638-D444-B584-026ECAF48103}"/>
          </ac:spMkLst>
        </pc:spChg>
        <pc:spChg chg="del">
          <ac:chgData name="延齡 楊" userId="3b99287881d56c4f" providerId="LiveId" clId="{8DC48FF2-0F94-084B-A941-3A63485117C9}" dt="2020-06-26T02:45:08.444" v="1339" actId="478"/>
          <ac:spMkLst>
            <pc:docMk/>
            <pc:sldMk cId="3459868235" sldId="317"/>
            <ac:spMk id="75" creationId="{CAC533B6-5D4F-814C-86B3-1870D0D69B2B}"/>
          </ac:spMkLst>
        </pc:spChg>
        <pc:graphicFrameChg chg="add mod modGraphic">
          <ac:chgData name="延齡 楊" userId="3b99287881d56c4f" providerId="LiveId" clId="{8DC48FF2-0F94-084B-A941-3A63485117C9}" dt="2020-06-28T04:22:49.956" v="5414" actId="1076"/>
          <ac:graphicFrameMkLst>
            <pc:docMk/>
            <pc:sldMk cId="3459868235" sldId="317"/>
            <ac:graphicFrameMk id="34" creationId="{2CAEE377-CD69-1F4D-9431-CCCB3C4D155F}"/>
          </ac:graphicFrameMkLst>
        </pc:graphicFrameChg>
        <pc:picChg chg="del">
          <ac:chgData name="延齡 楊" userId="3b99287881d56c4f" providerId="LiveId" clId="{8DC48FF2-0F94-084B-A941-3A63485117C9}" dt="2020-06-26T02:47:48.415" v="1343" actId="478"/>
          <ac:picMkLst>
            <pc:docMk/>
            <pc:sldMk cId="3459868235" sldId="317"/>
            <ac:picMk id="4" creationId="{BF80AAA3-A0FC-924E-BF17-B2D2B919914F}"/>
          </ac:picMkLst>
        </pc:picChg>
        <pc:picChg chg="del">
          <ac:chgData name="延齡 楊" userId="3b99287881d56c4f" providerId="LiveId" clId="{8DC48FF2-0F94-084B-A941-3A63485117C9}" dt="2020-06-26T02:45:08.444" v="1339" actId="478"/>
          <ac:picMkLst>
            <pc:docMk/>
            <pc:sldMk cId="3459868235" sldId="317"/>
            <ac:picMk id="18" creationId="{DDABBF0C-C012-3A42-B51E-710C77C0B2E5}"/>
          </ac:picMkLst>
        </pc:picChg>
        <pc:picChg chg="del">
          <ac:chgData name="延齡 楊" userId="3b99287881d56c4f" providerId="LiveId" clId="{8DC48FF2-0F94-084B-A941-3A63485117C9}" dt="2020-06-26T02:45:08.444" v="1339" actId="478"/>
          <ac:picMkLst>
            <pc:docMk/>
            <pc:sldMk cId="3459868235" sldId="317"/>
            <ac:picMk id="20" creationId="{244A52A0-74AE-0540-8382-CAA5F2EAC369}"/>
          </ac:picMkLst>
        </pc:picChg>
        <pc:picChg chg="del">
          <ac:chgData name="延齡 楊" userId="3b99287881d56c4f" providerId="LiveId" clId="{8DC48FF2-0F94-084B-A941-3A63485117C9}" dt="2020-06-26T02:45:08.444" v="1339" actId="478"/>
          <ac:picMkLst>
            <pc:docMk/>
            <pc:sldMk cId="3459868235" sldId="317"/>
            <ac:picMk id="22" creationId="{978944F3-51AD-9D47-935D-763A5FEB9D5A}"/>
          </ac:picMkLst>
        </pc:picChg>
        <pc:picChg chg="del">
          <ac:chgData name="延齡 楊" userId="3b99287881d56c4f" providerId="LiveId" clId="{8DC48FF2-0F94-084B-A941-3A63485117C9}" dt="2020-06-26T02:45:08.444" v="1339" actId="478"/>
          <ac:picMkLst>
            <pc:docMk/>
            <pc:sldMk cId="3459868235" sldId="317"/>
            <ac:picMk id="24" creationId="{DE8C2C41-01F5-F34E-8994-6A525EF25529}"/>
          </ac:picMkLst>
        </pc:picChg>
        <pc:cxnChg chg="del">
          <ac:chgData name="延齡 楊" userId="3b99287881d56c4f" providerId="LiveId" clId="{8DC48FF2-0F94-084B-A941-3A63485117C9}" dt="2020-06-26T02:45:08.444" v="1339" actId="478"/>
          <ac:cxnSpMkLst>
            <pc:docMk/>
            <pc:sldMk cId="3459868235" sldId="317"/>
            <ac:cxnSpMk id="31" creationId="{8B419F1D-B615-439E-B809-F0963D00EA26}"/>
          </ac:cxnSpMkLst>
        </pc:cxnChg>
        <pc:cxnChg chg="del">
          <ac:chgData name="延齡 楊" userId="3b99287881d56c4f" providerId="LiveId" clId="{8DC48FF2-0F94-084B-A941-3A63485117C9}" dt="2020-06-26T02:45:08.444" v="1339" actId="478"/>
          <ac:cxnSpMkLst>
            <pc:docMk/>
            <pc:sldMk cId="3459868235" sldId="317"/>
            <ac:cxnSpMk id="52" creationId="{AD2323F5-D62C-CB4C-AFAE-01F60B5CF66F}"/>
          </ac:cxnSpMkLst>
        </pc:cxnChg>
        <pc:cxnChg chg="del mod">
          <ac:chgData name="延齡 楊" userId="3b99287881d56c4f" providerId="LiveId" clId="{8DC48FF2-0F94-084B-A941-3A63485117C9}" dt="2020-06-26T02:45:08.444" v="1339" actId="478"/>
          <ac:cxnSpMkLst>
            <pc:docMk/>
            <pc:sldMk cId="3459868235" sldId="317"/>
            <ac:cxnSpMk id="67" creationId="{35B1B5A8-90A3-EC45-9DE1-832B5C2B5AE6}"/>
          </ac:cxnSpMkLst>
        </pc:cxnChg>
        <pc:cxnChg chg="del">
          <ac:chgData name="延齡 楊" userId="3b99287881d56c4f" providerId="LiveId" clId="{8DC48FF2-0F94-084B-A941-3A63485117C9}" dt="2020-06-26T02:45:08.444" v="1339" actId="478"/>
          <ac:cxnSpMkLst>
            <pc:docMk/>
            <pc:sldMk cId="3459868235" sldId="317"/>
            <ac:cxnSpMk id="69" creationId="{4082887F-A536-7447-96E9-F6DA9AC744EE}"/>
          </ac:cxnSpMkLst>
        </pc:cxnChg>
        <pc:cxnChg chg="del mod">
          <ac:chgData name="延齡 楊" userId="3b99287881d56c4f" providerId="LiveId" clId="{8DC48FF2-0F94-084B-A941-3A63485117C9}" dt="2020-06-26T02:45:08.444" v="1339" actId="478"/>
          <ac:cxnSpMkLst>
            <pc:docMk/>
            <pc:sldMk cId="3459868235" sldId="317"/>
            <ac:cxnSpMk id="70" creationId="{0FA35EF2-0BDC-2542-950D-07B07CAFC222}"/>
          </ac:cxnSpMkLst>
        </pc:cxnChg>
        <pc:cxnChg chg="del mod">
          <ac:chgData name="延齡 楊" userId="3b99287881d56c4f" providerId="LiveId" clId="{8DC48FF2-0F94-084B-A941-3A63485117C9}" dt="2020-06-26T02:45:08.444" v="1339" actId="478"/>
          <ac:cxnSpMkLst>
            <pc:docMk/>
            <pc:sldMk cId="3459868235" sldId="317"/>
            <ac:cxnSpMk id="71" creationId="{E65B2CB3-F283-8942-B132-B2D59D00CAE2}"/>
          </ac:cxnSpMkLst>
        </pc:cxnChg>
        <pc:cxnChg chg="del">
          <ac:chgData name="延齡 楊" userId="3b99287881d56c4f" providerId="LiveId" clId="{8DC48FF2-0F94-084B-A941-3A63485117C9}" dt="2020-06-26T02:45:08.444" v="1339" actId="478"/>
          <ac:cxnSpMkLst>
            <pc:docMk/>
            <pc:sldMk cId="3459868235" sldId="317"/>
            <ac:cxnSpMk id="72" creationId="{A60B8B3D-7681-2C4D-A940-CB41160678F4}"/>
          </ac:cxnSpMkLst>
        </pc:cxnChg>
      </pc:sldChg>
      <pc:sldChg chg="delSp modSp">
        <pc:chgData name="延齡 楊" userId="3b99287881d56c4f" providerId="LiveId" clId="{8DC48FF2-0F94-084B-A941-3A63485117C9}" dt="2020-06-28T13:23:35.731" v="6069" actId="20577"/>
        <pc:sldMkLst>
          <pc:docMk/>
          <pc:sldMk cId="1994206405" sldId="318"/>
        </pc:sldMkLst>
        <pc:spChg chg="mod">
          <ac:chgData name="延齡 楊" userId="3b99287881d56c4f" providerId="LiveId" clId="{8DC48FF2-0F94-084B-A941-3A63485117C9}" dt="2020-06-28T13:23:35.731" v="6069" actId="20577"/>
          <ac:spMkLst>
            <pc:docMk/>
            <pc:sldMk cId="1994206405" sldId="318"/>
            <ac:spMk id="5" creationId="{4E37F0E2-A711-CC48-B5C7-D0984A539196}"/>
          </ac:spMkLst>
        </pc:spChg>
        <pc:spChg chg="mod">
          <ac:chgData name="延齡 楊" userId="3b99287881d56c4f" providerId="LiveId" clId="{8DC48FF2-0F94-084B-A941-3A63485117C9}" dt="2020-06-28T03:27:24.486" v="5015" actId="20577"/>
          <ac:spMkLst>
            <pc:docMk/>
            <pc:sldMk cId="1994206405" sldId="318"/>
            <ac:spMk id="12" creationId="{733D9FED-B0C0-1248-BB97-66D2AD0BB702}"/>
          </ac:spMkLst>
        </pc:spChg>
        <pc:spChg chg="mod">
          <ac:chgData name="延齡 楊" userId="3b99287881d56c4f" providerId="LiveId" clId="{8DC48FF2-0F94-084B-A941-3A63485117C9}" dt="2020-06-28T03:27:27.171" v="5017" actId="20577"/>
          <ac:spMkLst>
            <pc:docMk/>
            <pc:sldMk cId="1994206405" sldId="318"/>
            <ac:spMk id="15" creationId="{6798E9B9-1D0D-0945-8F4D-C7165A0101FC}"/>
          </ac:spMkLst>
        </pc:spChg>
        <pc:picChg chg="del">
          <ac:chgData name="延齡 楊" userId="3b99287881d56c4f" providerId="LiveId" clId="{8DC48FF2-0F94-084B-A941-3A63485117C9}" dt="2020-06-28T03:29:28.143" v="5039" actId="478"/>
          <ac:picMkLst>
            <pc:docMk/>
            <pc:sldMk cId="1994206405" sldId="318"/>
            <ac:picMk id="4" creationId="{2979B9CC-BD24-6542-95B3-802F37F8FF3D}"/>
          </ac:picMkLst>
        </pc:picChg>
      </pc:sldChg>
      <pc:sldChg chg="addSp delSp modSp">
        <pc:chgData name="延齡 楊" userId="3b99287881d56c4f" providerId="LiveId" clId="{8DC48FF2-0F94-084B-A941-3A63485117C9}" dt="2020-06-28T10:58:02.596" v="5640" actId="1076"/>
        <pc:sldMkLst>
          <pc:docMk/>
          <pc:sldMk cId="1415098039" sldId="319"/>
        </pc:sldMkLst>
        <pc:spChg chg="del mod">
          <ac:chgData name="延齡 楊" userId="3b99287881d56c4f" providerId="LiveId" clId="{8DC48FF2-0F94-084B-A941-3A63485117C9}" dt="2020-06-28T10:55:30.479" v="5621" actId="478"/>
          <ac:spMkLst>
            <pc:docMk/>
            <pc:sldMk cId="1415098039" sldId="319"/>
            <ac:spMk id="2" creationId="{F4B6F406-6B8E-F74D-8A41-7ECE0598F65B}"/>
          </ac:spMkLst>
        </pc:spChg>
        <pc:spChg chg="del">
          <ac:chgData name="延齡 楊" userId="3b99287881d56c4f" providerId="LiveId" clId="{8DC48FF2-0F94-084B-A941-3A63485117C9}" dt="2020-06-28T10:56:17.552" v="5628" actId="478"/>
          <ac:spMkLst>
            <pc:docMk/>
            <pc:sldMk cId="1415098039" sldId="319"/>
            <ac:spMk id="4" creationId="{5CCFB954-39AB-4A34-8F1F-244F0F627F86}"/>
          </ac:spMkLst>
        </pc:spChg>
        <pc:spChg chg="add mod">
          <ac:chgData name="延齡 楊" userId="3b99287881d56c4f" providerId="LiveId" clId="{8DC48FF2-0F94-084B-A941-3A63485117C9}" dt="2020-06-28T10:56:12.370" v="5627" actId="1076"/>
          <ac:spMkLst>
            <pc:docMk/>
            <pc:sldMk cId="1415098039" sldId="319"/>
            <ac:spMk id="6" creationId="{7597C7B5-0D35-D24D-AE30-B6F4B1F602CE}"/>
          </ac:spMkLst>
        </pc:spChg>
        <pc:spChg chg="del">
          <ac:chgData name="延齡 楊" userId="3b99287881d56c4f" providerId="LiveId" clId="{8DC48FF2-0F94-084B-A941-3A63485117C9}" dt="2020-06-28T10:56:17.552" v="5628" actId="478"/>
          <ac:spMkLst>
            <pc:docMk/>
            <pc:sldMk cId="1415098039" sldId="319"/>
            <ac:spMk id="10" creationId="{37DF075D-A7DA-B842-ADFE-7FAF246673FE}"/>
          </ac:spMkLst>
        </pc:spChg>
        <pc:spChg chg="add mod">
          <ac:chgData name="延齡 楊" userId="3b99287881d56c4f" providerId="LiveId" clId="{8DC48FF2-0F94-084B-A941-3A63485117C9}" dt="2020-06-28T10:58:02.596" v="5640" actId="1076"/>
          <ac:spMkLst>
            <pc:docMk/>
            <pc:sldMk cId="1415098039" sldId="319"/>
            <ac:spMk id="11" creationId="{D69E4A9A-4D88-B844-B590-0736881F5FDB}"/>
          </ac:spMkLst>
        </pc:spChg>
        <pc:picChg chg="del">
          <ac:chgData name="延齡 楊" userId="3b99287881d56c4f" providerId="LiveId" clId="{8DC48FF2-0F94-084B-A941-3A63485117C9}" dt="2020-06-28T10:56:17.552" v="5628" actId="478"/>
          <ac:picMkLst>
            <pc:docMk/>
            <pc:sldMk cId="1415098039" sldId="319"/>
            <ac:picMk id="3" creationId="{A8EDC93D-0863-F048-8E9B-82F5843B3B97}"/>
          </ac:picMkLst>
        </pc:picChg>
        <pc:picChg chg="del">
          <ac:chgData name="延齡 楊" userId="3b99287881d56c4f" providerId="LiveId" clId="{8DC48FF2-0F94-084B-A941-3A63485117C9}" dt="2020-06-28T10:56:17.552" v="5628" actId="478"/>
          <ac:picMkLst>
            <pc:docMk/>
            <pc:sldMk cId="1415098039" sldId="319"/>
            <ac:picMk id="8" creationId="{B402CE7F-E781-A64C-8957-2F027E9CE01A}"/>
          </ac:picMkLst>
        </pc:picChg>
        <pc:picChg chg="add mod">
          <ac:chgData name="延齡 楊" userId="3b99287881d56c4f" providerId="LiveId" clId="{8DC48FF2-0F94-084B-A941-3A63485117C9}" dt="2020-06-28T10:57:20.166" v="5634" actId="1076"/>
          <ac:picMkLst>
            <pc:docMk/>
            <pc:sldMk cId="1415098039" sldId="319"/>
            <ac:picMk id="9" creationId="{553EF2FF-DFDA-CE4C-99A5-397F12E854D1}"/>
          </ac:picMkLst>
        </pc:picChg>
        <pc:picChg chg="del">
          <ac:chgData name="延齡 楊" userId="3b99287881d56c4f" providerId="LiveId" clId="{8DC48FF2-0F94-084B-A941-3A63485117C9}" dt="2020-06-26T07:32:55.752" v="2104" actId="478"/>
          <ac:picMkLst>
            <pc:docMk/>
            <pc:sldMk cId="1415098039" sldId="319"/>
            <ac:picMk id="11" creationId="{79BB2F52-BCAE-C94F-A78E-CA394C8B12E1}"/>
          </ac:picMkLst>
        </pc:picChg>
      </pc:sldChg>
      <pc:sldChg chg="addSp delSp modSp">
        <pc:chgData name="延齡 楊" userId="3b99287881d56c4f" providerId="LiveId" clId="{8DC48FF2-0F94-084B-A941-3A63485117C9}" dt="2020-06-28T15:20:19.702" v="7014" actId="1076"/>
        <pc:sldMkLst>
          <pc:docMk/>
          <pc:sldMk cId="2782091131" sldId="320"/>
        </pc:sldMkLst>
        <pc:spChg chg="add mod">
          <ac:chgData name="延齡 楊" userId="3b99287881d56c4f" providerId="LiveId" clId="{8DC48FF2-0F94-084B-A941-3A63485117C9}" dt="2020-06-28T15:20:17.119" v="7013" actId="1076"/>
          <ac:spMkLst>
            <pc:docMk/>
            <pc:sldMk cId="2782091131" sldId="320"/>
            <ac:spMk id="2" creationId="{B2D7646E-17ED-4C4C-B9AE-0217684BD592}"/>
          </ac:spMkLst>
        </pc:spChg>
        <pc:spChg chg="mod">
          <ac:chgData name="延齡 楊" userId="3b99287881d56c4f" providerId="LiveId" clId="{8DC48FF2-0F94-084B-A941-3A63485117C9}" dt="2020-06-28T13:23:41.120" v="6071" actId="20577"/>
          <ac:spMkLst>
            <pc:docMk/>
            <pc:sldMk cId="2782091131" sldId="320"/>
            <ac:spMk id="5" creationId="{4E37F0E2-A711-CC48-B5C7-D0984A539196}"/>
          </ac:spMkLst>
        </pc:spChg>
        <pc:spChg chg="mod">
          <ac:chgData name="延齡 楊" userId="3b99287881d56c4f" providerId="LiveId" clId="{8DC48FF2-0F94-084B-A941-3A63485117C9}" dt="2020-06-28T03:26:59.827" v="5009" actId="20577"/>
          <ac:spMkLst>
            <pc:docMk/>
            <pc:sldMk cId="2782091131" sldId="320"/>
            <ac:spMk id="15" creationId="{6798E9B9-1D0D-0945-8F4D-C7165A0101FC}"/>
          </ac:spMkLst>
        </pc:spChg>
        <pc:spChg chg="mod">
          <ac:chgData name="延齡 楊" userId="3b99287881d56c4f" providerId="LiveId" clId="{8DC48FF2-0F94-084B-A941-3A63485117C9}" dt="2020-06-28T03:27:12.023" v="5013" actId="1076"/>
          <ac:spMkLst>
            <pc:docMk/>
            <pc:sldMk cId="2782091131" sldId="320"/>
            <ac:spMk id="16" creationId="{D2B3B97F-9E2F-9B4C-AF20-017ECBF3AFF0}"/>
          </ac:spMkLst>
        </pc:spChg>
        <pc:picChg chg="mod">
          <ac:chgData name="延齡 楊" userId="3b99287881d56c4f" providerId="LiveId" clId="{8DC48FF2-0F94-084B-A941-3A63485117C9}" dt="2020-06-28T15:20:19.702" v="7014" actId="1076"/>
          <ac:picMkLst>
            <pc:docMk/>
            <pc:sldMk cId="2782091131" sldId="320"/>
            <ac:picMk id="3" creationId="{66E2C8D4-3B17-6C4F-9FA5-EF7A1729036B}"/>
          </ac:picMkLst>
        </pc:picChg>
        <pc:picChg chg="del">
          <ac:chgData name="延齡 楊" userId="3b99287881d56c4f" providerId="LiveId" clId="{8DC48FF2-0F94-084B-A941-3A63485117C9}" dt="2020-06-28T03:27:59.215" v="5022" actId="478"/>
          <ac:picMkLst>
            <pc:docMk/>
            <pc:sldMk cId="2782091131" sldId="320"/>
            <ac:picMk id="4" creationId="{2979B9CC-BD24-6542-95B3-802F37F8FF3D}"/>
          </ac:picMkLst>
        </pc:picChg>
      </pc:sldChg>
      <pc:sldChg chg="addSp delSp modSp">
        <pc:chgData name="延齡 楊" userId="3b99287881d56c4f" providerId="LiveId" clId="{8DC48FF2-0F94-084B-A941-3A63485117C9}" dt="2020-06-28T13:23:31.771" v="6067" actId="20577"/>
        <pc:sldMkLst>
          <pc:docMk/>
          <pc:sldMk cId="405350919" sldId="321"/>
        </pc:sldMkLst>
        <pc:spChg chg="mod">
          <ac:chgData name="延齡 楊" userId="3b99287881d56c4f" providerId="LiveId" clId="{8DC48FF2-0F94-084B-A941-3A63485117C9}" dt="2020-06-28T13:23:31.771" v="6067" actId="20577"/>
          <ac:spMkLst>
            <pc:docMk/>
            <pc:sldMk cId="405350919" sldId="321"/>
            <ac:spMk id="5" creationId="{4E37F0E2-A711-CC48-B5C7-D0984A539196}"/>
          </ac:spMkLst>
        </pc:spChg>
        <pc:spChg chg="add mod">
          <ac:chgData name="延齡 楊" userId="3b99287881d56c4f" providerId="LiveId" clId="{8DC48FF2-0F94-084B-A941-3A63485117C9}" dt="2020-06-28T03:27:37.154" v="5021" actId="20577"/>
          <ac:spMkLst>
            <pc:docMk/>
            <pc:sldMk cId="405350919" sldId="321"/>
            <ac:spMk id="15" creationId="{C786351C-EDC9-1545-B048-D1DBCFC398A3}"/>
          </ac:spMkLst>
        </pc:spChg>
        <pc:spChg chg="mod">
          <ac:chgData name="延齡 楊" userId="3b99287881d56c4f" providerId="LiveId" clId="{8DC48FF2-0F94-084B-A941-3A63485117C9}" dt="2020-06-28T03:27:34.876" v="5019" actId="20577"/>
          <ac:spMkLst>
            <pc:docMk/>
            <pc:sldMk cId="405350919" sldId="321"/>
            <ac:spMk id="18" creationId="{2DA43165-5F7C-3B41-8CC5-C7F9032D8156}"/>
          </ac:spMkLst>
        </pc:spChg>
        <pc:picChg chg="del">
          <ac:chgData name="延齡 楊" userId="3b99287881d56c4f" providerId="LiveId" clId="{8DC48FF2-0F94-084B-A941-3A63485117C9}" dt="2020-06-28T03:30:00.248" v="5040" actId="478"/>
          <ac:picMkLst>
            <pc:docMk/>
            <pc:sldMk cId="405350919" sldId="321"/>
            <ac:picMk id="4" creationId="{2979B9CC-BD24-6542-95B3-802F37F8FF3D}"/>
          </ac:picMkLst>
        </pc:picChg>
      </pc:sldChg>
      <pc:sldChg chg="modSp">
        <pc:chgData name="延齡 楊" userId="3b99287881d56c4f" providerId="LiveId" clId="{8DC48FF2-0F94-084B-A941-3A63485117C9}" dt="2020-06-28T13:23:17.110" v="6059" actId="20577"/>
        <pc:sldMkLst>
          <pc:docMk/>
          <pc:sldMk cId="1650548616" sldId="323"/>
        </pc:sldMkLst>
        <pc:spChg chg="mod">
          <ac:chgData name="延齡 楊" userId="3b99287881d56c4f" providerId="LiveId" clId="{8DC48FF2-0F94-084B-A941-3A63485117C9}" dt="2020-06-28T13:23:17.110" v="6059" actId="20577"/>
          <ac:spMkLst>
            <pc:docMk/>
            <pc:sldMk cId="1650548616" sldId="323"/>
            <ac:spMk id="5" creationId="{4E37F0E2-A711-CC48-B5C7-D0984A539196}"/>
          </ac:spMkLst>
        </pc:spChg>
      </pc:sldChg>
      <pc:sldChg chg="delSp modSp">
        <pc:chgData name="延齡 楊" userId="3b99287881d56c4f" providerId="LiveId" clId="{8DC48FF2-0F94-084B-A941-3A63485117C9}" dt="2020-06-28T13:23:27.987" v="6065" actId="20577"/>
        <pc:sldMkLst>
          <pc:docMk/>
          <pc:sldMk cId="1823742368" sldId="324"/>
        </pc:sldMkLst>
        <pc:spChg chg="mod">
          <ac:chgData name="延齡 楊" userId="3b99287881d56c4f" providerId="LiveId" clId="{8DC48FF2-0F94-084B-A941-3A63485117C9}" dt="2020-06-28T13:23:27.987" v="6065" actId="20577"/>
          <ac:spMkLst>
            <pc:docMk/>
            <pc:sldMk cId="1823742368" sldId="324"/>
            <ac:spMk id="5" creationId="{4E37F0E2-A711-CC48-B5C7-D0984A539196}"/>
          </ac:spMkLst>
        </pc:spChg>
        <pc:picChg chg="del">
          <ac:chgData name="延齡 楊" userId="3b99287881d56c4f" providerId="LiveId" clId="{8DC48FF2-0F94-084B-A941-3A63485117C9}" dt="2020-06-28T03:30:03.395" v="5041" actId="478"/>
          <ac:picMkLst>
            <pc:docMk/>
            <pc:sldMk cId="1823742368" sldId="324"/>
            <ac:picMk id="4" creationId="{2979B9CC-BD24-6542-95B3-802F37F8FF3D}"/>
          </ac:picMkLst>
        </pc:picChg>
      </pc:sldChg>
      <pc:sldChg chg="modSp">
        <pc:chgData name="延齡 楊" userId="3b99287881d56c4f" providerId="LiveId" clId="{8DC48FF2-0F94-084B-A941-3A63485117C9}" dt="2020-06-28T13:22:47.956" v="6041" actId="20577"/>
        <pc:sldMkLst>
          <pc:docMk/>
          <pc:sldMk cId="2423911100" sldId="325"/>
        </pc:sldMkLst>
        <pc:spChg chg="mod">
          <ac:chgData name="延齡 楊" userId="3b99287881d56c4f" providerId="LiveId" clId="{8DC48FF2-0F94-084B-A941-3A63485117C9}" dt="2020-06-28T13:22:47.956" v="6041" actId="20577"/>
          <ac:spMkLst>
            <pc:docMk/>
            <pc:sldMk cId="2423911100" sldId="325"/>
            <ac:spMk id="5" creationId="{4E37F0E2-A711-CC48-B5C7-D0984A539196}"/>
          </ac:spMkLst>
        </pc:spChg>
      </pc:sldChg>
      <pc:sldChg chg="delSp modSp">
        <pc:chgData name="延齡 楊" userId="3b99287881d56c4f" providerId="LiveId" clId="{8DC48FF2-0F94-084B-A941-3A63485117C9}" dt="2020-06-29T12:18:22.133" v="9556" actId="478"/>
        <pc:sldMkLst>
          <pc:docMk/>
          <pc:sldMk cId="235113668" sldId="328"/>
        </pc:sldMkLst>
        <pc:spChg chg="mod">
          <ac:chgData name="延齡 楊" userId="3b99287881d56c4f" providerId="LiveId" clId="{8DC48FF2-0F94-084B-A941-3A63485117C9}" dt="2020-06-29T12:18:19.306" v="9554" actId="20577"/>
          <ac:spMkLst>
            <pc:docMk/>
            <pc:sldMk cId="235113668" sldId="328"/>
            <ac:spMk id="15" creationId="{2DCEC527-55A3-A24F-8F9D-3265CE18C829}"/>
          </ac:spMkLst>
        </pc:spChg>
        <pc:picChg chg="del">
          <ac:chgData name="延齡 楊" userId="3b99287881d56c4f" providerId="LiveId" clId="{8DC48FF2-0F94-084B-A941-3A63485117C9}" dt="2020-06-29T12:18:22.133" v="9556" actId="478"/>
          <ac:picMkLst>
            <pc:docMk/>
            <pc:sldMk cId="235113668" sldId="328"/>
            <ac:picMk id="10" creationId="{ACF5BFB6-BF32-8A4B-A70D-8EBC1529431F}"/>
          </ac:picMkLst>
        </pc:picChg>
        <pc:picChg chg="del">
          <ac:chgData name="延齡 楊" userId="3b99287881d56c4f" providerId="LiveId" clId="{8DC48FF2-0F94-084B-A941-3A63485117C9}" dt="2020-06-29T12:18:20.903" v="9555" actId="478"/>
          <ac:picMkLst>
            <pc:docMk/>
            <pc:sldMk cId="235113668" sldId="328"/>
            <ac:picMk id="13" creationId="{14FADDCA-39C3-B84F-9A96-27AE31649D0B}"/>
          </ac:picMkLst>
        </pc:picChg>
      </pc:sldChg>
      <pc:sldChg chg="delSp modSp">
        <pc:chgData name="延齡 楊" userId="3b99287881d56c4f" providerId="LiveId" clId="{8DC48FF2-0F94-084B-A941-3A63485117C9}" dt="2020-06-29T12:18:06.993" v="9543" actId="20577"/>
        <pc:sldMkLst>
          <pc:docMk/>
          <pc:sldMk cId="713536748" sldId="329"/>
        </pc:sldMkLst>
        <pc:spChg chg="mod">
          <ac:chgData name="延齡 楊" userId="3b99287881d56c4f" providerId="LiveId" clId="{8DC48FF2-0F94-084B-A941-3A63485117C9}" dt="2020-06-29T12:18:06.993" v="9543" actId="20577"/>
          <ac:spMkLst>
            <pc:docMk/>
            <pc:sldMk cId="713536748" sldId="329"/>
            <ac:spMk id="2" creationId="{3395301C-7C6D-DC47-AB5B-522E89DD5F1A}"/>
          </ac:spMkLst>
        </pc:spChg>
        <pc:spChg chg="mod">
          <ac:chgData name="延齡 楊" userId="3b99287881d56c4f" providerId="LiveId" clId="{8DC48FF2-0F94-084B-A941-3A63485117C9}" dt="2020-06-29T12:18:01.806" v="9540" actId="20577"/>
          <ac:spMkLst>
            <pc:docMk/>
            <pc:sldMk cId="713536748" sldId="329"/>
            <ac:spMk id="15" creationId="{2DCEC527-55A3-A24F-8F9D-3265CE18C829}"/>
          </ac:spMkLst>
        </pc:spChg>
        <pc:picChg chg="del">
          <ac:chgData name="延齡 楊" userId="3b99287881d56c4f" providerId="LiveId" clId="{8DC48FF2-0F94-084B-A941-3A63485117C9}" dt="2020-06-29T12:18:04.571" v="9542" actId="478"/>
          <ac:picMkLst>
            <pc:docMk/>
            <pc:sldMk cId="713536748" sldId="329"/>
            <ac:picMk id="10" creationId="{ACF5BFB6-BF32-8A4B-A70D-8EBC1529431F}"/>
          </ac:picMkLst>
        </pc:picChg>
        <pc:picChg chg="del">
          <ac:chgData name="延齡 楊" userId="3b99287881d56c4f" providerId="LiveId" clId="{8DC48FF2-0F94-084B-A941-3A63485117C9}" dt="2020-06-29T12:18:03.250" v="9541" actId="478"/>
          <ac:picMkLst>
            <pc:docMk/>
            <pc:sldMk cId="713536748" sldId="329"/>
            <ac:picMk id="13" creationId="{14FADDCA-39C3-B84F-9A96-27AE31649D0B}"/>
          </ac:picMkLst>
        </pc:picChg>
      </pc:sldChg>
      <pc:sldChg chg="modSp add">
        <pc:chgData name="延齡 楊" userId="3b99287881d56c4f" providerId="LiveId" clId="{8DC48FF2-0F94-084B-A941-3A63485117C9}" dt="2020-06-28T16:37:28.487" v="7803" actId="20577"/>
        <pc:sldMkLst>
          <pc:docMk/>
          <pc:sldMk cId="1285531471" sldId="330"/>
        </pc:sldMkLst>
        <pc:spChg chg="mod">
          <ac:chgData name="延齡 楊" userId="3b99287881d56c4f" providerId="LiveId" clId="{8DC48FF2-0F94-084B-A941-3A63485117C9}" dt="2020-06-28T16:37:28.487" v="7803" actId="20577"/>
          <ac:spMkLst>
            <pc:docMk/>
            <pc:sldMk cId="1285531471" sldId="330"/>
            <ac:spMk id="5" creationId="{4E37F0E2-A711-CC48-B5C7-D0984A539196}"/>
          </ac:spMkLst>
        </pc:spChg>
      </pc:sldChg>
      <pc:sldChg chg="delSp">
        <pc:chgData name="延齡 楊" userId="3b99287881d56c4f" providerId="LiveId" clId="{8DC48FF2-0F94-084B-A941-3A63485117C9}" dt="2020-06-28T03:28:14.765" v="5025" actId="478"/>
        <pc:sldMkLst>
          <pc:docMk/>
          <pc:sldMk cId="3844906026" sldId="332"/>
        </pc:sldMkLst>
        <pc:picChg chg="del">
          <ac:chgData name="延齡 楊" userId="3b99287881d56c4f" providerId="LiveId" clId="{8DC48FF2-0F94-084B-A941-3A63485117C9}" dt="2020-06-28T03:28:14.765" v="5025" actId="478"/>
          <ac:picMkLst>
            <pc:docMk/>
            <pc:sldMk cId="3844906026" sldId="332"/>
            <ac:picMk id="4" creationId="{BF80AAA3-A0FC-924E-BF17-B2D2B919914F}"/>
          </ac:picMkLst>
        </pc:picChg>
      </pc:sldChg>
      <pc:sldChg chg="delSp">
        <pc:chgData name="延齡 楊" userId="3b99287881d56c4f" providerId="LiveId" clId="{8DC48FF2-0F94-084B-A941-3A63485117C9}" dt="2020-06-29T00:37:05.165" v="8735" actId="478"/>
        <pc:sldMkLst>
          <pc:docMk/>
          <pc:sldMk cId="2974809653" sldId="333"/>
        </pc:sldMkLst>
        <pc:picChg chg="del">
          <ac:chgData name="延齡 楊" userId="3b99287881d56c4f" providerId="LiveId" clId="{8DC48FF2-0F94-084B-A941-3A63485117C9}" dt="2020-06-26T02:48:27.276" v="1355" actId="478"/>
          <ac:picMkLst>
            <pc:docMk/>
            <pc:sldMk cId="2974809653" sldId="333"/>
            <ac:picMk id="4" creationId="{BF80AAA3-A0FC-924E-BF17-B2D2B919914F}"/>
          </ac:picMkLst>
        </pc:picChg>
        <pc:picChg chg="del">
          <ac:chgData name="延齡 楊" userId="3b99287881d56c4f" providerId="LiveId" clId="{8DC48FF2-0F94-084B-A941-3A63485117C9}" dt="2020-06-29T00:37:05.165" v="8735" actId="478"/>
          <ac:picMkLst>
            <pc:docMk/>
            <pc:sldMk cId="2974809653" sldId="333"/>
            <ac:picMk id="67" creationId="{7A9B3890-3977-CC49-BC85-650EC15BCD4B}"/>
          </ac:picMkLst>
        </pc:picChg>
      </pc:sldChg>
      <pc:sldChg chg="addSp delSp modSp">
        <pc:chgData name="延齡 楊" userId="3b99287881d56c4f" providerId="LiveId" clId="{8DC48FF2-0F94-084B-A941-3A63485117C9}" dt="2020-06-29T00:40:42.164" v="8760" actId="1076"/>
        <pc:sldMkLst>
          <pc:docMk/>
          <pc:sldMk cId="2478540163" sldId="336"/>
        </pc:sldMkLst>
        <pc:spChg chg="mod">
          <ac:chgData name="延齡 楊" userId="3b99287881d56c4f" providerId="LiveId" clId="{8DC48FF2-0F94-084B-A941-3A63485117C9}" dt="2020-06-29T00:39:49.007" v="8753"/>
          <ac:spMkLst>
            <pc:docMk/>
            <pc:sldMk cId="2478540163" sldId="336"/>
            <ac:spMk id="5" creationId="{2FDC5812-9BDA-4344-97A6-8569986A66E3}"/>
          </ac:spMkLst>
        </pc:spChg>
        <pc:spChg chg="mod">
          <ac:chgData name="延齡 楊" userId="3b99287881d56c4f" providerId="LiveId" clId="{8DC48FF2-0F94-084B-A941-3A63485117C9}" dt="2020-06-29T00:40:04.345" v="8756" actId="255"/>
          <ac:spMkLst>
            <pc:docMk/>
            <pc:sldMk cId="2478540163" sldId="336"/>
            <ac:spMk id="13" creationId="{68540F09-A15C-0D43-B51C-7121F005DD7B}"/>
          </ac:spMkLst>
        </pc:spChg>
        <pc:spChg chg="del">
          <ac:chgData name="延齡 楊" userId="3b99287881d56c4f" providerId="LiveId" clId="{8DC48FF2-0F94-084B-A941-3A63485117C9}" dt="2020-06-29T00:39:50.515" v="8754" actId="478"/>
          <ac:spMkLst>
            <pc:docMk/>
            <pc:sldMk cId="2478540163" sldId="336"/>
            <ac:spMk id="14" creationId="{A513BE74-060E-3740-9F6B-77E8A6A6A094}"/>
          </ac:spMkLst>
        </pc:spChg>
        <pc:spChg chg="mod">
          <ac:chgData name="延齡 楊" userId="3b99287881d56c4f" providerId="LiveId" clId="{8DC48FF2-0F94-084B-A941-3A63485117C9}" dt="2020-06-29T00:40:21.858" v="8758" actId="1076"/>
          <ac:spMkLst>
            <pc:docMk/>
            <pc:sldMk cId="2478540163" sldId="336"/>
            <ac:spMk id="19" creationId="{CACC2621-5DE9-A640-8CBB-34392F4CB801}"/>
          </ac:spMkLst>
        </pc:spChg>
        <pc:spChg chg="mod">
          <ac:chgData name="延齡 楊" userId="3b99287881d56c4f" providerId="LiveId" clId="{8DC48FF2-0F94-084B-A941-3A63485117C9}" dt="2020-06-29T00:40:38.360" v="8759" actId="1076"/>
          <ac:spMkLst>
            <pc:docMk/>
            <pc:sldMk cId="2478540163" sldId="336"/>
            <ac:spMk id="20" creationId="{F9927519-8662-5A49-83B5-69ED28F5A3F7}"/>
          </ac:spMkLst>
        </pc:spChg>
        <pc:spChg chg="mod">
          <ac:chgData name="延齡 楊" userId="3b99287881d56c4f" providerId="LiveId" clId="{8DC48FF2-0F94-084B-A941-3A63485117C9}" dt="2020-06-29T00:40:38.360" v="8759" actId="1076"/>
          <ac:spMkLst>
            <pc:docMk/>
            <pc:sldMk cId="2478540163" sldId="336"/>
            <ac:spMk id="21" creationId="{9BF61B85-C2E6-F045-AEE8-522F538DD977}"/>
          </ac:spMkLst>
        </pc:spChg>
        <pc:spChg chg="mod">
          <ac:chgData name="延齡 楊" userId="3b99287881d56c4f" providerId="LiveId" clId="{8DC48FF2-0F94-084B-A941-3A63485117C9}" dt="2020-06-29T00:40:38.360" v="8759" actId="1076"/>
          <ac:spMkLst>
            <pc:docMk/>
            <pc:sldMk cId="2478540163" sldId="336"/>
            <ac:spMk id="22" creationId="{B7B0A43C-1E90-034E-8FD2-1359C5FB91D6}"/>
          </ac:spMkLst>
        </pc:spChg>
        <pc:spChg chg="mod">
          <ac:chgData name="延齡 楊" userId="3b99287881d56c4f" providerId="LiveId" clId="{8DC48FF2-0F94-084B-A941-3A63485117C9}" dt="2020-06-29T00:40:38.360" v="8759" actId="1076"/>
          <ac:spMkLst>
            <pc:docMk/>
            <pc:sldMk cId="2478540163" sldId="336"/>
            <ac:spMk id="23" creationId="{F145C513-CE0B-6D47-B8E3-ED2A89F64213}"/>
          </ac:spMkLst>
        </pc:spChg>
        <pc:spChg chg="mod">
          <ac:chgData name="延齡 楊" userId="3b99287881d56c4f" providerId="LiveId" clId="{8DC48FF2-0F94-084B-A941-3A63485117C9}" dt="2020-06-29T00:40:38.360" v="8759" actId="1076"/>
          <ac:spMkLst>
            <pc:docMk/>
            <pc:sldMk cId="2478540163" sldId="336"/>
            <ac:spMk id="24" creationId="{7756B20B-A1DD-AF41-98F4-5253272A5834}"/>
          </ac:spMkLst>
        </pc:spChg>
        <pc:spChg chg="mod">
          <ac:chgData name="延齡 楊" userId="3b99287881d56c4f" providerId="LiveId" clId="{8DC48FF2-0F94-084B-A941-3A63485117C9}" dt="2020-06-29T00:40:38.360" v="8759" actId="1076"/>
          <ac:spMkLst>
            <pc:docMk/>
            <pc:sldMk cId="2478540163" sldId="336"/>
            <ac:spMk id="25" creationId="{3742D892-BD19-4643-BF57-1B22068CF60A}"/>
          </ac:spMkLst>
        </pc:spChg>
        <pc:spChg chg="mod">
          <ac:chgData name="延齡 楊" userId="3b99287881d56c4f" providerId="LiveId" clId="{8DC48FF2-0F94-084B-A941-3A63485117C9}" dt="2020-06-29T00:40:38.360" v="8759" actId="1076"/>
          <ac:spMkLst>
            <pc:docMk/>
            <pc:sldMk cId="2478540163" sldId="336"/>
            <ac:spMk id="26" creationId="{900B8A25-D8A6-9B47-AA2B-26AB284BA091}"/>
          </ac:spMkLst>
        </pc:spChg>
        <pc:spChg chg="mod">
          <ac:chgData name="延齡 楊" userId="3b99287881d56c4f" providerId="LiveId" clId="{8DC48FF2-0F94-084B-A941-3A63485117C9}" dt="2020-06-29T00:40:38.360" v="8759" actId="1076"/>
          <ac:spMkLst>
            <pc:docMk/>
            <pc:sldMk cId="2478540163" sldId="336"/>
            <ac:spMk id="27" creationId="{6F02F3C2-EAE8-994F-A60E-C45D66B886BD}"/>
          </ac:spMkLst>
        </pc:spChg>
        <pc:spChg chg="mod">
          <ac:chgData name="延齡 楊" userId="3b99287881d56c4f" providerId="LiveId" clId="{8DC48FF2-0F94-084B-A941-3A63485117C9}" dt="2020-06-29T00:40:38.360" v="8759" actId="1076"/>
          <ac:spMkLst>
            <pc:docMk/>
            <pc:sldMk cId="2478540163" sldId="336"/>
            <ac:spMk id="28" creationId="{D1CFB281-7F7A-2946-8B16-0ADE0F3C28CF}"/>
          </ac:spMkLst>
        </pc:spChg>
        <pc:spChg chg="mod">
          <ac:chgData name="延齡 楊" userId="3b99287881d56c4f" providerId="LiveId" clId="{8DC48FF2-0F94-084B-A941-3A63485117C9}" dt="2020-06-29T00:40:42.164" v="8760" actId="1076"/>
          <ac:spMkLst>
            <pc:docMk/>
            <pc:sldMk cId="2478540163" sldId="336"/>
            <ac:spMk id="29" creationId="{153C1233-E32E-AD45-AFD4-40BFA7251B3C}"/>
          </ac:spMkLst>
        </pc:spChg>
        <pc:spChg chg="add del mod">
          <ac:chgData name="延齡 楊" userId="3b99287881d56c4f" providerId="LiveId" clId="{8DC48FF2-0F94-084B-A941-3A63485117C9}" dt="2020-06-28T16:32:38.407" v="7763" actId="1076"/>
          <ac:spMkLst>
            <pc:docMk/>
            <pc:sldMk cId="2478540163" sldId="336"/>
            <ac:spMk id="30" creationId="{8EBCE71F-E5B4-4845-B763-59CE53DCCE57}"/>
          </ac:spMkLst>
        </pc:spChg>
        <pc:spChg chg="add del">
          <ac:chgData name="延齡 楊" userId="3b99287881d56c4f" providerId="LiveId" clId="{8DC48FF2-0F94-084B-A941-3A63485117C9}" dt="2020-06-28T16:32:24.339" v="7760" actId="478"/>
          <ac:spMkLst>
            <pc:docMk/>
            <pc:sldMk cId="2478540163" sldId="336"/>
            <ac:spMk id="36" creationId="{DB1F138D-7504-3C4D-91E7-A5FD8B2C971A}"/>
          </ac:spMkLst>
        </pc:spChg>
        <pc:spChg chg="add del mod">
          <ac:chgData name="延齡 楊" userId="3b99287881d56c4f" providerId="LiveId" clId="{8DC48FF2-0F94-084B-A941-3A63485117C9}" dt="2020-06-28T16:32:38.407" v="7763" actId="1076"/>
          <ac:spMkLst>
            <pc:docMk/>
            <pc:sldMk cId="2478540163" sldId="336"/>
            <ac:spMk id="37" creationId="{1BEF4B3B-2F5C-9640-ACB2-B1DC53264179}"/>
          </ac:spMkLst>
        </pc:spChg>
        <pc:spChg chg="add del mod">
          <ac:chgData name="延齡 楊" userId="3b99287881d56c4f" providerId="LiveId" clId="{8DC48FF2-0F94-084B-A941-3A63485117C9}" dt="2020-06-28T16:32:38.407" v="7763" actId="1076"/>
          <ac:spMkLst>
            <pc:docMk/>
            <pc:sldMk cId="2478540163" sldId="336"/>
            <ac:spMk id="38" creationId="{709BE528-140A-D641-86EC-36A91BBDB403}"/>
          </ac:spMkLst>
        </pc:spChg>
        <pc:spChg chg="add del mod">
          <ac:chgData name="延齡 楊" userId="3b99287881d56c4f" providerId="LiveId" clId="{8DC48FF2-0F94-084B-A941-3A63485117C9}" dt="2020-06-28T16:32:38.407" v="7763" actId="1076"/>
          <ac:spMkLst>
            <pc:docMk/>
            <pc:sldMk cId="2478540163" sldId="336"/>
            <ac:spMk id="39" creationId="{CFCC3500-BEEF-5540-8057-1623D10FA744}"/>
          </ac:spMkLst>
        </pc:spChg>
        <pc:spChg chg="add del">
          <ac:chgData name="延齡 楊" userId="3b99287881d56c4f" providerId="LiveId" clId="{8DC48FF2-0F94-084B-A941-3A63485117C9}" dt="2020-06-28T16:32:25.934" v="7761" actId="478"/>
          <ac:spMkLst>
            <pc:docMk/>
            <pc:sldMk cId="2478540163" sldId="336"/>
            <ac:spMk id="41" creationId="{36649C02-4984-6344-A7A7-CEA0E7FE5C70}"/>
          </ac:spMkLst>
        </pc:spChg>
        <pc:picChg chg="del">
          <ac:chgData name="延齡 楊" userId="3b99287881d56c4f" providerId="LiveId" clId="{8DC48FF2-0F94-084B-A941-3A63485117C9}" dt="2020-06-26T02:47:54.533" v="1345" actId="478"/>
          <ac:picMkLst>
            <pc:docMk/>
            <pc:sldMk cId="2478540163" sldId="336"/>
            <ac:picMk id="4" creationId="{BF80AAA3-A0FC-924E-BF17-B2D2B919914F}"/>
          </ac:picMkLst>
        </pc:picChg>
        <pc:picChg chg="mod">
          <ac:chgData name="延齡 楊" userId="3b99287881d56c4f" providerId="LiveId" clId="{8DC48FF2-0F94-084B-A941-3A63485117C9}" dt="2020-06-29T00:40:16.601" v="8757" actId="1076"/>
          <ac:picMkLst>
            <pc:docMk/>
            <pc:sldMk cId="2478540163" sldId="336"/>
            <ac:picMk id="31" creationId="{0F8CCCA0-DD5B-494A-9227-373CBB7174A3}"/>
          </ac:picMkLst>
        </pc:picChg>
        <pc:cxnChg chg="add del mod">
          <ac:chgData name="延齡 楊" userId="3b99287881d56c4f" providerId="LiveId" clId="{8DC48FF2-0F94-084B-A941-3A63485117C9}" dt="2020-06-28T16:32:38.407" v="7763" actId="1076"/>
          <ac:cxnSpMkLst>
            <pc:docMk/>
            <pc:sldMk cId="2478540163" sldId="336"/>
            <ac:cxnSpMk id="34" creationId="{D0D26AC5-7FA2-A04C-BDA6-45839FDE8EA2}"/>
          </ac:cxnSpMkLst>
        </pc:cxnChg>
        <pc:cxnChg chg="add del mod">
          <ac:chgData name="延齡 楊" userId="3b99287881d56c4f" providerId="LiveId" clId="{8DC48FF2-0F94-084B-A941-3A63485117C9}" dt="2020-06-28T16:32:38.407" v="7763" actId="1076"/>
          <ac:cxnSpMkLst>
            <pc:docMk/>
            <pc:sldMk cId="2478540163" sldId="336"/>
            <ac:cxnSpMk id="35" creationId="{E327E691-347F-AC48-9F23-8F8D3A6F24C8}"/>
          </ac:cxnSpMkLst>
        </pc:cxnChg>
        <pc:cxnChg chg="add del mod">
          <ac:chgData name="延齡 楊" userId="3b99287881d56c4f" providerId="LiveId" clId="{8DC48FF2-0F94-084B-A941-3A63485117C9}" dt="2020-06-28T16:32:38.407" v="7763" actId="1076"/>
          <ac:cxnSpMkLst>
            <pc:docMk/>
            <pc:sldMk cId="2478540163" sldId="336"/>
            <ac:cxnSpMk id="40" creationId="{55EB0BCE-0B67-0F4A-8879-2C95311A124A}"/>
          </ac:cxnSpMkLst>
        </pc:cxnChg>
        <pc:cxnChg chg="add del">
          <ac:chgData name="延齡 楊" userId="3b99287881d56c4f" providerId="LiveId" clId="{8DC48FF2-0F94-084B-A941-3A63485117C9}" dt="2020-06-28T16:32:31.371" v="7762" actId="478"/>
          <ac:cxnSpMkLst>
            <pc:docMk/>
            <pc:sldMk cId="2478540163" sldId="336"/>
            <ac:cxnSpMk id="42" creationId="{1BCF7ADA-C07B-2C46-83D0-3D64191A7123}"/>
          </ac:cxnSpMkLst>
        </pc:cxnChg>
      </pc:sldChg>
      <pc:sldChg chg="delSp">
        <pc:chgData name="延齡 楊" userId="3b99287881d56c4f" providerId="LiveId" clId="{8DC48FF2-0F94-084B-A941-3A63485117C9}" dt="2020-06-26T02:48:24.755" v="1354" actId="478"/>
        <pc:sldMkLst>
          <pc:docMk/>
          <pc:sldMk cId="3506002485" sldId="338"/>
        </pc:sldMkLst>
        <pc:picChg chg="del">
          <ac:chgData name="延齡 楊" userId="3b99287881d56c4f" providerId="LiveId" clId="{8DC48FF2-0F94-084B-A941-3A63485117C9}" dt="2020-06-26T02:48:24.755" v="1354" actId="478"/>
          <ac:picMkLst>
            <pc:docMk/>
            <pc:sldMk cId="3506002485" sldId="338"/>
            <ac:picMk id="4" creationId="{BF80AAA3-A0FC-924E-BF17-B2D2B919914F}"/>
          </ac:picMkLst>
        </pc:picChg>
      </pc:sldChg>
      <pc:sldChg chg="delSp">
        <pc:chgData name="延齡 楊" userId="3b99287881d56c4f" providerId="LiveId" clId="{8DC48FF2-0F94-084B-A941-3A63485117C9}" dt="2020-06-26T02:48:21.586" v="1353" actId="478"/>
        <pc:sldMkLst>
          <pc:docMk/>
          <pc:sldMk cId="4249470239" sldId="339"/>
        </pc:sldMkLst>
        <pc:picChg chg="del">
          <ac:chgData name="延齡 楊" userId="3b99287881d56c4f" providerId="LiveId" clId="{8DC48FF2-0F94-084B-A941-3A63485117C9}" dt="2020-06-26T02:48:21.586" v="1353" actId="478"/>
          <ac:picMkLst>
            <pc:docMk/>
            <pc:sldMk cId="4249470239" sldId="339"/>
            <ac:picMk id="4" creationId="{BF80AAA3-A0FC-924E-BF17-B2D2B919914F}"/>
          </ac:picMkLst>
        </pc:picChg>
      </pc:sldChg>
      <pc:sldChg chg="del">
        <pc:chgData name="延齡 楊" userId="3b99287881d56c4f" providerId="LiveId" clId="{8DC48FF2-0F94-084B-A941-3A63485117C9}" dt="2020-06-29T12:33:12.805" v="9577" actId="2696"/>
        <pc:sldMkLst>
          <pc:docMk/>
          <pc:sldMk cId="2560818220" sldId="340"/>
        </pc:sldMkLst>
      </pc:sldChg>
      <pc:sldChg chg="del">
        <pc:chgData name="延齡 楊" userId="3b99287881d56c4f" providerId="LiveId" clId="{8DC48FF2-0F94-084B-A941-3A63485117C9}" dt="2020-06-29T12:33:14.427" v="9578" actId="2696"/>
        <pc:sldMkLst>
          <pc:docMk/>
          <pc:sldMk cId="498625121" sldId="341"/>
        </pc:sldMkLst>
      </pc:sldChg>
      <pc:sldChg chg="delSp">
        <pc:chgData name="延齡 楊" userId="3b99287881d56c4f" providerId="LiveId" clId="{8DC48FF2-0F94-084B-A941-3A63485117C9}" dt="2020-06-28T03:30:08.782" v="5043" actId="478"/>
        <pc:sldMkLst>
          <pc:docMk/>
          <pc:sldMk cId="925662100" sldId="349"/>
        </pc:sldMkLst>
        <pc:picChg chg="del">
          <ac:chgData name="延齡 楊" userId="3b99287881d56c4f" providerId="LiveId" clId="{8DC48FF2-0F94-084B-A941-3A63485117C9}" dt="2020-06-28T03:30:08.782" v="5043" actId="478"/>
          <ac:picMkLst>
            <pc:docMk/>
            <pc:sldMk cId="925662100" sldId="349"/>
            <ac:picMk id="4" creationId="{2979B9CC-BD24-6542-95B3-802F37F8FF3D}"/>
          </ac:picMkLst>
        </pc:picChg>
      </pc:sldChg>
      <pc:sldChg chg="del">
        <pc:chgData name="延齡 楊" userId="3b99287881d56c4f" providerId="LiveId" clId="{8DC48FF2-0F94-084B-A941-3A63485117C9}" dt="2020-06-29T12:33:07.063" v="9574" actId="2696"/>
        <pc:sldMkLst>
          <pc:docMk/>
          <pc:sldMk cId="2545930292" sldId="351"/>
        </pc:sldMkLst>
      </pc:sldChg>
      <pc:sldChg chg="del">
        <pc:chgData name="延齡 楊" userId="3b99287881d56c4f" providerId="LiveId" clId="{8DC48FF2-0F94-084B-A941-3A63485117C9}" dt="2020-06-28T16:35:58.701" v="7783" actId="2696"/>
        <pc:sldMkLst>
          <pc:docMk/>
          <pc:sldMk cId="1140162306" sldId="353"/>
        </pc:sldMkLst>
      </pc:sldChg>
      <pc:sldChg chg="del">
        <pc:chgData name="延齡 楊" userId="3b99287881d56c4f" providerId="LiveId" clId="{8DC48FF2-0F94-084B-A941-3A63485117C9}" dt="2020-06-28T16:36:06.733" v="7784" actId="2696"/>
        <pc:sldMkLst>
          <pc:docMk/>
          <pc:sldMk cId="2429350550" sldId="355"/>
        </pc:sldMkLst>
      </pc:sldChg>
      <pc:sldChg chg="del">
        <pc:chgData name="延齡 楊" userId="3b99287881d56c4f" providerId="LiveId" clId="{8DC48FF2-0F94-084B-A941-3A63485117C9}" dt="2020-06-28T16:36:11.178" v="7785" actId="2696"/>
        <pc:sldMkLst>
          <pc:docMk/>
          <pc:sldMk cId="2003864801" sldId="357"/>
        </pc:sldMkLst>
      </pc:sldChg>
      <pc:sldChg chg="del">
        <pc:chgData name="延齡 楊" userId="3b99287881d56c4f" providerId="LiveId" clId="{8DC48FF2-0F94-084B-A941-3A63485117C9}" dt="2020-06-28T16:36:11.280" v="7787" actId="2696"/>
        <pc:sldMkLst>
          <pc:docMk/>
          <pc:sldMk cId="68670838" sldId="358"/>
        </pc:sldMkLst>
      </pc:sldChg>
      <pc:sldChg chg="del">
        <pc:chgData name="延齡 楊" userId="3b99287881d56c4f" providerId="LiveId" clId="{8DC48FF2-0F94-084B-A941-3A63485117C9}" dt="2020-06-28T16:36:11.302" v="7788" actId="2696"/>
        <pc:sldMkLst>
          <pc:docMk/>
          <pc:sldMk cId="2230386460" sldId="359"/>
        </pc:sldMkLst>
      </pc:sldChg>
      <pc:sldChg chg="del">
        <pc:chgData name="延齡 楊" userId="3b99287881d56c4f" providerId="LiveId" clId="{8DC48FF2-0F94-084B-A941-3A63485117C9}" dt="2020-06-28T16:35:50.490" v="7782" actId="2696"/>
        <pc:sldMkLst>
          <pc:docMk/>
          <pc:sldMk cId="1526461085" sldId="360"/>
        </pc:sldMkLst>
      </pc:sldChg>
      <pc:sldChg chg="del">
        <pc:chgData name="延齡 楊" userId="3b99287881d56c4f" providerId="LiveId" clId="{8DC48FF2-0F94-084B-A941-3A63485117C9}" dt="2020-06-28T16:36:11.340" v="7790" actId="2696"/>
        <pc:sldMkLst>
          <pc:docMk/>
          <pc:sldMk cId="1708651659" sldId="361"/>
        </pc:sldMkLst>
      </pc:sldChg>
      <pc:sldChg chg="del">
        <pc:chgData name="延齡 楊" userId="3b99287881d56c4f" providerId="LiveId" clId="{8DC48FF2-0F94-084B-A941-3A63485117C9}" dt="2020-06-28T16:36:11.321" v="7789" actId="2696"/>
        <pc:sldMkLst>
          <pc:docMk/>
          <pc:sldMk cId="3779746098" sldId="362"/>
        </pc:sldMkLst>
      </pc:sldChg>
      <pc:sldChg chg="del">
        <pc:chgData name="延齡 楊" userId="3b99287881d56c4f" providerId="LiveId" clId="{8DC48FF2-0F94-084B-A941-3A63485117C9}" dt="2020-06-28T16:36:11.365" v="7791" actId="2696"/>
        <pc:sldMkLst>
          <pc:docMk/>
          <pc:sldMk cId="78883144" sldId="363"/>
        </pc:sldMkLst>
      </pc:sldChg>
      <pc:sldChg chg="del">
        <pc:chgData name="延齡 楊" userId="3b99287881d56c4f" providerId="LiveId" clId="{8DC48FF2-0F94-084B-A941-3A63485117C9}" dt="2020-06-25T13:38:23.476" v="1124" actId="2696"/>
        <pc:sldMkLst>
          <pc:docMk/>
          <pc:sldMk cId="426976858" sldId="364"/>
        </pc:sldMkLst>
      </pc:sldChg>
      <pc:sldChg chg="delSp add del">
        <pc:chgData name="延齡 楊" userId="3b99287881d56c4f" providerId="LiveId" clId="{8DC48FF2-0F94-084B-A941-3A63485117C9}" dt="2020-06-27T00:08:18.991" v="2989" actId="2696"/>
        <pc:sldMkLst>
          <pc:docMk/>
          <pc:sldMk cId="3423062192" sldId="364"/>
        </pc:sldMkLst>
        <pc:picChg chg="del">
          <ac:chgData name="延齡 楊" userId="3b99287881d56c4f" providerId="LiveId" clId="{8DC48FF2-0F94-084B-A941-3A63485117C9}" dt="2020-06-26T23:05:48.525" v="2852" actId="478"/>
          <ac:picMkLst>
            <pc:docMk/>
            <pc:sldMk cId="3423062192" sldId="364"/>
            <ac:picMk id="4" creationId="{2979B9CC-BD24-6542-95B3-802F37F8FF3D}"/>
          </ac:picMkLst>
        </pc:picChg>
      </pc:sldChg>
      <pc:sldChg chg="add del">
        <pc:chgData name="延齡 楊" userId="3b99287881d56c4f" providerId="LiveId" clId="{8DC48FF2-0F94-084B-A941-3A63485117C9}" dt="2020-06-26T09:17:44.185" v="2795" actId="2696"/>
        <pc:sldMkLst>
          <pc:docMk/>
          <pc:sldMk cId="4139769430" sldId="364"/>
        </pc:sldMkLst>
      </pc:sldChg>
      <pc:sldChg chg="modSp">
        <pc:chgData name="延齡 楊" userId="3b99287881d56c4f" providerId="LiveId" clId="{8DC48FF2-0F94-084B-A941-3A63485117C9}" dt="2020-06-28T13:23:10.482" v="6053" actId="20577"/>
        <pc:sldMkLst>
          <pc:docMk/>
          <pc:sldMk cId="2355597987" sldId="365"/>
        </pc:sldMkLst>
        <pc:spChg chg="mod">
          <ac:chgData name="延齡 楊" userId="3b99287881d56c4f" providerId="LiveId" clId="{8DC48FF2-0F94-084B-A941-3A63485117C9}" dt="2020-06-28T13:23:10.482" v="6053" actId="20577"/>
          <ac:spMkLst>
            <pc:docMk/>
            <pc:sldMk cId="2355597987" sldId="365"/>
            <ac:spMk id="5" creationId="{4E37F0E2-A711-CC48-B5C7-D0984A539196}"/>
          </ac:spMkLst>
        </pc:spChg>
      </pc:sldChg>
      <pc:sldChg chg="del">
        <pc:chgData name="延齡 楊" userId="3b99287881d56c4f" providerId="LiveId" clId="{8DC48FF2-0F94-084B-A941-3A63485117C9}" dt="2020-06-28T16:36:11.246" v="7786" actId="2696"/>
        <pc:sldMkLst>
          <pc:docMk/>
          <pc:sldMk cId="1544745301" sldId="366"/>
        </pc:sldMkLst>
      </pc:sldChg>
      <pc:sldChg chg="delSp del">
        <pc:chgData name="延齡 楊" userId="3b99287881d56c4f" providerId="LiveId" clId="{8DC48FF2-0F94-084B-A941-3A63485117C9}" dt="2020-06-28T04:25:32.338" v="5425" actId="2696"/>
        <pc:sldMkLst>
          <pc:docMk/>
          <pc:sldMk cId="3147578319" sldId="367"/>
        </pc:sldMkLst>
        <pc:picChg chg="del">
          <ac:chgData name="延齡 楊" userId="3b99287881d56c4f" providerId="LiveId" clId="{8DC48FF2-0F94-084B-A941-3A63485117C9}" dt="2020-06-28T03:28:21.892" v="5027" actId="478"/>
          <ac:picMkLst>
            <pc:docMk/>
            <pc:sldMk cId="3147578319" sldId="367"/>
            <ac:picMk id="4" creationId="{BF80AAA3-A0FC-924E-BF17-B2D2B919914F}"/>
          </ac:picMkLst>
        </pc:picChg>
      </pc:sldChg>
      <pc:sldChg chg="addSp delSp modSp add modNotesTx">
        <pc:chgData name="延齡 楊" userId="3b99287881d56c4f" providerId="LiveId" clId="{8DC48FF2-0F94-084B-A941-3A63485117C9}" dt="2020-06-28T10:54:17.378" v="5606" actId="113"/>
        <pc:sldMkLst>
          <pc:docMk/>
          <pc:sldMk cId="2231469039" sldId="368"/>
        </pc:sldMkLst>
        <pc:spChg chg="add mod">
          <ac:chgData name="延齡 楊" userId="3b99287881d56c4f" providerId="LiveId" clId="{8DC48FF2-0F94-084B-A941-3A63485117C9}" dt="2020-06-28T10:54:17.378" v="5606" actId="113"/>
          <ac:spMkLst>
            <pc:docMk/>
            <pc:sldMk cId="2231469039" sldId="368"/>
            <ac:spMk id="3" creationId="{02A4C084-B9EA-BB4A-9C79-6DED04F6BF4B}"/>
          </ac:spMkLst>
        </pc:spChg>
        <pc:spChg chg="add mod">
          <ac:chgData name="延齡 楊" userId="3b99287881d56c4f" providerId="LiveId" clId="{8DC48FF2-0F94-084B-A941-3A63485117C9}" dt="2020-06-28T02:32:20.254" v="4774" actId="1076"/>
          <ac:spMkLst>
            <pc:docMk/>
            <pc:sldMk cId="2231469039" sldId="368"/>
            <ac:spMk id="11" creationId="{273FA227-BE5D-8F47-82E6-75AB7801C5D9}"/>
          </ac:spMkLst>
        </pc:spChg>
        <pc:spChg chg="add del mod">
          <ac:chgData name="延齡 楊" userId="3b99287881d56c4f" providerId="LiveId" clId="{8DC48FF2-0F94-084B-A941-3A63485117C9}" dt="2020-06-26T07:15:14.797" v="2070"/>
          <ac:spMkLst>
            <pc:docMk/>
            <pc:sldMk cId="2231469039" sldId="368"/>
            <ac:spMk id="12" creationId="{59AA87BA-59C1-DE4E-9355-A2155EA5ED70}"/>
          </ac:spMkLst>
        </pc:spChg>
        <pc:spChg chg="add mod">
          <ac:chgData name="延齡 楊" userId="3b99287881d56c4f" providerId="LiveId" clId="{8DC48FF2-0F94-084B-A941-3A63485117C9}" dt="2020-06-28T02:32:29.489" v="4776" actId="1076"/>
          <ac:spMkLst>
            <pc:docMk/>
            <pc:sldMk cId="2231469039" sldId="368"/>
            <ac:spMk id="13" creationId="{8022F70A-2850-664D-95FE-F06FE706B2CC}"/>
          </ac:spMkLst>
        </pc:spChg>
        <pc:graphicFrameChg chg="del">
          <ac:chgData name="延齡 楊" userId="3b99287881d56c4f" providerId="LiveId" clId="{8DC48FF2-0F94-084B-A941-3A63485117C9}" dt="2020-06-26T02:24:44.039" v="1226" actId="478"/>
          <ac:graphicFrameMkLst>
            <pc:docMk/>
            <pc:sldMk cId="2231469039" sldId="368"/>
            <ac:graphicFrameMk id="2" creationId="{1185A186-6A35-4243-B8A8-0805FE1D867F}"/>
          </ac:graphicFrameMkLst>
        </pc:graphicFrameChg>
        <pc:graphicFrameChg chg="add del mod modGraphic">
          <ac:chgData name="延齡 楊" userId="3b99287881d56c4f" providerId="LiveId" clId="{8DC48FF2-0F94-084B-A941-3A63485117C9}" dt="2020-06-26T02:43:49.872" v="1332" actId="2165"/>
          <ac:graphicFrameMkLst>
            <pc:docMk/>
            <pc:sldMk cId="2231469039" sldId="368"/>
            <ac:graphicFrameMk id="7" creationId="{00FA7A57-49FF-0547-A1F9-387A36F3DF8E}"/>
          </ac:graphicFrameMkLst>
        </pc:graphicFrameChg>
        <pc:picChg chg="del">
          <ac:chgData name="延齡 楊" userId="3b99287881d56c4f" providerId="LiveId" clId="{8DC48FF2-0F94-084B-A941-3A63485117C9}" dt="2020-06-26T09:16:57.561" v="2794" actId="478"/>
          <ac:picMkLst>
            <pc:docMk/>
            <pc:sldMk cId="2231469039" sldId="368"/>
            <ac:picMk id="6" creationId="{8CD71432-4CEB-A845-BF52-BD33F6EB9991}"/>
          </ac:picMkLst>
        </pc:picChg>
      </pc:sldChg>
      <pc:sldChg chg="del">
        <pc:chgData name="延齡 楊" userId="3b99287881d56c4f" providerId="LiveId" clId="{8DC48FF2-0F94-084B-A941-3A63485117C9}" dt="2020-06-28T16:36:11.390" v="7792" actId="2696"/>
        <pc:sldMkLst>
          <pc:docMk/>
          <pc:sldMk cId="1479761924" sldId="369"/>
        </pc:sldMkLst>
      </pc:sldChg>
      <pc:sldChg chg="del">
        <pc:chgData name="延齡 楊" userId="3b99287881d56c4f" providerId="LiveId" clId="{8DC48FF2-0F94-084B-A941-3A63485117C9}" dt="2020-06-28T16:36:11.413" v="7793" actId="2696"/>
        <pc:sldMkLst>
          <pc:docMk/>
          <pc:sldMk cId="2828517092" sldId="373"/>
        </pc:sldMkLst>
      </pc:sldChg>
      <pc:sldChg chg="addSp delSp modSp add del modAnim modNotesTx">
        <pc:chgData name="延齡 楊" userId="3b99287881d56c4f" providerId="LiveId" clId="{8DC48FF2-0F94-084B-A941-3A63485117C9}" dt="2020-06-27T13:05:37.337" v="4202"/>
        <pc:sldMkLst>
          <pc:docMk/>
          <pc:sldMk cId="429074935" sldId="374"/>
        </pc:sldMkLst>
        <pc:spChg chg="del">
          <ac:chgData name="延齡 楊" userId="3b99287881d56c4f" providerId="LiveId" clId="{8DC48FF2-0F94-084B-A941-3A63485117C9}" dt="2020-06-26T08:35:00.357" v="2167" actId="478"/>
          <ac:spMkLst>
            <pc:docMk/>
            <pc:sldMk cId="429074935" sldId="374"/>
            <ac:spMk id="2" creationId="{00000000-0000-0000-0000-000000000000}"/>
          </ac:spMkLst>
        </pc:spChg>
        <pc:spChg chg="mod">
          <ac:chgData name="延齡 楊" userId="3b99287881d56c4f" providerId="LiveId" clId="{8DC48FF2-0F94-084B-A941-3A63485117C9}" dt="2020-06-27T12:41:03.026" v="4089" actId="20577"/>
          <ac:spMkLst>
            <pc:docMk/>
            <pc:sldMk cId="429074935" sldId="374"/>
            <ac:spMk id="3" creationId="{00000000-0000-0000-0000-000000000000}"/>
          </ac:spMkLst>
        </pc:spChg>
        <pc:spChg chg="mod">
          <ac:chgData name="延齡 楊" userId="3b99287881d56c4f" providerId="LiveId" clId="{8DC48FF2-0F94-084B-A941-3A63485117C9}" dt="2020-06-26T08:32:59.567" v="2117"/>
          <ac:spMkLst>
            <pc:docMk/>
            <pc:sldMk cId="429074935" sldId="374"/>
            <ac:spMk id="5" creationId="{4E37F0E2-A711-CC48-B5C7-D0984A539196}"/>
          </ac:spMkLst>
        </pc:spChg>
        <pc:spChg chg="del">
          <ac:chgData name="延齡 楊" userId="3b99287881d56c4f" providerId="LiveId" clId="{8DC48FF2-0F94-084B-A941-3A63485117C9}" dt="2020-06-26T08:33:40.068" v="2129" actId="478"/>
          <ac:spMkLst>
            <pc:docMk/>
            <pc:sldMk cId="429074935" sldId="374"/>
            <ac:spMk id="6" creationId="{00000000-0000-0000-0000-000000000000}"/>
          </ac:spMkLst>
        </pc:spChg>
        <pc:spChg chg="del">
          <ac:chgData name="延齡 楊" userId="3b99287881d56c4f" providerId="LiveId" clId="{8DC48FF2-0F94-084B-A941-3A63485117C9}" dt="2020-06-26T08:34:57.422" v="2166" actId="478"/>
          <ac:spMkLst>
            <pc:docMk/>
            <pc:sldMk cId="429074935" sldId="374"/>
            <ac:spMk id="7" creationId="{00000000-0000-0000-0000-000000000000}"/>
          </ac:spMkLst>
        </pc:spChg>
        <pc:spChg chg="mod">
          <ac:chgData name="延齡 楊" userId="3b99287881d56c4f" providerId="LiveId" clId="{8DC48FF2-0F94-084B-A941-3A63485117C9}" dt="2020-06-27T12:41:14.387" v="4091" actId="1076"/>
          <ac:spMkLst>
            <pc:docMk/>
            <pc:sldMk cId="429074935" sldId="374"/>
            <ac:spMk id="12" creationId="{00000000-0000-0000-0000-000000000000}"/>
          </ac:spMkLst>
        </pc:spChg>
        <pc:spChg chg="del">
          <ac:chgData name="延齡 楊" userId="3b99287881d56c4f" providerId="LiveId" clId="{8DC48FF2-0F94-084B-A941-3A63485117C9}" dt="2020-06-26T08:43:34.217" v="2400" actId="478"/>
          <ac:spMkLst>
            <pc:docMk/>
            <pc:sldMk cId="429074935" sldId="374"/>
            <ac:spMk id="13" creationId="{00000000-0000-0000-0000-000000000000}"/>
          </ac:spMkLst>
        </pc:spChg>
        <pc:spChg chg="mod">
          <ac:chgData name="延齡 楊" userId="3b99287881d56c4f" providerId="LiveId" clId="{8DC48FF2-0F94-084B-A941-3A63485117C9}" dt="2020-06-27T12:41:11.182" v="4090" actId="1076"/>
          <ac:spMkLst>
            <pc:docMk/>
            <pc:sldMk cId="429074935" sldId="374"/>
            <ac:spMk id="14" creationId="{146860F4-4841-2943-B2C2-2EDCEA84EF70}"/>
          </ac:spMkLst>
        </pc:spChg>
        <pc:spChg chg="del">
          <ac:chgData name="延齡 楊" userId="3b99287881d56c4f" providerId="LiveId" clId="{8DC48FF2-0F94-084B-A941-3A63485117C9}" dt="2020-06-26T08:34:54.323" v="2165" actId="478"/>
          <ac:spMkLst>
            <pc:docMk/>
            <pc:sldMk cId="429074935" sldId="374"/>
            <ac:spMk id="30" creationId="{1F5E869D-3415-5D47-B0E6-C05404A78DD4}"/>
          </ac:spMkLst>
        </pc:spChg>
        <pc:spChg chg="del">
          <ac:chgData name="延齡 楊" userId="3b99287881d56c4f" providerId="LiveId" clId="{8DC48FF2-0F94-084B-A941-3A63485117C9}" dt="2020-06-26T08:34:57.422" v="2166" actId="478"/>
          <ac:spMkLst>
            <pc:docMk/>
            <pc:sldMk cId="429074935" sldId="374"/>
            <ac:spMk id="35" creationId="{F0B010A4-8BF7-4D4C-A6B6-A344DDBB7C4B}"/>
          </ac:spMkLst>
        </pc:spChg>
        <pc:spChg chg="del">
          <ac:chgData name="延齡 楊" userId="3b99287881d56c4f" providerId="LiveId" clId="{8DC48FF2-0F94-084B-A941-3A63485117C9}" dt="2020-06-26T08:34:57.422" v="2166" actId="478"/>
          <ac:spMkLst>
            <pc:docMk/>
            <pc:sldMk cId="429074935" sldId="374"/>
            <ac:spMk id="37" creationId="{D2259F00-80C9-FA4D-B3C0-4BF82A16BBF3}"/>
          </ac:spMkLst>
        </pc:spChg>
        <pc:spChg chg="del">
          <ac:chgData name="延齡 楊" userId="3b99287881d56c4f" providerId="LiveId" clId="{8DC48FF2-0F94-084B-A941-3A63485117C9}" dt="2020-06-26T08:34:57.422" v="2166" actId="478"/>
          <ac:spMkLst>
            <pc:docMk/>
            <pc:sldMk cId="429074935" sldId="374"/>
            <ac:spMk id="38" creationId="{90F6643E-B51F-884A-A7CB-57772721CFAB}"/>
          </ac:spMkLst>
        </pc:spChg>
        <pc:spChg chg="del">
          <ac:chgData name="延齡 楊" userId="3b99287881d56c4f" providerId="LiveId" clId="{8DC48FF2-0F94-084B-A941-3A63485117C9}" dt="2020-06-26T08:34:57.422" v="2166" actId="478"/>
          <ac:spMkLst>
            <pc:docMk/>
            <pc:sldMk cId="429074935" sldId="374"/>
            <ac:spMk id="39" creationId="{7F4BB3E1-FA83-6641-A9F5-1DBE50A24C51}"/>
          </ac:spMkLst>
        </pc:spChg>
        <pc:spChg chg="del">
          <ac:chgData name="延齡 楊" userId="3b99287881d56c4f" providerId="LiveId" clId="{8DC48FF2-0F94-084B-A941-3A63485117C9}" dt="2020-06-26T08:34:57.422" v="2166" actId="478"/>
          <ac:spMkLst>
            <pc:docMk/>
            <pc:sldMk cId="429074935" sldId="374"/>
            <ac:spMk id="40" creationId="{2D3DBB31-6BCF-B04A-B597-4A57B09D5B4B}"/>
          </ac:spMkLst>
        </pc:spChg>
        <pc:spChg chg="del">
          <ac:chgData name="延齡 楊" userId="3b99287881d56c4f" providerId="LiveId" clId="{8DC48FF2-0F94-084B-A941-3A63485117C9}" dt="2020-06-26T08:35:00.357" v="2167" actId="478"/>
          <ac:spMkLst>
            <pc:docMk/>
            <pc:sldMk cId="429074935" sldId="374"/>
            <ac:spMk id="43" creationId="{1F5E869D-3415-5D47-B0E6-C05404A78DD4}"/>
          </ac:spMkLst>
        </pc:spChg>
        <pc:spChg chg="del">
          <ac:chgData name="延齡 楊" userId="3b99287881d56c4f" providerId="LiveId" clId="{8DC48FF2-0F94-084B-A941-3A63485117C9}" dt="2020-06-26T08:35:00.357" v="2167" actId="478"/>
          <ac:spMkLst>
            <pc:docMk/>
            <pc:sldMk cId="429074935" sldId="374"/>
            <ac:spMk id="47" creationId="{F0B010A4-8BF7-4D4C-A6B6-A344DDBB7C4B}"/>
          </ac:spMkLst>
        </pc:spChg>
        <pc:spChg chg="del">
          <ac:chgData name="延齡 楊" userId="3b99287881d56c4f" providerId="LiveId" clId="{8DC48FF2-0F94-084B-A941-3A63485117C9}" dt="2020-06-26T08:35:00.357" v="2167" actId="478"/>
          <ac:spMkLst>
            <pc:docMk/>
            <pc:sldMk cId="429074935" sldId="374"/>
            <ac:spMk id="48" creationId="{D2259F00-80C9-FA4D-B3C0-4BF82A16BBF3}"/>
          </ac:spMkLst>
        </pc:spChg>
        <pc:spChg chg="del">
          <ac:chgData name="延齡 楊" userId="3b99287881d56c4f" providerId="LiveId" clId="{8DC48FF2-0F94-084B-A941-3A63485117C9}" dt="2020-06-26T08:35:00.357" v="2167" actId="478"/>
          <ac:spMkLst>
            <pc:docMk/>
            <pc:sldMk cId="429074935" sldId="374"/>
            <ac:spMk id="49" creationId="{90F6643E-B51F-884A-A7CB-57772721CFAB}"/>
          </ac:spMkLst>
        </pc:spChg>
        <pc:spChg chg="del">
          <ac:chgData name="延齡 楊" userId="3b99287881d56c4f" providerId="LiveId" clId="{8DC48FF2-0F94-084B-A941-3A63485117C9}" dt="2020-06-26T08:35:00.357" v="2167" actId="478"/>
          <ac:spMkLst>
            <pc:docMk/>
            <pc:sldMk cId="429074935" sldId="374"/>
            <ac:spMk id="50" creationId="{7F4BB3E1-FA83-6641-A9F5-1DBE50A24C51}"/>
          </ac:spMkLst>
        </pc:spChg>
        <pc:spChg chg="del">
          <ac:chgData name="延齡 楊" userId="3b99287881d56c4f" providerId="LiveId" clId="{8DC48FF2-0F94-084B-A941-3A63485117C9}" dt="2020-06-26T08:35:00.357" v="2167" actId="478"/>
          <ac:spMkLst>
            <pc:docMk/>
            <pc:sldMk cId="429074935" sldId="374"/>
            <ac:spMk id="51" creationId="{2D3DBB31-6BCF-B04A-B597-4A57B09D5B4B}"/>
          </ac:spMkLst>
        </pc:spChg>
        <pc:spChg chg="del">
          <ac:chgData name="延齡 楊" userId="3b99287881d56c4f" providerId="LiveId" clId="{8DC48FF2-0F94-084B-A941-3A63485117C9}" dt="2020-06-26T08:34:57.422" v="2166" actId="478"/>
          <ac:spMkLst>
            <pc:docMk/>
            <pc:sldMk cId="429074935" sldId="374"/>
            <ac:spMk id="52" creationId="{00000000-0000-0000-0000-000000000000}"/>
          </ac:spMkLst>
        </pc:spChg>
        <pc:spChg chg="del">
          <ac:chgData name="延齡 楊" userId="3b99287881d56c4f" providerId="LiveId" clId="{8DC48FF2-0F94-084B-A941-3A63485117C9}" dt="2020-06-26T08:34:57.422" v="2166" actId="478"/>
          <ac:spMkLst>
            <pc:docMk/>
            <pc:sldMk cId="429074935" sldId="374"/>
            <ac:spMk id="53" creationId="{00000000-0000-0000-0000-000000000000}"/>
          </ac:spMkLst>
        </pc:spChg>
        <pc:spChg chg="del">
          <ac:chgData name="延齡 楊" userId="3b99287881d56c4f" providerId="LiveId" clId="{8DC48FF2-0F94-084B-A941-3A63485117C9}" dt="2020-06-26T08:34:57.422" v="2166" actId="478"/>
          <ac:spMkLst>
            <pc:docMk/>
            <pc:sldMk cId="429074935" sldId="374"/>
            <ac:spMk id="54" creationId="{00000000-0000-0000-0000-000000000000}"/>
          </ac:spMkLst>
        </pc:spChg>
        <pc:spChg chg="add del mod">
          <ac:chgData name="延齡 楊" userId="3b99287881d56c4f" providerId="LiveId" clId="{8DC48FF2-0F94-084B-A941-3A63485117C9}" dt="2020-06-27T12:40:56.502" v="4077" actId="1076"/>
          <ac:spMkLst>
            <pc:docMk/>
            <pc:sldMk cId="429074935" sldId="374"/>
            <ac:spMk id="55" creationId="{3AD4BEEF-B319-7E46-A989-61E34A1DA860}"/>
          </ac:spMkLst>
        </pc:spChg>
        <pc:spChg chg="add mod">
          <ac:chgData name="延齡 楊" userId="3b99287881d56c4f" providerId="LiveId" clId="{8DC48FF2-0F94-084B-A941-3A63485117C9}" dt="2020-06-26T09:14:54.705" v="2790" actId="1076"/>
          <ac:spMkLst>
            <pc:docMk/>
            <pc:sldMk cId="429074935" sldId="374"/>
            <ac:spMk id="56" creationId="{710109D8-8A7F-374A-94E7-32F983D88AE0}"/>
          </ac:spMkLst>
        </pc:spChg>
        <pc:spChg chg="add mod">
          <ac:chgData name="延齡 楊" userId="3b99287881d56c4f" providerId="LiveId" clId="{8DC48FF2-0F94-084B-A941-3A63485117C9}" dt="2020-06-26T09:15:05.956" v="2791" actId="1076"/>
          <ac:spMkLst>
            <pc:docMk/>
            <pc:sldMk cId="429074935" sldId="374"/>
            <ac:spMk id="57" creationId="{8E6E1792-94E2-A74D-9A9E-138A494DBCF0}"/>
          </ac:spMkLst>
        </pc:spChg>
        <pc:spChg chg="add mod">
          <ac:chgData name="延齡 楊" userId="3b99287881d56c4f" providerId="LiveId" clId="{8DC48FF2-0F94-084B-A941-3A63485117C9}" dt="2020-06-27T12:39:29.497" v="4066" actId="1076"/>
          <ac:spMkLst>
            <pc:docMk/>
            <pc:sldMk cId="429074935" sldId="374"/>
            <ac:spMk id="58" creationId="{9F1C7292-333F-B045-9E7A-AEB63C42CC4A}"/>
          </ac:spMkLst>
        </pc:spChg>
        <pc:spChg chg="del">
          <ac:chgData name="延齡 楊" userId="3b99287881d56c4f" providerId="LiveId" clId="{8DC48FF2-0F94-084B-A941-3A63485117C9}" dt="2020-06-26T08:35:00.357" v="2167" actId="478"/>
          <ac:spMkLst>
            <pc:docMk/>
            <pc:sldMk cId="429074935" sldId="374"/>
            <ac:spMk id="63" creationId="{00000000-0000-0000-0000-000000000000}"/>
          </ac:spMkLst>
        </pc:spChg>
        <pc:spChg chg="del">
          <ac:chgData name="延齡 楊" userId="3b99287881d56c4f" providerId="LiveId" clId="{8DC48FF2-0F94-084B-A941-3A63485117C9}" dt="2020-06-26T08:35:00.357" v="2167" actId="478"/>
          <ac:spMkLst>
            <pc:docMk/>
            <pc:sldMk cId="429074935" sldId="374"/>
            <ac:spMk id="64" creationId="{00000000-0000-0000-0000-000000000000}"/>
          </ac:spMkLst>
        </pc:spChg>
        <pc:spChg chg="del">
          <ac:chgData name="延齡 楊" userId="3b99287881d56c4f" providerId="LiveId" clId="{8DC48FF2-0F94-084B-A941-3A63485117C9}" dt="2020-06-26T08:35:00.357" v="2167" actId="478"/>
          <ac:spMkLst>
            <pc:docMk/>
            <pc:sldMk cId="429074935" sldId="374"/>
            <ac:spMk id="65" creationId="{00000000-0000-0000-0000-000000000000}"/>
          </ac:spMkLst>
        </pc:spChg>
        <pc:spChg chg="del">
          <ac:chgData name="延齡 楊" userId="3b99287881d56c4f" providerId="LiveId" clId="{8DC48FF2-0F94-084B-A941-3A63485117C9}" dt="2020-06-26T08:35:00.357" v="2167" actId="478"/>
          <ac:spMkLst>
            <pc:docMk/>
            <pc:sldMk cId="429074935" sldId="374"/>
            <ac:spMk id="66" creationId="{00000000-0000-0000-0000-000000000000}"/>
          </ac:spMkLst>
        </pc:spChg>
        <pc:spChg chg="add mod">
          <ac:chgData name="延齡 楊" userId="3b99287881d56c4f" providerId="LiveId" clId="{8DC48FF2-0F94-084B-A941-3A63485117C9}" dt="2020-06-26T09:15:05.956" v="2791" actId="1076"/>
          <ac:spMkLst>
            <pc:docMk/>
            <pc:sldMk cId="429074935" sldId="374"/>
            <ac:spMk id="71" creationId="{5C305F4B-3751-5648-9C2D-658BB9C2A16F}"/>
          </ac:spMkLst>
        </pc:spChg>
        <pc:spChg chg="add mod">
          <ac:chgData name="延齡 楊" userId="3b99287881d56c4f" providerId="LiveId" clId="{8DC48FF2-0F94-084B-A941-3A63485117C9}" dt="2020-06-27T12:41:26.257" v="4092" actId="1076"/>
          <ac:spMkLst>
            <pc:docMk/>
            <pc:sldMk cId="429074935" sldId="374"/>
            <ac:spMk id="72" creationId="{4373B6C9-5D2D-6441-869F-0525B30795A8}"/>
          </ac:spMkLst>
        </pc:spChg>
        <pc:spChg chg="add mod">
          <ac:chgData name="延齡 楊" userId="3b99287881d56c4f" providerId="LiveId" clId="{8DC48FF2-0F94-084B-A941-3A63485117C9}" dt="2020-06-27T12:41:26.257" v="4092" actId="1076"/>
          <ac:spMkLst>
            <pc:docMk/>
            <pc:sldMk cId="429074935" sldId="374"/>
            <ac:spMk id="73" creationId="{8EAF9686-F316-1D45-A437-8CE092B60BE8}"/>
          </ac:spMkLst>
        </pc:spChg>
        <pc:spChg chg="add mod">
          <ac:chgData name="延齡 楊" userId="3b99287881d56c4f" providerId="LiveId" clId="{8DC48FF2-0F94-084B-A941-3A63485117C9}" dt="2020-06-27T12:41:26.257" v="4092" actId="1076"/>
          <ac:spMkLst>
            <pc:docMk/>
            <pc:sldMk cId="429074935" sldId="374"/>
            <ac:spMk id="74" creationId="{0EA05AD4-A2B9-6D45-81C9-201B67CB72C2}"/>
          </ac:spMkLst>
        </pc:spChg>
        <pc:spChg chg="add mod">
          <ac:chgData name="延齡 楊" userId="3b99287881d56c4f" providerId="LiveId" clId="{8DC48FF2-0F94-084B-A941-3A63485117C9}" dt="2020-06-27T12:41:26.257" v="4092" actId="1076"/>
          <ac:spMkLst>
            <pc:docMk/>
            <pc:sldMk cId="429074935" sldId="374"/>
            <ac:spMk id="75" creationId="{900DA271-6E04-EA44-BFAD-44192BEBFE2F}"/>
          </ac:spMkLst>
        </pc:spChg>
        <pc:spChg chg="add mod">
          <ac:chgData name="延齡 楊" userId="3b99287881d56c4f" providerId="LiveId" clId="{8DC48FF2-0F94-084B-A941-3A63485117C9}" dt="2020-06-27T12:41:26.257" v="4092" actId="1076"/>
          <ac:spMkLst>
            <pc:docMk/>
            <pc:sldMk cId="429074935" sldId="374"/>
            <ac:spMk id="76" creationId="{2AFB5C65-5BF2-8144-9792-0C22CF791F24}"/>
          </ac:spMkLst>
        </pc:spChg>
        <pc:spChg chg="add mod">
          <ac:chgData name="延齡 楊" userId="3b99287881d56c4f" providerId="LiveId" clId="{8DC48FF2-0F94-084B-A941-3A63485117C9}" dt="2020-06-27T12:41:40.949" v="4093" actId="1076"/>
          <ac:spMkLst>
            <pc:docMk/>
            <pc:sldMk cId="429074935" sldId="374"/>
            <ac:spMk id="77" creationId="{3CCAF080-BAE4-CB4B-97AD-80B8D71FDCDA}"/>
          </ac:spMkLst>
        </pc:spChg>
        <pc:spChg chg="add mod">
          <ac:chgData name="延齡 楊" userId="3b99287881d56c4f" providerId="LiveId" clId="{8DC48FF2-0F94-084B-A941-3A63485117C9}" dt="2020-06-27T12:41:40.949" v="4093" actId="1076"/>
          <ac:spMkLst>
            <pc:docMk/>
            <pc:sldMk cId="429074935" sldId="374"/>
            <ac:spMk id="78" creationId="{9D8B901B-BE61-E54F-BFBF-0592A63DDAAE}"/>
          </ac:spMkLst>
        </pc:spChg>
        <pc:spChg chg="add mod">
          <ac:chgData name="延齡 楊" userId="3b99287881d56c4f" providerId="LiveId" clId="{8DC48FF2-0F94-084B-A941-3A63485117C9}" dt="2020-06-27T12:41:40.949" v="4093" actId="1076"/>
          <ac:spMkLst>
            <pc:docMk/>
            <pc:sldMk cId="429074935" sldId="374"/>
            <ac:spMk id="79" creationId="{773D266A-01BE-CB47-B9CB-A7F82F4CA241}"/>
          </ac:spMkLst>
        </pc:spChg>
        <pc:spChg chg="add mod">
          <ac:chgData name="延齡 楊" userId="3b99287881d56c4f" providerId="LiveId" clId="{8DC48FF2-0F94-084B-A941-3A63485117C9}" dt="2020-06-27T12:41:40.949" v="4093" actId="1076"/>
          <ac:spMkLst>
            <pc:docMk/>
            <pc:sldMk cId="429074935" sldId="374"/>
            <ac:spMk id="80" creationId="{41860499-85D9-8844-B6CF-829DB6978B68}"/>
          </ac:spMkLst>
        </pc:spChg>
        <pc:spChg chg="add mod">
          <ac:chgData name="延齡 楊" userId="3b99287881d56c4f" providerId="LiveId" clId="{8DC48FF2-0F94-084B-A941-3A63485117C9}" dt="2020-06-27T12:41:40.949" v="4093" actId="1076"/>
          <ac:spMkLst>
            <pc:docMk/>
            <pc:sldMk cId="429074935" sldId="374"/>
            <ac:spMk id="81" creationId="{9D528930-89AB-4542-B70C-518FD04F2D23}"/>
          </ac:spMkLst>
        </pc:spChg>
        <pc:spChg chg="add mod">
          <ac:chgData name="延齡 楊" userId="3b99287881d56c4f" providerId="LiveId" clId="{8DC48FF2-0F94-084B-A941-3A63485117C9}" dt="2020-06-27T12:41:40.949" v="4093" actId="1076"/>
          <ac:spMkLst>
            <pc:docMk/>
            <pc:sldMk cId="429074935" sldId="374"/>
            <ac:spMk id="82" creationId="{2DE79F47-30AB-314B-8215-7C236CB1CA92}"/>
          </ac:spMkLst>
        </pc:spChg>
        <pc:cxnChg chg="del">
          <ac:chgData name="延齡 楊" userId="3b99287881d56c4f" providerId="LiveId" clId="{8DC48FF2-0F94-084B-A941-3A63485117C9}" dt="2020-06-26T08:34:57.422" v="2166" actId="478"/>
          <ac:cxnSpMkLst>
            <pc:docMk/>
            <pc:sldMk cId="429074935" sldId="374"/>
            <ac:cxnSpMk id="31" creationId="{E721550F-34AB-B945-867D-ECC75AA47DB0}"/>
          </ac:cxnSpMkLst>
        </pc:cxnChg>
        <pc:cxnChg chg="del">
          <ac:chgData name="延齡 楊" userId="3b99287881d56c4f" providerId="LiveId" clId="{8DC48FF2-0F94-084B-A941-3A63485117C9}" dt="2020-06-26T08:34:57.422" v="2166" actId="478"/>
          <ac:cxnSpMkLst>
            <pc:docMk/>
            <pc:sldMk cId="429074935" sldId="374"/>
            <ac:cxnSpMk id="33" creationId="{4FEB34FB-FA14-604F-B284-E683F909BE6C}"/>
          </ac:cxnSpMkLst>
        </pc:cxnChg>
        <pc:cxnChg chg="del">
          <ac:chgData name="延齡 楊" userId="3b99287881d56c4f" providerId="LiveId" clId="{8DC48FF2-0F94-084B-A941-3A63485117C9}" dt="2020-06-26T08:34:57.422" v="2166" actId="478"/>
          <ac:cxnSpMkLst>
            <pc:docMk/>
            <pc:sldMk cId="429074935" sldId="374"/>
            <ac:cxnSpMk id="34" creationId="{5B0747E8-6DF3-EE45-94BA-D5BF0985C4EA}"/>
          </ac:cxnSpMkLst>
        </pc:cxnChg>
        <pc:cxnChg chg="del">
          <ac:chgData name="延齡 楊" userId="3b99287881d56c4f" providerId="LiveId" clId="{8DC48FF2-0F94-084B-A941-3A63485117C9}" dt="2020-06-26T08:35:00.357" v="2167" actId="478"/>
          <ac:cxnSpMkLst>
            <pc:docMk/>
            <pc:sldMk cId="429074935" sldId="374"/>
            <ac:cxnSpMk id="44" creationId="{E721550F-34AB-B945-867D-ECC75AA47DB0}"/>
          </ac:cxnSpMkLst>
        </pc:cxnChg>
        <pc:cxnChg chg="del">
          <ac:chgData name="延齡 楊" userId="3b99287881d56c4f" providerId="LiveId" clId="{8DC48FF2-0F94-084B-A941-3A63485117C9}" dt="2020-06-26T08:35:00.357" v="2167" actId="478"/>
          <ac:cxnSpMkLst>
            <pc:docMk/>
            <pc:sldMk cId="429074935" sldId="374"/>
            <ac:cxnSpMk id="45" creationId="{4FEB34FB-FA14-604F-B284-E683F909BE6C}"/>
          </ac:cxnSpMkLst>
        </pc:cxnChg>
        <pc:cxnChg chg="del">
          <ac:chgData name="延齡 楊" userId="3b99287881d56c4f" providerId="LiveId" clId="{8DC48FF2-0F94-084B-A941-3A63485117C9}" dt="2020-06-26T08:35:00.357" v="2167" actId="478"/>
          <ac:cxnSpMkLst>
            <pc:docMk/>
            <pc:sldMk cId="429074935" sldId="374"/>
            <ac:cxnSpMk id="46" creationId="{5B0747E8-6DF3-EE45-94BA-D5BF0985C4EA}"/>
          </ac:cxnSpMkLst>
        </pc:cxnChg>
        <pc:cxnChg chg="del">
          <ac:chgData name="延齡 楊" userId="3b99287881d56c4f" providerId="LiveId" clId="{8DC48FF2-0F94-084B-A941-3A63485117C9}" dt="2020-06-26T08:34:57.422" v="2166" actId="478"/>
          <ac:cxnSpMkLst>
            <pc:docMk/>
            <pc:sldMk cId="429074935" sldId="374"/>
            <ac:cxnSpMk id="59" creationId="{BA6BB887-329D-4948-AD7C-C2402DE47483}"/>
          </ac:cxnSpMkLst>
        </pc:cxnChg>
        <pc:cxnChg chg="del">
          <ac:chgData name="延齡 楊" userId="3b99287881d56c4f" providerId="LiveId" clId="{8DC48FF2-0F94-084B-A941-3A63485117C9}" dt="2020-06-26T08:34:57.422" v="2166" actId="478"/>
          <ac:cxnSpMkLst>
            <pc:docMk/>
            <pc:sldMk cId="429074935" sldId="374"/>
            <ac:cxnSpMk id="60" creationId="{BA6BB887-329D-4948-AD7C-C2402DE47483}"/>
          </ac:cxnSpMkLst>
        </pc:cxnChg>
        <pc:cxnChg chg="del">
          <ac:chgData name="延齡 楊" userId="3b99287881d56c4f" providerId="LiveId" clId="{8DC48FF2-0F94-084B-A941-3A63485117C9}" dt="2020-06-26T08:34:57.422" v="2166" actId="478"/>
          <ac:cxnSpMkLst>
            <pc:docMk/>
            <pc:sldMk cId="429074935" sldId="374"/>
            <ac:cxnSpMk id="61" creationId="{BA6BB887-329D-4948-AD7C-C2402DE47483}"/>
          </ac:cxnSpMkLst>
        </pc:cxnChg>
        <pc:cxnChg chg="del">
          <ac:chgData name="延齡 楊" userId="3b99287881d56c4f" providerId="LiveId" clId="{8DC48FF2-0F94-084B-A941-3A63485117C9}" dt="2020-06-26T08:34:57.422" v="2166" actId="478"/>
          <ac:cxnSpMkLst>
            <pc:docMk/>
            <pc:sldMk cId="429074935" sldId="374"/>
            <ac:cxnSpMk id="62" creationId="{BA6BB887-329D-4948-AD7C-C2402DE47483}"/>
          </ac:cxnSpMkLst>
        </pc:cxnChg>
        <pc:cxnChg chg="del">
          <ac:chgData name="延齡 楊" userId="3b99287881d56c4f" providerId="LiveId" clId="{8DC48FF2-0F94-084B-A941-3A63485117C9}" dt="2020-06-26T08:35:00.357" v="2167" actId="478"/>
          <ac:cxnSpMkLst>
            <pc:docMk/>
            <pc:sldMk cId="429074935" sldId="374"/>
            <ac:cxnSpMk id="67" creationId="{BA6BB887-329D-4948-AD7C-C2402DE47483}"/>
          </ac:cxnSpMkLst>
        </pc:cxnChg>
        <pc:cxnChg chg="del">
          <ac:chgData name="延齡 楊" userId="3b99287881d56c4f" providerId="LiveId" clId="{8DC48FF2-0F94-084B-A941-3A63485117C9}" dt="2020-06-26T08:35:00.357" v="2167" actId="478"/>
          <ac:cxnSpMkLst>
            <pc:docMk/>
            <pc:sldMk cId="429074935" sldId="374"/>
            <ac:cxnSpMk id="68" creationId="{BA6BB887-329D-4948-AD7C-C2402DE47483}"/>
          </ac:cxnSpMkLst>
        </pc:cxnChg>
        <pc:cxnChg chg="del">
          <ac:chgData name="延齡 楊" userId="3b99287881d56c4f" providerId="LiveId" clId="{8DC48FF2-0F94-084B-A941-3A63485117C9}" dt="2020-06-26T08:35:00.357" v="2167" actId="478"/>
          <ac:cxnSpMkLst>
            <pc:docMk/>
            <pc:sldMk cId="429074935" sldId="374"/>
            <ac:cxnSpMk id="69" creationId="{BA6BB887-329D-4948-AD7C-C2402DE47483}"/>
          </ac:cxnSpMkLst>
        </pc:cxnChg>
        <pc:cxnChg chg="del">
          <ac:chgData name="延齡 楊" userId="3b99287881d56c4f" providerId="LiveId" clId="{8DC48FF2-0F94-084B-A941-3A63485117C9}" dt="2020-06-26T08:35:00.357" v="2167" actId="478"/>
          <ac:cxnSpMkLst>
            <pc:docMk/>
            <pc:sldMk cId="429074935" sldId="374"/>
            <ac:cxnSpMk id="70" creationId="{BA6BB887-329D-4948-AD7C-C2402DE47483}"/>
          </ac:cxnSpMkLst>
        </pc:cxnChg>
      </pc:sldChg>
      <pc:sldChg chg="addSp delSp modSp add modNotesTx">
        <pc:chgData name="延齡 楊" userId="3b99287881d56c4f" providerId="LiveId" clId="{8DC48FF2-0F94-084B-A941-3A63485117C9}" dt="2020-06-28T14:38:59.417" v="6537" actId="403"/>
        <pc:sldMkLst>
          <pc:docMk/>
          <pc:sldMk cId="708445316" sldId="375"/>
        </pc:sldMkLst>
        <pc:spChg chg="add mod">
          <ac:chgData name="延齡 楊" userId="3b99287881d56c4f" providerId="LiveId" clId="{8DC48FF2-0F94-084B-A941-3A63485117C9}" dt="2020-06-28T13:39:58.931" v="6199" actId="20577"/>
          <ac:spMkLst>
            <pc:docMk/>
            <pc:sldMk cId="708445316" sldId="375"/>
            <ac:spMk id="2" creationId="{E8B6C725-CA0A-D644-80F8-A34902409B58}"/>
          </ac:spMkLst>
        </pc:spChg>
        <pc:spChg chg="add mod">
          <ac:chgData name="延齡 楊" userId="3b99287881d56c4f" providerId="LiveId" clId="{8DC48FF2-0F94-084B-A941-3A63485117C9}" dt="2020-06-28T13:40:02.321" v="6201" actId="20577"/>
          <ac:spMkLst>
            <pc:docMk/>
            <pc:sldMk cId="708445316" sldId="375"/>
            <ac:spMk id="3" creationId="{264B0053-0B19-3C42-A351-B35B593E13A1}"/>
          </ac:spMkLst>
        </pc:spChg>
        <pc:spChg chg="mod">
          <ac:chgData name="延齡 楊" userId="3b99287881d56c4f" providerId="LiveId" clId="{8DC48FF2-0F94-084B-A941-3A63485117C9}" dt="2020-06-28T14:38:59.417" v="6537" actId="403"/>
          <ac:spMkLst>
            <pc:docMk/>
            <pc:sldMk cId="708445316" sldId="375"/>
            <ac:spMk id="5" creationId="{2FDC5812-9BDA-4344-97A6-8569986A66E3}"/>
          </ac:spMkLst>
        </pc:spChg>
        <pc:spChg chg="mod">
          <ac:chgData name="延齡 楊" userId="3b99287881d56c4f" providerId="LiveId" clId="{8DC48FF2-0F94-084B-A941-3A63485117C9}" dt="2020-06-28T13:29:25.767" v="6089" actId="1076"/>
          <ac:spMkLst>
            <pc:docMk/>
            <pc:sldMk cId="708445316" sldId="375"/>
            <ac:spMk id="23" creationId="{CFD6708B-8151-B145-B6E6-8887BADEA3E2}"/>
          </ac:spMkLst>
        </pc:spChg>
        <pc:spChg chg="mod">
          <ac:chgData name="延齡 楊" userId="3b99287881d56c4f" providerId="LiveId" clId="{8DC48FF2-0F94-084B-A941-3A63485117C9}" dt="2020-06-28T13:31:54.255" v="6132" actId="1076"/>
          <ac:spMkLst>
            <pc:docMk/>
            <pc:sldMk cId="708445316" sldId="375"/>
            <ac:spMk id="24" creationId="{376BC5A0-AA67-CB42-8B58-EA19FA81E8F1}"/>
          </ac:spMkLst>
        </pc:spChg>
        <pc:spChg chg="del">
          <ac:chgData name="延齡 楊" userId="3b99287881d56c4f" providerId="LiveId" clId="{8DC48FF2-0F94-084B-A941-3A63485117C9}" dt="2020-06-28T13:28:09.586" v="6076" actId="478"/>
          <ac:spMkLst>
            <pc:docMk/>
            <pc:sldMk cId="708445316" sldId="375"/>
            <ac:spMk id="25" creationId="{74EBCF4C-F33A-8B45-ADB5-913CAA40E602}"/>
          </ac:spMkLst>
        </pc:spChg>
        <pc:spChg chg="del">
          <ac:chgData name="延齡 楊" userId="3b99287881d56c4f" providerId="LiveId" clId="{8DC48FF2-0F94-084B-A941-3A63485117C9}" dt="2020-06-28T13:29:42.996" v="6094" actId="478"/>
          <ac:spMkLst>
            <pc:docMk/>
            <pc:sldMk cId="708445316" sldId="375"/>
            <ac:spMk id="26" creationId="{D7539316-C2D9-4C46-A090-9F17E390DF8D}"/>
          </ac:spMkLst>
        </pc:spChg>
        <pc:picChg chg="add mod">
          <ac:chgData name="延齡 楊" userId="3b99287881d56c4f" providerId="LiveId" clId="{8DC48FF2-0F94-084B-A941-3A63485117C9}" dt="2020-06-28T13:33:49.045" v="6137" actId="1076"/>
          <ac:picMkLst>
            <pc:docMk/>
            <pc:sldMk cId="708445316" sldId="375"/>
            <ac:picMk id="6" creationId="{9E5D90C4-53A9-D649-8CCA-8770EB54CBCC}"/>
          </ac:picMkLst>
        </pc:picChg>
        <pc:picChg chg="del">
          <ac:chgData name="延齡 楊" userId="3b99287881d56c4f" providerId="LiveId" clId="{8DC48FF2-0F94-084B-A941-3A63485117C9}" dt="2020-06-28T13:28:07.206" v="6074" actId="478"/>
          <ac:picMkLst>
            <pc:docMk/>
            <pc:sldMk cId="708445316" sldId="375"/>
            <ac:picMk id="8" creationId="{3064B408-C5C1-574E-9D3E-CFAEAE900137}"/>
          </ac:picMkLst>
        </pc:picChg>
        <pc:picChg chg="add mod">
          <ac:chgData name="延齡 楊" userId="3b99287881d56c4f" providerId="LiveId" clId="{8DC48FF2-0F94-084B-A941-3A63485117C9}" dt="2020-06-28T13:33:52.113" v="6138" actId="1076"/>
          <ac:picMkLst>
            <pc:docMk/>
            <pc:sldMk cId="708445316" sldId="375"/>
            <ac:picMk id="9" creationId="{DC27E75B-9A8B-384F-828C-39F04A1E1D83}"/>
          </ac:picMkLst>
        </pc:picChg>
        <pc:picChg chg="del">
          <ac:chgData name="延齡 楊" userId="3b99287881d56c4f" providerId="LiveId" clId="{8DC48FF2-0F94-084B-A941-3A63485117C9}" dt="2020-06-28T13:28:08.373" v="6075" actId="478"/>
          <ac:picMkLst>
            <pc:docMk/>
            <pc:sldMk cId="708445316" sldId="375"/>
            <ac:picMk id="11" creationId="{62D84A7E-DF26-A044-BC20-09AC3F9DB6B1}"/>
          </ac:picMkLst>
        </pc:picChg>
        <pc:picChg chg="del">
          <ac:chgData name="延齡 楊" userId="3b99287881d56c4f" providerId="LiveId" clId="{8DC48FF2-0F94-084B-A941-3A63485117C9}" dt="2020-06-28T13:29:36.783" v="6090" actId="478"/>
          <ac:picMkLst>
            <pc:docMk/>
            <pc:sldMk cId="708445316" sldId="375"/>
            <ac:picMk id="13" creationId="{41B51728-CDF5-1F42-AA88-4A6484534DAC}"/>
          </ac:picMkLst>
        </pc:picChg>
        <pc:picChg chg="del">
          <ac:chgData name="延齡 楊" userId="3b99287881d56c4f" providerId="LiveId" clId="{8DC48FF2-0F94-084B-A941-3A63485117C9}" dt="2020-06-28T13:29:41.037" v="6093" actId="478"/>
          <ac:picMkLst>
            <pc:docMk/>
            <pc:sldMk cId="708445316" sldId="375"/>
            <ac:picMk id="15" creationId="{EF389C90-32DC-AE48-BA83-2C27C98E94F7}"/>
          </ac:picMkLst>
        </pc:picChg>
        <pc:picChg chg="del">
          <ac:chgData name="延齡 楊" userId="3b99287881d56c4f" providerId="LiveId" clId="{8DC48FF2-0F94-084B-A941-3A63485117C9}" dt="2020-06-28T13:29:39.292" v="6092" actId="478"/>
          <ac:picMkLst>
            <pc:docMk/>
            <pc:sldMk cId="708445316" sldId="375"/>
            <ac:picMk id="17" creationId="{653F68CD-9331-9C4B-9287-07195F0ECB75}"/>
          </ac:picMkLst>
        </pc:picChg>
        <pc:picChg chg="del">
          <ac:chgData name="延齡 楊" userId="3b99287881d56c4f" providerId="LiveId" clId="{8DC48FF2-0F94-084B-A941-3A63485117C9}" dt="2020-06-28T13:29:38.197" v="6091" actId="478"/>
          <ac:picMkLst>
            <pc:docMk/>
            <pc:sldMk cId="708445316" sldId="375"/>
            <ac:picMk id="19" creationId="{2D708A45-D3A2-4E45-A608-3C30E8FF788B}"/>
          </ac:picMkLst>
        </pc:picChg>
      </pc:sldChg>
      <pc:sldChg chg="modSp add del">
        <pc:chgData name="延齡 楊" userId="3b99287881d56c4f" providerId="LiveId" clId="{8DC48FF2-0F94-084B-A941-3A63485117C9}" dt="2020-06-27T14:26:10.233" v="4203" actId="2696"/>
        <pc:sldMkLst>
          <pc:docMk/>
          <pc:sldMk cId="4141692977" sldId="375"/>
        </pc:sldMkLst>
        <pc:spChg chg="mod">
          <ac:chgData name="延齡 楊" userId="3b99287881d56c4f" providerId="LiveId" clId="{8DC48FF2-0F94-084B-A941-3A63485117C9}" dt="2020-06-27T04:00:45.822" v="4052" actId="1076"/>
          <ac:spMkLst>
            <pc:docMk/>
            <pc:sldMk cId="4141692977" sldId="375"/>
            <ac:spMk id="23" creationId="{CFD6708B-8151-B145-B6E6-8887BADEA3E2}"/>
          </ac:spMkLst>
        </pc:spChg>
        <pc:spChg chg="mod">
          <ac:chgData name="延齡 楊" userId="3b99287881d56c4f" providerId="LiveId" clId="{8DC48FF2-0F94-084B-A941-3A63485117C9}" dt="2020-06-27T03:20:07.473" v="3890" actId="1076"/>
          <ac:spMkLst>
            <pc:docMk/>
            <pc:sldMk cId="4141692977" sldId="375"/>
            <ac:spMk id="24" creationId="{376BC5A0-AA67-CB42-8B58-EA19FA81E8F1}"/>
          </ac:spMkLst>
        </pc:spChg>
        <pc:spChg chg="mod">
          <ac:chgData name="延齡 楊" userId="3b99287881d56c4f" providerId="LiveId" clId="{8DC48FF2-0F94-084B-A941-3A63485117C9}" dt="2020-06-27T04:00:45.822" v="4052" actId="1076"/>
          <ac:spMkLst>
            <pc:docMk/>
            <pc:sldMk cId="4141692977" sldId="375"/>
            <ac:spMk id="25" creationId="{74EBCF4C-F33A-8B45-ADB5-913CAA40E602}"/>
          </ac:spMkLst>
        </pc:spChg>
        <pc:picChg chg="mod">
          <ac:chgData name="延齡 楊" userId="3b99287881d56c4f" providerId="LiveId" clId="{8DC48FF2-0F94-084B-A941-3A63485117C9}" dt="2020-06-27T04:00:45.822" v="4052" actId="1076"/>
          <ac:picMkLst>
            <pc:docMk/>
            <pc:sldMk cId="4141692977" sldId="375"/>
            <ac:picMk id="8" creationId="{3064B408-C5C1-574E-9D3E-CFAEAE900137}"/>
          </ac:picMkLst>
        </pc:picChg>
        <pc:picChg chg="mod">
          <ac:chgData name="延齡 楊" userId="3b99287881d56c4f" providerId="LiveId" clId="{8DC48FF2-0F94-084B-A941-3A63485117C9}" dt="2020-06-27T04:00:45.822" v="4052" actId="1076"/>
          <ac:picMkLst>
            <pc:docMk/>
            <pc:sldMk cId="4141692977" sldId="375"/>
            <ac:picMk id="11" creationId="{62D84A7E-DF26-A044-BC20-09AC3F9DB6B1}"/>
          </ac:picMkLst>
        </pc:picChg>
      </pc:sldChg>
      <pc:sldChg chg="delSp modSp del">
        <pc:chgData name="延齡 楊" userId="3b99287881d56c4f" providerId="LiveId" clId="{8DC48FF2-0F94-084B-A941-3A63485117C9}" dt="2020-06-26T23:46:16.806" v="2909" actId="2696"/>
        <pc:sldMkLst>
          <pc:docMk/>
          <pc:sldMk cId="3647999447" sldId="376"/>
        </pc:sldMkLst>
        <pc:spChg chg="mod">
          <ac:chgData name="延齡 楊" userId="3b99287881d56c4f" providerId="LiveId" clId="{8DC48FF2-0F94-084B-A941-3A63485117C9}" dt="2020-06-23T11:12:51.315" v="312" actId="20577"/>
          <ac:spMkLst>
            <pc:docMk/>
            <pc:sldMk cId="3647999447" sldId="376"/>
            <ac:spMk id="5" creationId="{4E37F0E2-A711-CC48-B5C7-D0984A539196}"/>
          </ac:spMkLst>
        </pc:spChg>
        <pc:picChg chg="del">
          <ac:chgData name="延齡 楊" userId="3b99287881d56c4f" providerId="LiveId" clId="{8DC48FF2-0F94-084B-A941-3A63485117C9}" dt="2020-06-23T11:12:47.820" v="308" actId="478"/>
          <ac:picMkLst>
            <pc:docMk/>
            <pc:sldMk cId="3647999447" sldId="376"/>
            <ac:picMk id="6" creationId="{2D005D72-5516-B34B-A972-EB3527DDA7E6}"/>
          </ac:picMkLst>
        </pc:picChg>
        <pc:picChg chg="del">
          <ac:chgData name="延齡 楊" userId="3b99287881d56c4f" providerId="LiveId" clId="{8DC48FF2-0F94-084B-A941-3A63485117C9}" dt="2020-06-23T11:12:47.820" v="308" actId="478"/>
          <ac:picMkLst>
            <pc:docMk/>
            <pc:sldMk cId="3647999447" sldId="376"/>
            <ac:picMk id="10" creationId="{73F5E59E-E7E0-DE48-9FE7-139200265AB2}"/>
          </ac:picMkLst>
        </pc:picChg>
      </pc:sldChg>
      <pc:sldChg chg="addSp delSp modSp add">
        <pc:chgData name="延齡 楊" userId="3b99287881d56c4f" providerId="LiveId" clId="{8DC48FF2-0F94-084B-A941-3A63485117C9}" dt="2020-06-29T11:35:53.864" v="9266" actId="20577"/>
        <pc:sldMkLst>
          <pc:docMk/>
          <pc:sldMk cId="4234224518" sldId="376"/>
        </pc:sldMkLst>
        <pc:spChg chg="del">
          <ac:chgData name="延齡 楊" userId="3b99287881d56c4f" providerId="LiveId" clId="{8DC48FF2-0F94-084B-A941-3A63485117C9}" dt="2020-06-26T23:46:35.217" v="2927" actId="478"/>
          <ac:spMkLst>
            <pc:docMk/>
            <pc:sldMk cId="4234224518" sldId="376"/>
            <ac:spMk id="2" creationId="{E5B172EE-7F1C-4C08-9462-5A6481C315DE}"/>
          </ac:spMkLst>
        </pc:spChg>
        <pc:spChg chg="mod">
          <ac:chgData name="延齡 楊" userId="3b99287881d56c4f" providerId="LiveId" clId="{8DC48FF2-0F94-084B-A941-3A63485117C9}" dt="2020-06-26T23:46:31.448" v="2926" actId="20577"/>
          <ac:spMkLst>
            <pc:docMk/>
            <pc:sldMk cId="4234224518" sldId="376"/>
            <ac:spMk id="5" creationId="{4E37F0E2-A711-CC48-B5C7-D0984A539196}"/>
          </ac:spMkLst>
        </pc:spChg>
        <pc:spChg chg="add del mod">
          <ac:chgData name="延齡 楊" userId="3b99287881d56c4f" providerId="LiveId" clId="{8DC48FF2-0F94-084B-A941-3A63485117C9}" dt="2020-06-26T23:52:10.035" v="2946"/>
          <ac:spMkLst>
            <pc:docMk/>
            <pc:sldMk cId="4234224518" sldId="376"/>
            <ac:spMk id="16" creationId="{6FB92A42-90D3-C14B-858A-838E30CF239E}"/>
          </ac:spMkLst>
        </pc:spChg>
        <pc:spChg chg="add del mod">
          <ac:chgData name="延齡 楊" userId="3b99287881d56c4f" providerId="LiveId" clId="{8DC48FF2-0F94-084B-A941-3A63485117C9}" dt="2020-06-26T23:52:54.394" v="2953"/>
          <ac:spMkLst>
            <pc:docMk/>
            <pc:sldMk cId="4234224518" sldId="376"/>
            <ac:spMk id="21" creationId="{0A4FD26F-C151-FA4B-93D6-3327B4210008}"/>
          </ac:spMkLst>
        </pc:spChg>
        <pc:spChg chg="add del mod">
          <ac:chgData name="延齡 楊" userId="3b99287881d56c4f" providerId="LiveId" clId="{8DC48FF2-0F94-084B-A941-3A63485117C9}" dt="2020-06-27T03:01:36.495" v="3777"/>
          <ac:spMkLst>
            <pc:docMk/>
            <pc:sldMk cId="4234224518" sldId="376"/>
            <ac:spMk id="22" creationId="{D519312A-C15A-DD40-A056-E2BF85FDE02D}"/>
          </ac:spMkLst>
        </pc:spChg>
        <pc:spChg chg="add mod">
          <ac:chgData name="延齡 楊" userId="3b99287881d56c4f" providerId="LiveId" clId="{8DC48FF2-0F94-084B-A941-3A63485117C9}" dt="2020-06-28T10:23:51.001" v="5541" actId="1076"/>
          <ac:spMkLst>
            <pc:docMk/>
            <pc:sldMk cId="4234224518" sldId="376"/>
            <ac:spMk id="23" creationId="{288785EB-9164-C643-B732-0219876D0D29}"/>
          </ac:spMkLst>
        </pc:spChg>
        <pc:spChg chg="add mod">
          <ac:chgData name="延齡 楊" userId="3b99287881d56c4f" providerId="LiveId" clId="{8DC48FF2-0F94-084B-A941-3A63485117C9}" dt="2020-06-28T10:23:51.001" v="5541" actId="1076"/>
          <ac:spMkLst>
            <pc:docMk/>
            <pc:sldMk cId="4234224518" sldId="376"/>
            <ac:spMk id="26" creationId="{9A0DBEAD-21B0-AA44-9F1C-FE33AD01555D}"/>
          </ac:spMkLst>
        </pc:spChg>
        <pc:spChg chg="add mod">
          <ac:chgData name="延齡 楊" userId="3b99287881d56c4f" providerId="LiveId" clId="{8DC48FF2-0F94-084B-A941-3A63485117C9}" dt="2020-06-28T10:23:51.001" v="5541" actId="1076"/>
          <ac:spMkLst>
            <pc:docMk/>
            <pc:sldMk cId="4234224518" sldId="376"/>
            <ac:spMk id="27" creationId="{85DAA5C3-EF7C-E24A-BBC7-5F66F19085A9}"/>
          </ac:spMkLst>
        </pc:spChg>
        <pc:spChg chg="add mod">
          <ac:chgData name="延齡 楊" userId="3b99287881d56c4f" providerId="LiveId" clId="{8DC48FF2-0F94-084B-A941-3A63485117C9}" dt="2020-06-29T11:35:53.864" v="9266" actId="20577"/>
          <ac:spMkLst>
            <pc:docMk/>
            <pc:sldMk cId="4234224518" sldId="376"/>
            <ac:spMk id="28" creationId="{056AD5BF-3A84-AD4E-9CEE-D13296FF4EE1}"/>
          </ac:spMkLst>
        </pc:spChg>
        <pc:picChg chg="add del mod">
          <ac:chgData name="延齡 楊" userId="3b99287881d56c4f" providerId="LiveId" clId="{8DC48FF2-0F94-084B-A941-3A63485117C9}" dt="2020-06-26T23:50:21.523" v="2935" actId="478"/>
          <ac:picMkLst>
            <pc:docMk/>
            <pc:sldMk cId="4234224518" sldId="376"/>
            <ac:picMk id="4" creationId="{E1FE3335-8240-314C-B6FF-059A58A79309}"/>
          </ac:picMkLst>
        </pc:picChg>
        <pc:picChg chg="add del mod">
          <ac:chgData name="延齡 楊" userId="3b99287881d56c4f" providerId="LiveId" clId="{8DC48FF2-0F94-084B-A941-3A63485117C9}" dt="2020-06-26T23:50:25.145" v="2938" actId="478"/>
          <ac:picMkLst>
            <pc:docMk/>
            <pc:sldMk cId="4234224518" sldId="376"/>
            <ac:picMk id="7" creationId="{434CB27F-E1C1-BE47-9D08-E46457FE0496}"/>
          </ac:picMkLst>
        </pc:picChg>
        <pc:picChg chg="add del mod">
          <ac:chgData name="延齡 楊" userId="3b99287881d56c4f" providerId="LiveId" clId="{8DC48FF2-0F94-084B-A941-3A63485117C9}" dt="2020-06-26T23:50:24.046" v="2937" actId="478"/>
          <ac:picMkLst>
            <pc:docMk/>
            <pc:sldMk cId="4234224518" sldId="376"/>
            <ac:picMk id="9" creationId="{3C6437FA-69C2-EA4D-A0C5-1FCAD29FD8E1}"/>
          </ac:picMkLst>
        </pc:picChg>
        <pc:picChg chg="add del mod">
          <ac:chgData name="延齡 楊" userId="3b99287881d56c4f" providerId="LiveId" clId="{8DC48FF2-0F94-084B-A941-3A63485117C9}" dt="2020-06-26T23:50:23.088" v="2936" actId="478"/>
          <ac:picMkLst>
            <pc:docMk/>
            <pc:sldMk cId="4234224518" sldId="376"/>
            <ac:picMk id="11" creationId="{E2AA045A-7571-C546-AB2B-E26741499AB6}"/>
          </ac:picMkLst>
        </pc:picChg>
        <pc:picChg chg="add mod">
          <ac:chgData name="延齡 楊" userId="3b99287881d56c4f" providerId="LiveId" clId="{8DC48FF2-0F94-084B-A941-3A63485117C9}" dt="2020-06-28T10:23:51.001" v="5541" actId="1076"/>
          <ac:picMkLst>
            <pc:docMk/>
            <pc:sldMk cId="4234224518" sldId="376"/>
            <ac:picMk id="13" creationId="{4944363D-5FDF-E44B-811C-8DFF74B33AF1}"/>
          </ac:picMkLst>
        </pc:picChg>
        <pc:picChg chg="add mod">
          <ac:chgData name="延齡 楊" userId="3b99287881d56c4f" providerId="LiveId" clId="{8DC48FF2-0F94-084B-A941-3A63485117C9}" dt="2020-06-28T10:23:51.001" v="5541" actId="1076"/>
          <ac:picMkLst>
            <pc:docMk/>
            <pc:sldMk cId="4234224518" sldId="376"/>
            <ac:picMk id="15" creationId="{B764A6A8-D7EF-DF45-A792-F726AFCB022A}"/>
          </ac:picMkLst>
        </pc:picChg>
        <pc:picChg chg="add mod">
          <ac:chgData name="延齡 楊" userId="3b99287881d56c4f" providerId="LiveId" clId="{8DC48FF2-0F94-084B-A941-3A63485117C9}" dt="2020-06-28T10:23:51.001" v="5541" actId="1076"/>
          <ac:picMkLst>
            <pc:docMk/>
            <pc:sldMk cId="4234224518" sldId="376"/>
            <ac:picMk id="18" creationId="{ED7A696F-5344-534A-B21B-641D9B05BAE7}"/>
          </ac:picMkLst>
        </pc:picChg>
        <pc:picChg chg="add mod">
          <ac:chgData name="延齡 楊" userId="3b99287881d56c4f" providerId="LiveId" clId="{8DC48FF2-0F94-084B-A941-3A63485117C9}" dt="2020-06-28T10:23:51.001" v="5541" actId="1076"/>
          <ac:picMkLst>
            <pc:docMk/>
            <pc:sldMk cId="4234224518" sldId="376"/>
            <ac:picMk id="20" creationId="{57325D37-D829-C946-97FF-0CE4B6CC0D05}"/>
          </ac:picMkLst>
        </pc:picChg>
      </pc:sldChg>
      <pc:sldChg chg="modSp">
        <pc:chgData name="延齡 楊" userId="3b99287881d56c4f" providerId="LiveId" clId="{8DC48FF2-0F94-084B-A941-3A63485117C9}" dt="2020-06-28T13:23:22.093" v="6063" actId="20577"/>
        <pc:sldMkLst>
          <pc:docMk/>
          <pc:sldMk cId="978317922" sldId="379"/>
        </pc:sldMkLst>
        <pc:spChg chg="mod">
          <ac:chgData name="延齡 楊" userId="3b99287881d56c4f" providerId="LiveId" clId="{8DC48FF2-0F94-084B-A941-3A63485117C9}" dt="2020-06-28T13:23:22.093" v="6063" actId="20577"/>
          <ac:spMkLst>
            <pc:docMk/>
            <pc:sldMk cId="978317922" sldId="379"/>
            <ac:spMk id="5" creationId="{4E37F0E2-A711-CC48-B5C7-D0984A539196}"/>
          </ac:spMkLst>
        </pc:spChg>
      </pc:sldChg>
      <pc:sldChg chg="delSp modSp add">
        <pc:chgData name="延齡 楊" userId="3b99287881d56c4f" providerId="LiveId" clId="{8DC48FF2-0F94-084B-A941-3A63485117C9}" dt="2020-06-27T03:12:42.770" v="3856" actId="1076"/>
        <pc:sldMkLst>
          <pc:docMk/>
          <pc:sldMk cId="3872259648" sldId="380"/>
        </pc:sldMkLst>
        <pc:spChg chg="mod">
          <ac:chgData name="延齡 楊" userId="3b99287881d56c4f" providerId="LiveId" clId="{8DC48FF2-0F94-084B-A941-3A63485117C9}" dt="2020-06-27T03:12:42.770" v="3856" actId="1076"/>
          <ac:spMkLst>
            <pc:docMk/>
            <pc:sldMk cId="3872259648" sldId="380"/>
            <ac:spMk id="14" creationId="{8E91AB68-2A8D-C14F-AF87-50FF9BBE4634}"/>
          </ac:spMkLst>
        </pc:spChg>
        <pc:picChg chg="del">
          <ac:chgData name="延齡 楊" userId="3b99287881d56c4f" providerId="LiveId" clId="{8DC48FF2-0F94-084B-A941-3A63485117C9}" dt="2020-06-26T02:49:14.112" v="1369" actId="478"/>
          <ac:picMkLst>
            <pc:docMk/>
            <pc:sldMk cId="3872259648" sldId="380"/>
            <ac:picMk id="4" creationId="{BF80AAA3-A0FC-924E-BF17-B2D2B919914F}"/>
          </ac:picMkLst>
        </pc:picChg>
      </pc:sldChg>
      <pc:sldChg chg="add del">
        <pc:chgData name="延齡 楊" userId="3b99287881d56c4f" providerId="LiveId" clId="{8DC48FF2-0F94-084B-A941-3A63485117C9}" dt="2020-06-28T14:40:06.172" v="6549" actId="2696"/>
        <pc:sldMkLst>
          <pc:docMk/>
          <pc:sldMk cId="1094603997" sldId="381"/>
        </pc:sldMkLst>
      </pc:sldChg>
      <pc:sldChg chg="delSp modSp add del">
        <pc:chgData name="延齡 楊" userId="3b99287881d56c4f" providerId="LiveId" clId="{8DC48FF2-0F94-084B-A941-3A63485117C9}" dt="2020-06-28T00:37:51.035" v="4233" actId="2696"/>
        <pc:sldMkLst>
          <pc:docMk/>
          <pc:sldMk cId="4126780890" sldId="381"/>
        </pc:sldMkLst>
        <pc:spChg chg="mod">
          <ac:chgData name="延齡 楊" userId="3b99287881d56c4f" providerId="LiveId" clId="{8DC48FF2-0F94-084B-A941-3A63485117C9}" dt="2020-06-27T03:18:28.043" v="3870" actId="13926"/>
          <ac:spMkLst>
            <pc:docMk/>
            <pc:sldMk cId="4126780890" sldId="381"/>
            <ac:spMk id="10" creationId="{6E5BE90D-10D6-0D49-9809-725D48889CB2}"/>
          </ac:spMkLst>
        </pc:spChg>
        <pc:picChg chg="del">
          <ac:chgData name="延齡 楊" userId="3b99287881d56c4f" providerId="LiveId" clId="{8DC48FF2-0F94-084B-A941-3A63485117C9}" dt="2020-06-26T02:48:52.140" v="1364" actId="478"/>
          <ac:picMkLst>
            <pc:docMk/>
            <pc:sldMk cId="4126780890" sldId="381"/>
            <ac:picMk id="4" creationId="{BF80AAA3-A0FC-924E-BF17-B2D2B919914F}"/>
          </ac:picMkLst>
        </pc:picChg>
      </pc:sldChg>
      <pc:sldChg chg="delSp add del">
        <pc:chgData name="延齡 楊" userId="3b99287881d56c4f" providerId="LiveId" clId="{8DC48FF2-0F94-084B-A941-3A63485117C9}" dt="2020-06-27T14:26:10.292" v="4206" actId="2696"/>
        <pc:sldMkLst>
          <pc:docMk/>
          <pc:sldMk cId="2192673521" sldId="382"/>
        </pc:sldMkLst>
        <pc:picChg chg="del">
          <ac:chgData name="延齡 楊" userId="3b99287881d56c4f" providerId="LiveId" clId="{8DC48FF2-0F94-084B-A941-3A63485117C9}" dt="2020-06-26T02:49:10.883" v="1368" actId="478"/>
          <ac:picMkLst>
            <pc:docMk/>
            <pc:sldMk cId="2192673521" sldId="382"/>
            <ac:picMk id="4" creationId="{BF80AAA3-A0FC-924E-BF17-B2D2B919914F}"/>
          </ac:picMkLst>
        </pc:picChg>
      </pc:sldChg>
      <pc:sldChg chg="add del">
        <pc:chgData name="延齡 楊" userId="3b99287881d56c4f" providerId="LiveId" clId="{8DC48FF2-0F94-084B-A941-3A63485117C9}" dt="2020-06-28T14:39:42.523" v="6547" actId="2696"/>
        <pc:sldMkLst>
          <pc:docMk/>
          <pc:sldMk cId="3246117438" sldId="382"/>
        </pc:sldMkLst>
      </pc:sldChg>
      <pc:sldChg chg="addSp delSp modSp">
        <pc:chgData name="延齡 楊" userId="3b99287881d56c4f" providerId="LiveId" clId="{8DC48FF2-0F94-084B-A941-3A63485117C9}" dt="2020-06-28T15:43:50.940" v="7180" actId="113"/>
        <pc:sldMkLst>
          <pc:docMk/>
          <pc:sldMk cId="2008221241" sldId="388"/>
        </pc:sldMkLst>
        <pc:spChg chg="del mod">
          <ac:chgData name="延齡 楊" userId="3b99287881d56c4f" providerId="LiveId" clId="{8DC48FF2-0F94-084B-A941-3A63485117C9}" dt="2020-06-28T03:35:15.750" v="5060" actId="478"/>
          <ac:spMkLst>
            <pc:docMk/>
            <pc:sldMk cId="2008221241" sldId="388"/>
            <ac:spMk id="2" creationId="{CDD22EA8-E247-5246-90F7-1F8A02F55428}"/>
          </ac:spMkLst>
        </pc:spChg>
        <pc:spChg chg="del">
          <ac:chgData name="延齡 楊" userId="3b99287881d56c4f" providerId="LiveId" clId="{8DC48FF2-0F94-084B-A941-3A63485117C9}" dt="2020-06-28T03:34:09.055" v="5052" actId="478"/>
          <ac:spMkLst>
            <pc:docMk/>
            <pc:sldMk cId="2008221241" sldId="388"/>
            <ac:spMk id="3" creationId="{AD7BEEA7-3D5C-9E4A-B292-013D3F5768D9}"/>
          </ac:spMkLst>
        </pc:spChg>
        <pc:spChg chg="del">
          <ac:chgData name="延齡 楊" userId="3b99287881d56c4f" providerId="LiveId" clId="{8DC48FF2-0F94-084B-A941-3A63485117C9}" dt="2020-06-28T03:33:37.070" v="5044" actId="478"/>
          <ac:spMkLst>
            <pc:docMk/>
            <pc:sldMk cId="2008221241" sldId="388"/>
            <ac:spMk id="6" creationId="{6369BF47-4F9D-A24B-8809-9A00DB158E14}"/>
          </ac:spMkLst>
        </pc:spChg>
        <pc:spChg chg="add mod">
          <ac:chgData name="延齡 楊" userId="3b99287881d56c4f" providerId="LiveId" clId="{8DC48FF2-0F94-084B-A941-3A63485117C9}" dt="2020-06-28T15:43:50.940" v="7180" actId="113"/>
          <ac:spMkLst>
            <pc:docMk/>
            <pc:sldMk cId="2008221241" sldId="388"/>
            <ac:spMk id="7" creationId="{CC448551-DCB3-E24F-B419-5B68A24EE486}"/>
          </ac:spMkLst>
        </pc:spChg>
        <pc:spChg chg="add mod">
          <ac:chgData name="延齡 楊" userId="3b99287881d56c4f" providerId="LiveId" clId="{8DC48FF2-0F94-084B-A941-3A63485117C9}" dt="2020-06-28T04:02:26.253" v="5260" actId="1076"/>
          <ac:spMkLst>
            <pc:docMk/>
            <pc:sldMk cId="2008221241" sldId="388"/>
            <ac:spMk id="9" creationId="{77DD0B6C-A71C-EC49-83B8-6D45ACC4DA7F}"/>
          </ac:spMkLst>
        </pc:spChg>
        <pc:spChg chg="add mod">
          <ac:chgData name="延齡 楊" userId="3b99287881d56c4f" providerId="LiveId" clId="{8DC48FF2-0F94-084B-A941-3A63485117C9}" dt="2020-06-28T04:02:26.253" v="5260" actId="1076"/>
          <ac:spMkLst>
            <pc:docMk/>
            <pc:sldMk cId="2008221241" sldId="388"/>
            <ac:spMk id="10" creationId="{D7F3E970-9D11-2947-9BFF-F57EEEA9FEF2}"/>
          </ac:spMkLst>
        </pc:spChg>
        <pc:spChg chg="add del mod">
          <ac:chgData name="延齡 楊" userId="3b99287881d56c4f" providerId="LiveId" clId="{8DC48FF2-0F94-084B-A941-3A63485117C9}" dt="2020-06-28T03:40:37.364" v="5110" actId="478"/>
          <ac:spMkLst>
            <pc:docMk/>
            <pc:sldMk cId="2008221241" sldId="388"/>
            <ac:spMk id="11" creationId="{ACD9FA56-36EB-F948-9F60-41B21447C0B5}"/>
          </ac:spMkLst>
        </pc:spChg>
        <pc:spChg chg="add del mod">
          <ac:chgData name="延齡 楊" userId="3b99287881d56c4f" providerId="LiveId" clId="{8DC48FF2-0F94-084B-A941-3A63485117C9}" dt="2020-06-28T03:40:39.531" v="5111" actId="478"/>
          <ac:spMkLst>
            <pc:docMk/>
            <pc:sldMk cId="2008221241" sldId="388"/>
            <ac:spMk id="12" creationId="{38799ED9-3F1A-1C4C-834A-9610422F6CE4}"/>
          </ac:spMkLst>
        </pc:spChg>
        <pc:spChg chg="add mod">
          <ac:chgData name="延齡 楊" userId="3b99287881d56c4f" providerId="LiveId" clId="{8DC48FF2-0F94-084B-A941-3A63485117C9}" dt="2020-06-28T04:02:53.133" v="5262" actId="20577"/>
          <ac:spMkLst>
            <pc:docMk/>
            <pc:sldMk cId="2008221241" sldId="388"/>
            <ac:spMk id="15" creationId="{49FA3D3E-93B3-F844-8FCD-282F00076F98}"/>
          </ac:spMkLst>
        </pc:spChg>
        <pc:spChg chg="add mod">
          <ac:chgData name="延齡 楊" userId="3b99287881d56c4f" providerId="LiveId" clId="{8DC48FF2-0F94-084B-A941-3A63485117C9}" dt="2020-06-28T04:02:26.253" v="5260" actId="1076"/>
          <ac:spMkLst>
            <pc:docMk/>
            <pc:sldMk cId="2008221241" sldId="388"/>
            <ac:spMk id="16" creationId="{F5BC7F60-F116-0744-BB63-B3491D87E523}"/>
          </ac:spMkLst>
        </pc:spChg>
        <pc:picChg chg="del">
          <ac:chgData name="延齡 楊" userId="3b99287881d56c4f" providerId="LiveId" clId="{8DC48FF2-0F94-084B-A941-3A63485117C9}" dt="2020-06-28T03:28:48.535" v="5033" actId="478"/>
          <ac:picMkLst>
            <pc:docMk/>
            <pc:sldMk cId="2008221241" sldId="388"/>
            <ac:picMk id="4" creationId="{BF80AAA3-A0FC-924E-BF17-B2D2B919914F}"/>
          </ac:picMkLst>
        </pc:picChg>
        <pc:picChg chg="del">
          <ac:chgData name="延齡 楊" userId="3b99287881d56c4f" providerId="LiveId" clId="{8DC48FF2-0F94-084B-A941-3A63485117C9}" dt="2020-06-28T03:34:03.952" v="5051" actId="478"/>
          <ac:picMkLst>
            <pc:docMk/>
            <pc:sldMk cId="2008221241" sldId="388"/>
            <ac:picMk id="8" creationId="{3088DBF2-AE90-DE46-B2B3-C3B85FBE8C91}"/>
          </ac:picMkLst>
        </pc:picChg>
      </pc:sldChg>
      <pc:sldChg chg="delSp del">
        <pc:chgData name="延齡 楊" userId="3b99287881d56c4f" providerId="LiveId" clId="{8DC48FF2-0F94-084B-A941-3A63485117C9}" dt="2020-06-27T03:53:29.378" v="4029" actId="2696"/>
        <pc:sldMkLst>
          <pc:docMk/>
          <pc:sldMk cId="89649363" sldId="390"/>
        </pc:sldMkLst>
        <pc:picChg chg="del">
          <ac:chgData name="延齡 楊" userId="3b99287881d56c4f" providerId="LiveId" clId="{8DC48FF2-0F94-084B-A941-3A63485117C9}" dt="2020-06-26T02:48:49.681" v="1363" actId="478"/>
          <ac:picMkLst>
            <pc:docMk/>
            <pc:sldMk cId="89649363" sldId="390"/>
            <ac:picMk id="4" creationId="{BF80AAA3-A0FC-924E-BF17-B2D2B919914F}"/>
          </ac:picMkLst>
        </pc:picChg>
      </pc:sldChg>
      <pc:sldChg chg="delSp ord">
        <pc:chgData name="延齡 楊" userId="3b99287881d56c4f" providerId="LiveId" clId="{8DC48FF2-0F94-084B-A941-3A63485117C9}" dt="2020-06-28T04:27:43.583" v="5434"/>
        <pc:sldMkLst>
          <pc:docMk/>
          <pc:sldMk cId="2575708060" sldId="392"/>
        </pc:sldMkLst>
        <pc:picChg chg="del">
          <ac:chgData name="延齡 楊" userId="3b99287881d56c4f" providerId="LiveId" clId="{8DC48FF2-0F94-084B-A941-3A63485117C9}" dt="2020-06-28T03:28:40.660" v="5032" actId="478"/>
          <ac:picMkLst>
            <pc:docMk/>
            <pc:sldMk cId="2575708060" sldId="392"/>
            <ac:picMk id="4" creationId="{BF80AAA3-A0FC-924E-BF17-B2D2B919914F}"/>
          </ac:picMkLst>
        </pc:picChg>
      </pc:sldChg>
      <pc:sldChg chg="del">
        <pc:chgData name="延齡 楊" userId="3b99287881d56c4f" providerId="LiveId" clId="{8DC48FF2-0F94-084B-A941-3A63485117C9}" dt="2020-06-26T03:23:15.477" v="1551" actId="2696"/>
        <pc:sldMkLst>
          <pc:docMk/>
          <pc:sldMk cId="2529887417" sldId="393"/>
        </pc:sldMkLst>
      </pc:sldChg>
      <pc:sldChg chg="addSp modSp add">
        <pc:chgData name="延齡 楊" userId="3b99287881d56c4f" providerId="LiveId" clId="{8DC48FF2-0F94-084B-A941-3A63485117C9}" dt="2020-06-29T11:51:06.293" v="9405" actId="5793"/>
        <pc:sldMkLst>
          <pc:docMk/>
          <pc:sldMk cId="543947760" sldId="394"/>
        </pc:sldMkLst>
        <pc:spChg chg="add mod">
          <ac:chgData name="延齡 楊" userId="3b99287881d56c4f" providerId="LiveId" clId="{8DC48FF2-0F94-084B-A941-3A63485117C9}" dt="2020-06-29T11:51:06.293" v="9405" actId="5793"/>
          <ac:spMkLst>
            <pc:docMk/>
            <pc:sldMk cId="543947760" sldId="394"/>
            <ac:spMk id="3" creationId="{2C240A7D-EEA8-9D4F-8C48-83C61746C281}"/>
          </ac:spMkLst>
        </pc:spChg>
      </pc:sldChg>
      <pc:sldChg chg="modSp add del">
        <pc:chgData name="延齡 楊" userId="3b99287881d56c4f" providerId="LiveId" clId="{8DC48FF2-0F94-084B-A941-3A63485117C9}" dt="2020-06-28T10:05:16.803" v="5515" actId="2696"/>
        <pc:sldMkLst>
          <pc:docMk/>
          <pc:sldMk cId="1611766357" sldId="394"/>
        </pc:sldMkLst>
        <pc:spChg chg="mod">
          <ac:chgData name="延齡 楊" userId="3b99287881d56c4f" providerId="LiveId" clId="{8DC48FF2-0F94-084B-A941-3A63485117C9}" dt="2020-06-26T23:55:16.478" v="2956" actId="207"/>
          <ac:spMkLst>
            <pc:docMk/>
            <pc:sldMk cId="1611766357" sldId="394"/>
            <ac:spMk id="2" creationId="{2246F18E-0687-8A40-B07D-58E0C8E03ABB}"/>
          </ac:spMkLst>
        </pc:spChg>
      </pc:sldChg>
      <pc:sldChg chg="delSp">
        <pc:chgData name="延齡 楊" userId="3b99287881d56c4f" providerId="LiveId" clId="{8DC48FF2-0F94-084B-A941-3A63485117C9}" dt="2020-06-28T03:28:18.695" v="5026" actId="478"/>
        <pc:sldMkLst>
          <pc:docMk/>
          <pc:sldMk cId="2260722561" sldId="396"/>
        </pc:sldMkLst>
        <pc:picChg chg="del">
          <ac:chgData name="延齡 楊" userId="3b99287881d56c4f" providerId="LiveId" clId="{8DC48FF2-0F94-084B-A941-3A63485117C9}" dt="2020-06-28T03:28:18.695" v="5026" actId="478"/>
          <ac:picMkLst>
            <pc:docMk/>
            <pc:sldMk cId="2260722561" sldId="396"/>
            <ac:picMk id="4" creationId="{2979B9CC-BD24-6542-95B3-802F37F8FF3D}"/>
          </ac:picMkLst>
        </pc:picChg>
      </pc:sldChg>
      <pc:sldChg chg="addSp delSp modSp">
        <pc:chgData name="延齡 楊" userId="3b99287881d56c4f" providerId="LiveId" clId="{8DC48FF2-0F94-084B-A941-3A63485117C9}" dt="2020-06-25T06:32:30.639" v="1114" actId="20577"/>
        <pc:sldMkLst>
          <pc:docMk/>
          <pc:sldMk cId="2159696706" sldId="397"/>
        </pc:sldMkLst>
        <pc:spChg chg="add del mod">
          <ac:chgData name="延齡 楊" userId="3b99287881d56c4f" providerId="LiveId" clId="{8DC48FF2-0F94-084B-A941-3A63485117C9}" dt="2020-06-25T01:32:58.779" v="571"/>
          <ac:spMkLst>
            <pc:docMk/>
            <pc:sldMk cId="2159696706" sldId="397"/>
            <ac:spMk id="2" creationId="{EF8E18F3-9099-9043-9C6E-04C9CDD2D35F}"/>
          </ac:spMkLst>
        </pc:spChg>
        <pc:spChg chg="mod">
          <ac:chgData name="延齡 楊" userId="3b99287881d56c4f" providerId="LiveId" clId="{8DC48FF2-0F94-084B-A941-3A63485117C9}" dt="2020-06-25T01:47:56.767" v="636" actId="1076"/>
          <ac:spMkLst>
            <pc:docMk/>
            <pc:sldMk cId="2159696706" sldId="397"/>
            <ac:spMk id="7" creationId="{D4F74BBA-FCCA-4F59-B7A4-0EBE3C1AE273}"/>
          </ac:spMkLst>
        </pc:spChg>
        <pc:spChg chg="mod">
          <ac:chgData name="延齡 楊" userId="3b99287881d56c4f" providerId="LiveId" clId="{8DC48FF2-0F94-084B-A941-3A63485117C9}" dt="2020-06-25T01:36:17.713" v="584" actId="20577"/>
          <ac:spMkLst>
            <pc:docMk/>
            <pc:sldMk cId="2159696706" sldId="397"/>
            <ac:spMk id="8" creationId="{4E70A265-CFAA-4A30-B29E-E723B5AFF5F2}"/>
          </ac:spMkLst>
        </pc:spChg>
        <pc:spChg chg="mod">
          <ac:chgData name="延齡 楊" userId="3b99287881d56c4f" providerId="LiveId" clId="{8DC48FF2-0F94-084B-A941-3A63485117C9}" dt="2020-06-25T06:32:30.639" v="1114" actId="20577"/>
          <ac:spMkLst>
            <pc:docMk/>
            <pc:sldMk cId="2159696706" sldId="397"/>
            <ac:spMk id="10" creationId="{557D9D52-A409-F743-86B1-F9C1ED448B60}"/>
          </ac:spMkLst>
        </pc:spChg>
        <pc:spChg chg="add mod">
          <ac:chgData name="延齡 楊" userId="3b99287881d56c4f" providerId="LiveId" clId="{8DC48FF2-0F94-084B-A941-3A63485117C9}" dt="2020-06-25T02:10:44.539" v="772"/>
          <ac:spMkLst>
            <pc:docMk/>
            <pc:sldMk cId="2159696706" sldId="397"/>
            <ac:spMk id="11" creationId="{F6856742-0E61-D44B-BF8A-8EE601F140C6}"/>
          </ac:spMkLst>
        </pc:spChg>
        <pc:spChg chg="add mod">
          <ac:chgData name="延齡 楊" userId="3b99287881d56c4f" providerId="LiveId" clId="{8DC48FF2-0F94-084B-A941-3A63485117C9}" dt="2020-06-25T02:10:35.201" v="771"/>
          <ac:spMkLst>
            <pc:docMk/>
            <pc:sldMk cId="2159696706" sldId="397"/>
            <ac:spMk id="12" creationId="{09F0B795-8F88-DB40-8FF2-DD516E075990}"/>
          </ac:spMkLst>
        </pc:spChg>
        <pc:spChg chg="add mod">
          <ac:chgData name="延齡 楊" userId="3b99287881d56c4f" providerId="LiveId" clId="{8DC48FF2-0F94-084B-A941-3A63485117C9}" dt="2020-06-25T02:10:56.229" v="773"/>
          <ac:spMkLst>
            <pc:docMk/>
            <pc:sldMk cId="2159696706" sldId="397"/>
            <ac:spMk id="13" creationId="{9BD092E9-4CC3-2745-86F9-93BB0675D456}"/>
          </ac:spMkLst>
        </pc:spChg>
        <pc:spChg chg="add del mod">
          <ac:chgData name="延齡 楊" userId="3b99287881d56c4f" providerId="LiveId" clId="{8DC48FF2-0F94-084B-A941-3A63485117C9}" dt="2020-06-25T02:10:58.914" v="774" actId="478"/>
          <ac:spMkLst>
            <pc:docMk/>
            <pc:sldMk cId="2159696706" sldId="397"/>
            <ac:spMk id="14" creationId="{3AEBA403-6B1C-9B4B-B25C-64CFFA34C559}"/>
          </ac:spMkLst>
        </pc:spChg>
        <pc:spChg chg="add del mod">
          <ac:chgData name="延齡 楊" userId="3b99287881d56c4f" providerId="LiveId" clId="{8DC48FF2-0F94-084B-A941-3A63485117C9}" dt="2020-06-25T01:53:59.028" v="649" actId="478"/>
          <ac:spMkLst>
            <pc:docMk/>
            <pc:sldMk cId="2159696706" sldId="397"/>
            <ac:spMk id="24" creationId="{EB4820DD-0BA2-B44C-9126-3CF86BED41EA}"/>
          </ac:spMkLst>
        </pc:spChg>
        <pc:spChg chg="add mod">
          <ac:chgData name="延齡 楊" userId="3b99287881d56c4f" providerId="LiveId" clId="{8DC48FF2-0F94-084B-A941-3A63485117C9}" dt="2020-06-25T02:01:08.578" v="708" actId="20577"/>
          <ac:spMkLst>
            <pc:docMk/>
            <pc:sldMk cId="2159696706" sldId="397"/>
            <ac:spMk id="31" creationId="{DBBC97EA-627B-094D-9DE7-BD8E63012EB0}"/>
          </ac:spMkLst>
        </pc:spChg>
        <pc:spChg chg="add mod">
          <ac:chgData name="延齡 楊" userId="3b99287881d56c4f" providerId="LiveId" clId="{8DC48FF2-0F94-084B-A941-3A63485117C9}" dt="2020-06-25T02:00:23.114" v="703"/>
          <ac:spMkLst>
            <pc:docMk/>
            <pc:sldMk cId="2159696706" sldId="397"/>
            <ac:spMk id="32" creationId="{866D5BFD-FCC2-E442-B7D2-CA747E2A10E5}"/>
          </ac:spMkLst>
        </pc:spChg>
        <pc:spChg chg="add mod">
          <ac:chgData name="延齡 楊" userId="3b99287881d56c4f" providerId="LiveId" clId="{8DC48FF2-0F94-084B-A941-3A63485117C9}" dt="2020-06-25T02:00:01.257" v="702" actId="13926"/>
          <ac:spMkLst>
            <pc:docMk/>
            <pc:sldMk cId="2159696706" sldId="397"/>
            <ac:spMk id="33" creationId="{6DC91CCF-7A5A-914C-B0CB-9EB4210AF83D}"/>
          </ac:spMkLst>
        </pc:spChg>
        <pc:spChg chg="add mod">
          <ac:chgData name="延齡 楊" userId="3b99287881d56c4f" providerId="LiveId" clId="{8DC48FF2-0F94-084B-A941-3A63485117C9}" dt="2020-06-25T05:43:02.829" v="902" actId="20577"/>
          <ac:spMkLst>
            <pc:docMk/>
            <pc:sldMk cId="2159696706" sldId="397"/>
            <ac:spMk id="40" creationId="{EEE78410-3212-DF49-A8DC-51355BD03BB4}"/>
          </ac:spMkLst>
        </pc:spChg>
        <pc:spChg chg="add mod">
          <ac:chgData name="延齡 楊" userId="3b99287881d56c4f" providerId="LiveId" clId="{8DC48FF2-0F94-084B-A941-3A63485117C9}" dt="2020-06-25T05:47:12.081" v="926" actId="14100"/>
          <ac:spMkLst>
            <pc:docMk/>
            <pc:sldMk cId="2159696706" sldId="397"/>
            <ac:spMk id="45" creationId="{BD7A8059-6BFF-494D-9084-8FCDF9B50BA4}"/>
          </ac:spMkLst>
        </pc:spChg>
        <pc:picChg chg="add del mod">
          <ac:chgData name="延齡 楊" userId="3b99287881d56c4f" providerId="LiveId" clId="{8DC48FF2-0F94-084B-A941-3A63485117C9}" dt="2020-06-25T02:07:22.073" v="758" actId="478"/>
          <ac:picMkLst>
            <pc:docMk/>
            <pc:sldMk cId="2159696706" sldId="397"/>
            <ac:picMk id="5" creationId="{996E20DB-DC37-A543-85B6-73966323F7F3}"/>
          </ac:picMkLst>
        </pc:picChg>
        <pc:picChg chg="add del mod">
          <ac:chgData name="延齡 楊" userId="3b99287881d56c4f" providerId="LiveId" clId="{8DC48FF2-0F94-084B-A941-3A63485117C9}" dt="2020-06-25T02:07:23.793" v="759" actId="478"/>
          <ac:picMkLst>
            <pc:docMk/>
            <pc:sldMk cId="2159696706" sldId="397"/>
            <ac:picMk id="15" creationId="{F5CBED68-9098-1849-A8D8-3792D8DF01A0}"/>
          </ac:picMkLst>
        </pc:picChg>
        <pc:picChg chg="add del mod">
          <ac:chgData name="延齡 楊" userId="3b99287881d56c4f" providerId="LiveId" clId="{8DC48FF2-0F94-084B-A941-3A63485117C9}" dt="2020-06-25T02:07:25.573" v="760" actId="478"/>
          <ac:picMkLst>
            <pc:docMk/>
            <pc:sldMk cId="2159696706" sldId="397"/>
            <ac:picMk id="17" creationId="{C2FF2C3E-D8C6-6643-8AE8-9F7DDCE0EC96}"/>
          </ac:picMkLst>
        </pc:picChg>
        <pc:picChg chg="add del mod">
          <ac:chgData name="延齡 楊" userId="3b99287881d56c4f" providerId="LiveId" clId="{8DC48FF2-0F94-084B-A941-3A63485117C9}" dt="2020-06-25T01:39:09.193" v="597" actId="478"/>
          <ac:picMkLst>
            <pc:docMk/>
            <pc:sldMk cId="2159696706" sldId="397"/>
            <ac:picMk id="19" creationId="{77EA6E80-12BB-B54A-B926-ED90448AE2F4}"/>
          </ac:picMkLst>
        </pc:picChg>
        <pc:picChg chg="add del mod">
          <ac:chgData name="延齡 楊" userId="3b99287881d56c4f" providerId="LiveId" clId="{8DC48FF2-0F94-084B-A941-3A63485117C9}" dt="2020-06-25T01:53:54.669" v="647" actId="478"/>
          <ac:picMkLst>
            <pc:docMk/>
            <pc:sldMk cId="2159696706" sldId="397"/>
            <ac:picMk id="21" creationId="{C9101FF3-8B4C-584D-AA6F-BC1E067EB95B}"/>
          </ac:picMkLst>
        </pc:picChg>
        <pc:picChg chg="add del mod">
          <ac:chgData name="延齡 楊" userId="3b99287881d56c4f" providerId="LiveId" clId="{8DC48FF2-0F94-084B-A941-3A63485117C9}" dt="2020-06-25T01:53:56.379" v="648" actId="478"/>
          <ac:picMkLst>
            <pc:docMk/>
            <pc:sldMk cId="2159696706" sldId="397"/>
            <ac:picMk id="23" creationId="{D710CF51-EB1F-B142-AECD-5AE62463B5D8}"/>
          </ac:picMkLst>
        </pc:picChg>
        <pc:picChg chg="add mod">
          <ac:chgData name="延齡 楊" userId="3b99287881d56c4f" providerId="LiveId" clId="{8DC48FF2-0F94-084B-A941-3A63485117C9}" dt="2020-06-25T02:00:43.481" v="706" actId="1076"/>
          <ac:picMkLst>
            <pc:docMk/>
            <pc:sldMk cId="2159696706" sldId="397"/>
            <ac:picMk id="26" creationId="{2A76B597-89D7-5649-8A7F-275EBBBB6AB8}"/>
          </ac:picMkLst>
        </pc:picChg>
        <pc:picChg chg="add mod">
          <ac:chgData name="延齡 楊" userId="3b99287881d56c4f" providerId="LiveId" clId="{8DC48FF2-0F94-084B-A941-3A63485117C9}" dt="2020-06-25T02:00:33.125" v="704" actId="1076"/>
          <ac:picMkLst>
            <pc:docMk/>
            <pc:sldMk cId="2159696706" sldId="397"/>
            <ac:picMk id="28" creationId="{96F1E841-154E-C946-B5DB-979A873C8405}"/>
          </ac:picMkLst>
        </pc:picChg>
        <pc:picChg chg="add mod">
          <ac:chgData name="延齡 楊" userId="3b99287881d56c4f" providerId="LiveId" clId="{8DC48FF2-0F94-084B-A941-3A63485117C9}" dt="2020-06-25T02:00:39.451" v="705" actId="1076"/>
          <ac:picMkLst>
            <pc:docMk/>
            <pc:sldMk cId="2159696706" sldId="397"/>
            <ac:picMk id="30" creationId="{C66AFE07-7F2A-9745-8F3E-3C5D6D2850C5}"/>
          </ac:picMkLst>
        </pc:picChg>
        <pc:picChg chg="add mod">
          <ac:chgData name="延齡 楊" userId="3b99287881d56c4f" providerId="LiveId" clId="{8DC48FF2-0F94-084B-A941-3A63485117C9}" dt="2020-06-25T02:11:16.116" v="778" actId="1076"/>
          <ac:picMkLst>
            <pc:docMk/>
            <pc:sldMk cId="2159696706" sldId="397"/>
            <ac:picMk id="35" creationId="{D815714E-6B5B-6441-863A-C6607FE24FC1}"/>
          </ac:picMkLst>
        </pc:picChg>
        <pc:picChg chg="add mod">
          <ac:chgData name="延齡 楊" userId="3b99287881d56c4f" providerId="LiveId" clId="{8DC48FF2-0F94-084B-A941-3A63485117C9}" dt="2020-06-25T02:10:17.702" v="768" actId="1076"/>
          <ac:picMkLst>
            <pc:docMk/>
            <pc:sldMk cId="2159696706" sldId="397"/>
            <ac:picMk id="37" creationId="{905B17C7-34BA-B04B-A036-6F7F4DCB6BEA}"/>
          </ac:picMkLst>
        </pc:picChg>
        <pc:picChg chg="add mod">
          <ac:chgData name="延齡 楊" userId="3b99287881d56c4f" providerId="LiveId" clId="{8DC48FF2-0F94-084B-A941-3A63485117C9}" dt="2020-06-25T02:11:09.501" v="776" actId="1076"/>
          <ac:picMkLst>
            <pc:docMk/>
            <pc:sldMk cId="2159696706" sldId="397"/>
            <ac:picMk id="39" creationId="{86B14F4B-19FD-754A-89FD-E7CD27EC9022}"/>
          </ac:picMkLst>
        </pc:picChg>
        <pc:picChg chg="add mod">
          <ac:chgData name="延齡 楊" userId="3b99287881d56c4f" providerId="LiveId" clId="{8DC48FF2-0F94-084B-A941-3A63485117C9}" dt="2020-06-25T05:46:27.763" v="922" actId="1076"/>
          <ac:picMkLst>
            <pc:docMk/>
            <pc:sldMk cId="2159696706" sldId="397"/>
            <ac:picMk id="42" creationId="{DA21279E-5C38-C84F-A876-D550877177DE}"/>
          </ac:picMkLst>
        </pc:picChg>
        <pc:picChg chg="add mod">
          <ac:chgData name="延齡 楊" userId="3b99287881d56c4f" providerId="LiveId" clId="{8DC48FF2-0F94-084B-A941-3A63485117C9}" dt="2020-06-25T05:46:24.095" v="921" actId="1076"/>
          <ac:picMkLst>
            <pc:docMk/>
            <pc:sldMk cId="2159696706" sldId="397"/>
            <ac:picMk id="44" creationId="{4C63EADA-0138-134B-B1CB-F63DAADD0E54}"/>
          </ac:picMkLst>
        </pc:picChg>
      </pc:sldChg>
      <pc:sldChg chg="del">
        <pc:chgData name="延齡 楊" userId="3b99287881d56c4f" providerId="LiveId" clId="{8DC48FF2-0F94-084B-A941-3A63485117C9}" dt="2020-06-25T02:06:15.333" v="748" actId="2696"/>
        <pc:sldMkLst>
          <pc:docMk/>
          <pc:sldMk cId="449339118" sldId="398"/>
        </pc:sldMkLst>
      </pc:sldChg>
      <pc:sldChg chg="modSp">
        <pc:chgData name="延齡 楊" userId="3b99287881d56c4f" providerId="LiveId" clId="{8DC48FF2-0F94-084B-A941-3A63485117C9}" dt="2020-06-28T02:33:02.938" v="4781" actId="1076"/>
        <pc:sldMkLst>
          <pc:docMk/>
          <pc:sldMk cId="4050472248" sldId="400"/>
        </pc:sldMkLst>
        <pc:spChg chg="mod">
          <ac:chgData name="延齡 楊" userId="3b99287881d56c4f" providerId="LiveId" clId="{8DC48FF2-0F94-084B-A941-3A63485117C9}" dt="2020-06-28T02:32:52.485" v="4778" actId="1076"/>
          <ac:spMkLst>
            <pc:docMk/>
            <pc:sldMk cId="4050472248" sldId="400"/>
            <ac:spMk id="34" creationId="{201FFE4E-73A5-A747-B348-05C02F156837}"/>
          </ac:spMkLst>
        </pc:spChg>
        <pc:spChg chg="mod">
          <ac:chgData name="延齡 楊" userId="3b99287881d56c4f" providerId="LiveId" clId="{8DC48FF2-0F94-084B-A941-3A63485117C9}" dt="2020-06-28T02:33:02.938" v="4781" actId="1076"/>
          <ac:spMkLst>
            <pc:docMk/>
            <pc:sldMk cId="4050472248" sldId="400"/>
            <ac:spMk id="35" creationId="{E89E9C11-CF46-6943-A1F1-6EBD985D848D}"/>
          </ac:spMkLst>
        </pc:spChg>
      </pc:sldChg>
      <pc:sldChg chg="del">
        <pc:chgData name="延齡 楊" userId="3b99287881d56c4f" providerId="LiveId" clId="{8DC48FF2-0F94-084B-A941-3A63485117C9}" dt="2020-06-27T12:34:37.900" v="4053" actId="2696"/>
        <pc:sldMkLst>
          <pc:docMk/>
          <pc:sldMk cId="684158664" sldId="402"/>
        </pc:sldMkLst>
      </pc:sldChg>
      <pc:sldChg chg="delSp add del">
        <pc:chgData name="延齡 楊" userId="3b99287881d56c4f" providerId="LiveId" clId="{8DC48FF2-0F94-084B-A941-3A63485117C9}" dt="2020-06-26T03:02:42.598" v="1464" actId="2696"/>
        <pc:sldMkLst>
          <pc:docMk/>
          <pc:sldMk cId="1180275666" sldId="403"/>
        </pc:sldMkLst>
        <pc:picChg chg="del">
          <ac:chgData name="延齡 楊" userId="3b99287881d56c4f" providerId="LiveId" clId="{8DC48FF2-0F94-084B-A941-3A63485117C9}" dt="2020-06-26T02:47:57.282" v="1346" actId="478"/>
          <ac:picMkLst>
            <pc:docMk/>
            <pc:sldMk cId="1180275666" sldId="403"/>
            <ac:picMk id="6" creationId="{8CD71432-4CEB-A845-BF52-BD33F6EB9991}"/>
          </ac:picMkLst>
        </pc:picChg>
      </pc:sldChg>
      <pc:sldChg chg="addSp delSp modSp add">
        <pc:chgData name="延齡 楊" userId="3b99287881d56c4f" providerId="LiveId" clId="{8DC48FF2-0F94-084B-A941-3A63485117C9}" dt="2020-06-29T03:51:04.649" v="9033" actId="1076"/>
        <pc:sldMkLst>
          <pc:docMk/>
          <pc:sldMk cId="1523353477" sldId="403"/>
        </pc:sldMkLst>
        <pc:spChg chg="add del mod">
          <ac:chgData name="延齡 楊" userId="3b99287881d56c4f" providerId="LiveId" clId="{8DC48FF2-0F94-084B-A941-3A63485117C9}" dt="2020-06-29T03:50:46.808" v="9030" actId="478"/>
          <ac:spMkLst>
            <pc:docMk/>
            <pc:sldMk cId="1523353477" sldId="403"/>
            <ac:spMk id="2" creationId="{E5F13FA0-0F51-6E47-9BE0-A2FB673BBF7C}"/>
          </ac:spMkLst>
        </pc:spChg>
        <pc:spChg chg="add del mod">
          <ac:chgData name="延齡 楊" userId="3b99287881d56c4f" providerId="LiveId" clId="{8DC48FF2-0F94-084B-A941-3A63485117C9}" dt="2020-06-29T03:50:46.808" v="9030" actId="478"/>
          <ac:spMkLst>
            <pc:docMk/>
            <pc:sldMk cId="1523353477" sldId="403"/>
            <ac:spMk id="4" creationId="{D6927AB2-DD05-9343-8C24-123EC7592166}"/>
          </ac:spMkLst>
        </pc:spChg>
        <pc:spChg chg="mod">
          <ac:chgData name="延齡 楊" userId="3b99287881d56c4f" providerId="LiveId" clId="{8DC48FF2-0F94-084B-A941-3A63485117C9}" dt="2020-06-26T03:06:10.738" v="1501" actId="20577"/>
          <ac:spMkLst>
            <pc:docMk/>
            <pc:sldMk cId="1523353477" sldId="403"/>
            <ac:spMk id="5" creationId="{2FDC5812-9BDA-4344-97A6-8569986A66E3}"/>
          </ac:spMkLst>
        </pc:spChg>
        <pc:spChg chg="add del mod">
          <ac:chgData name="延齡 楊" userId="3b99287881d56c4f" providerId="LiveId" clId="{8DC48FF2-0F94-084B-A941-3A63485117C9}" dt="2020-06-29T03:50:46.808" v="9030" actId="478"/>
          <ac:spMkLst>
            <pc:docMk/>
            <pc:sldMk cId="1523353477" sldId="403"/>
            <ac:spMk id="6" creationId="{61CF5EAF-5EB1-6D4D-94BE-56F0AC32E50A}"/>
          </ac:spMkLst>
        </pc:spChg>
        <pc:spChg chg="add del mod">
          <ac:chgData name="延齡 楊" userId="3b99287881d56c4f" providerId="LiveId" clId="{8DC48FF2-0F94-084B-A941-3A63485117C9}" dt="2020-06-29T03:47:51.010" v="8991" actId="478"/>
          <ac:spMkLst>
            <pc:docMk/>
            <pc:sldMk cId="1523353477" sldId="403"/>
            <ac:spMk id="22" creationId="{36947899-E0A6-CA4B-B674-9ADD09030B48}"/>
          </ac:spMkLst>
        </pc:spChg>
        <pc:spChg chg="del">
          <ac:chgData name="延齡 楊" userId="3b99287881d56c4f" providerId="LiveId" clId="{8DC48FF2-0F94-084B-A941-3A63485117C9}" dt="2020-06-29T03:42:36.725" v="8937" actId="478"/>
          <ac:spMkLst>
            <pc:docMk/>
            <pc:sldMk cId="1523353477" sldId="403"/>
            <ac:spMk id="24" creationId="{96BE86AA-CEDE-5241-873C-909860A82E33}"/>
          </ac:spMkLst>
        </pc:spChg>
        <pc:spChg chg="del">
          <ac:chgData name="延齡 楊" userId="3b99287881d56c4f" providerId="LiveId" clId="{8DC48FF2-0F94-084B-A941-3A63485117C9}" dt="2020-06-29T03:44:53.538" v="8959" actId="478"/>
          <ac:spMkLst>
            <pc:docMk/>
            <pc:sldMk cId="1523353477" sldId="403"/>
            <ac:spMk id="25" creationId="{BCF6A82D-8687-0942-83F8-FC086166B2B9}"/>
          </ac:spMkLst>
        </pc:spChg>
        <pc:spChg chg="add del mod">
          <ac:chgData name="延齡 楊" userId="3b99287881d56c4f" providerId="LiveId" clId="{8DC48FF2-0F94-084B-A941-3A63485117C9}" dt="2020-06-29T03:47:53.083" v="8992" actId="478"/>
          <ac:spMkLst>
            <pc:docMk/>
            <pc:sldMk cId="1523353477" sldId="403"/>
            <ac:spMk id="26" creationId="{3AB02098-3672-9944-B43C-8D75911E0CD6}"/>
          </ac:spMkLst>
        </pc:spChg>
        <pc:graphicFrameChg chg="del">
          <ac:chgData name="延齡 楊" userId="3b99287881d56c4f" providerId="LiveId" clId="{8DC48FF2-0F94-084B-A941-3A63485117C9}" dt="2020-06-26T03:05:50.589" v="1494" actId="478"/>
          <ac:graphicFrameMkLst>
            <pc:docMk/>
            <pc:sldMk cId="1523353477" sldId="403"/>
            <ac:graphicFrameMk id="4" creationId="{C378EC65-C168-8440-8301-06D83C7832DD}"/>
          </ac:graphicFrameMkLst>
        </pc:graphicFrameChg>
        <pc:graphicFrameChg chg="add mod modGraphic">
          <ac:chgData name="延齡 楊" userId="3b99287881d56c4f" providerId="LiveId" clId="{8DC48FF2-0F94-084B-A941-3A63485117C9}" dt="2020-06-29T03:51:04.649" v="9033" actId="1076"/>
          <ac:graphicFrameMkLst>
            <pc:docMk/>
            <pc:sldMk cId="1523353477" sldId="403"/>
            <ac:graphicFrameMk id="20" creationId="{CFAB6DCB-A2AB-AF4E-9D46-0DB13F970342}"/>
          </ac:graphicFrameMkLst>
        </pc:graphicFrameChg>
        <pc:picChg chg="del">
          <ac:chgData name="延齡 楊" userId="3b99287881d56c4f" providerId="LiveId" clId="{8DC48FF2-0F94-084B-A941-3A63485117C9}" dt="2020-06-29T03:44:59.860" v="8960" actId="478"/>
          <ac:picMkLst>
            <pc:docMk/>
            <pc:sldMk cId="1523353477" sldId="403"/>
            <ac:picMk id="3" creationId="{00EC2B7F-721C-9140-A888-DC24A79EFDBE}"/>
          </ac:picMkLst>
        </pc:picChg>
        <pc:picChg chg="add del mod">
          <ac:chgData name="延齡 楊" userId="3b99287881d56c4f" providerId="LiveId" clId="{8DC48FF2-0F94-084B-A941-3A63485117C9}" dt="2020-06-29T03:50:46.808" v="9030" actId="478"/>
          <ac:picMkLst>
            <pc:docMk/>
            <pc:sldMk cId="1523353477" sldId="403"/>
            <ac:picMk id="8" creationId="{DD6372F8-BA00-724F-96C2-D070A29EAD9E}"/>
          </ac:picMkLst>
        </pc:picChg>
        <pc:picChg chg="del">
          <ac:chgData name="延齡 楊" userId="3b99287881d56c4f" providerId="LiveId" clId="{8DC48FF2-0F94-084B-A941-3A63485117C9}" dt="2020-06-29T03:45:02.146" v="8961" actId="478"/>
          <ac:picMkLst>
            <pc:docMk/>
            <pc:sldMk cId="1523353477" sldId="403"/>
            <ac:picMk id="11" creationId="{885F870A-6DBB-D349-BFD7-C1B1DDBA21CF}"/>
          </ac:picMkLst>
        </pc:picChg>
        <pc:picChg chg="del">
          <ac:chgData name="延齡 楊" userId="3b99287881d56c4f" providerId="LiveId" clId="{8DC48FF2-0F94-084B-A941-3A63485117C9}" dt="2020-06-29T03:42:31.343" v="8935" actId="478"/>
          <ac:picMkLst>
            <pc:docMk/>
            <pc:sldMk cId="1523353477" sldId="403"/>
            <ac:picMk id="13" creationId="{FBC46D88-41BB-D44C-A70F-8DE1AB83FDA9}"/>
          </ac:picMkLst>
        </pc:picChg>
        <pc:picChg chg="del">
          <ac:chgData name="延齡 楊" userId="3b99287881d56c4f" providerId="LiveId" clId="{8DC48FF2-0F94-084B-A941-3A63485117C9}" dt="2020-06-29T03:45:02.146" v="8961" actId="478"/>
          <ac:picMkLst>
            <pc:docMk/>
            <pc:sldMk cId="1523353477" sldId="403"/>
            <ac:picMk id="15" creationId="{8EC811DB-860B-274B-8F34-CF147D4426A1}"/>
          </ac:picMkLst>
        </pc:picChg>
        <pc:picChg chg="del">
          <ac:chgData name="延齡 楊" userId="3b99287881d56c4f" providerId="LiveId" clId="{8DC48FF2-0F94-084B-A941-3A63485117C9}" dt="2020-06-29T03:44:59.860" v="8960" actId="478"/>
          <ac:picMkLst>
            <pc:docMk/>
            <pc:sldMk cId="1523353477" sldId="403"/>
            <ac:picMk id="19" creationId="{CB4A7BDA-08A2-1146-B0F8-98C0FCC8C0E6}"/>
          </ac:picMkLst>
        </pc:picChg>
        <pc:picChg chg="del">
          <ac:chgData name="延齡 楊" userId="3b99287881d56c4f" providerId="LiveId" clId="{8DC48FF2-0F94-084B-A941-3A63485117C9}" dt="2020-06-29T03:42:31.343" v="8935" actId="478"/>
          <ac:picMkLst>
            <pc:docMk/>
            <pc:sldMk cId="1523353477" sldId="403"/>
            <ac:picMk id="21" creationId="{648CA722-5EA1-6C41-817B-A025046D9226}"/>
          </ac:picMkLst>
        </pc:picChg>
        <pc:picChg chg="del">
          <ac:chgData name="延齡 楊" userId="3b99287881d56c4f" providerId="LiveId" clId="{8DC48FF2-0F94-084B-A941-3A63485117C9}" dt="2020-06-29T03:42:32.226" v="8936" actId="478"/>
          <ac:picMkLst>
            <pc:docMk/>
            <pc:sldMk cId="1523353477" sldId="403"/>
            <ac:picMk id="23" creationId="{25B854BF-3A34-F948-9D42-0885FCC96A6B}"/>
          </ac:picMkLst>
        </pc:picChg>
        <pc:picChg chg="del mod">
          <ac:chgData name="延齡 楊" userId="3b99287881d56c4f" providerId="LiveId" clId="{8DC48FF2-0F94-084B-A941-3A63485117C9}" dt="2020-06-29T03:49:53.962" v="9019" actId="478"/>
          <ac:picMkLst>
            <pc:docMk/>
            <pc:sldMk cId="1523353477" sldId="403"/>
            <ac:picMk id="27" creationId="{DEAF85D3-4623-1C44-8975-828EE21AF40F}"/>
          </ac:picMkLst>
        </pc:picChg>
        <pc:picChg chg="del">
          <ac:chgData name="延齡 楊" userId="3b99287881d56c4f" providerId="LiveId" clId="{8DC48FF2-0F94-084B-A941-3A63485117C9}" dt="2020-06-29T03:45:03.288" v="8962" actId="478"/>
          <ac:picMkLst>
            <pc:docMk/>
            <pc:sldMk cId="1523353477" sldId="403"/>
            <ac:picMk id="28" creationId="{C7CF3C24-CD7B-7E46-BA38-5B3E86349455}"/>
          </ac:picMkLst>
        </pc:picChg>
        <pc:picChg chg="del">
          <ac:chgData name="延齡 楊" userId="3b99287881d56c4f" providerId="LiveId" clId="{8DC48FF2-0F94-084B-A941-3A63485117C9}" dt="2020-06-29T03:45:04.528" v="8963" actId="478"/>
          <ac:picMkLst>
            <pc:docMk/>
            <pc:sldMk cId="1523353477" sldId="403"/>
            <ac:picMk id="29" creationId="{1052DA82-F5AF-0E42-ACDB-1B8DDDD80EFB}"/>
          </ac:picMkLst>
        </pc:picChg>
        <pc:picChg chg="del mod">
          <ac:chgData name="延齡 楊" userId="3b99287881d56c4f" providerId="LiveId" clId="{8DC48FF2-0F94-084B-A941-3A63485117C9}" dt="2020-06-29T03:50:46.808" v="9030" actId="478"/>
          <ac:picMkLst>
            <pc:docMk/>
            <pc:sldMk cId="1523353477" sldId="403"/>
            <ac:picMk id="30" creationId="{3236718A-5A6B-7C47-BBF3-18BAAD43D913}"/>
          </ac:picMkLst>
        </pc:picChg>
        <pc:picChg chg="add del mod">
          <ac:chgData name="延齡 楊" userId="3b99287881d56c4f" providerId="LiveId" clId="{8DC48FF2-0F94-084B-A941-3A63485117C9}" dt="2020-06-29T03:50:46.808" v="9030" actId="478"/>
          <ac:picMkLst>
            <pc:docMk/>
            <pc:sldMk cId="1523353477" sldId="403"/>
            <ac:picMk id="31" creationId="{F6C27807-D00A-5945-B56E-A13F42A2A11C}"/>
          </ac:picMkLst>
        </pc:picChg>
      </pc:sldChg>
      <pc:sldChg chg="delSp modSp">
        <pc:chgData name="延齡 楊" userId="3b99287881d56c4f" providerId="LiveId" clId="{8DC48FF2-0F94-084B-A941-3A63485117C9}" dt="2020-06-29T03:55:00.476" v="9070" actId="207"/>
        <pc:sldMkLst>
          <pc:docMk/>
          <pc:sldMk cId="1986430192" sldId="429"/>
        </pc:sldMkLst>
        <pc:spChg chg="mod">
          <ac:chgData name="延齡 楊" userId="3b99287881d56c4f" providerId="LiveId" clId="{8DC48FF2-0F94-084B-A941-3A63485117C9}" dt="2020-06-29T03:55:00.476" v="9070" actId="207"/>
          <ac:spMkLst>
            <pc:docMk/>
            <pc:sldMk cId="1986430192" sldId="429"/>
            <ac:spMk id="16" creationId="{A7770970-4F40-044C-8293-E829D6ABC11B}"/>
          </ac:spMkLst>
        </pc:spChg>
        <pc:picChg chg="del">
          <ac:chgData name="延齡 楊" userId="3b99287881d56c4f" providerId="LiveId" clId="{8DC48FF2-0F94-084B-A941-3A63485117C9}" dt="2020-06-28T03:29:01.361" v="5037" actId="478"/>
          <ac:picMkLst>
            <pc:docMk/>
            <pc:sldMk cId="1986430192" sldId="429"/>
            <ac:picMk id="4" creationId="{BF80AAA3-A0FC-924E-BF17-B2D2B919914F}"/>
          </ac:picMkLst>
        </pc:picChg>
      </pc:sldChg>
      <pc:sldChg chg="delSp modSp ord">
        <pc:chgData name="延齡 楊" userId="3b99287881d56c4f" providerId="LiveId" clId="{8DC48FF2-0F94-084B-A941-3A63485117C9}" dt="2020-06-29T00:10:59.678" v="8549" actId="20577"/>
        <pc:sldMkLst>
          <pc:docMk/>
          <pc:sldMk cId="3991926794" sldId="430"/>
        </pc:sldMkLst>
        <pc:spChg chg="mod">
          <ac:chgData name="延齡 楊" userId="3b99287881d56c4f" providerId="LiveId" clId="{8DC48FF2-0F94-084B-A941-3A63485117C9}" dt="2020-06-29T00:10:59.678" v="8549" actId="20577"/>
          <ac:spMkLst>
            <pc:docMk/>
            <pc:sldMk cId="3991926794" sldId="430"/>
            <ac:spMk id="5" creationId="{4E37F0E2-A711-CC48-B5C7-D0984A539196}"/>
          </ac:spMkLst>
        </pc:spChg>
        <pc:picChg chg="del">
          <ac:chgData name="延齡 楊" userId="3b99287881d56c4f" providerId="LiveId" clId="{8DC48FF2-0F94-084B-A941-3A63485117C9}" dt="2020-06-26T02:48:39.224" v="1359" actId="478"/>
          <ac:picMkLst>
            <pc:docMk/>
            <pc:sldMk cId="3991926794" sldId="430"/>
            <ac:picMk id="4" creationId="{2979B9CC-BD24-6542-95B3-802F37F8FF3D}"/>
          </ac:picMkLst>
        </pc:picChg>
      </pc:sldChg>
      <pc:sldChg chg="addSp delSp modSp">
        <pc:chgData name="延齡 楊" userId="3b99287881d56c4f" providerId="LiveId" clId="{8DC48FF2-0F94-084B-A941-3A63485117C9}" dt="2020-06-29T11:52:35.674" v="9407" actId="20577"/>
        <pc:sldMkLst>
          <pc:docMk/>
          <pc:sldMk cId="679362185" sldId="431"/>
        </pc:sldMkLst>
        <pc:spChg chg="add del mod">
          <ac:chgData name="延齡 楊" userId="3b99287881d56c4f" providerId="LiveId" clId="{8DC48FF2-0F94-084B-A941-3A63485117C9}" dt="2020-06-28T23:42:41.492" v="8344" actId="478"/>
          <ac:spMkLst>
            <pc:docMk/>
            <pc:sldMk cId="679362185" sldId="431"/>
            <ac:spMk id="2" creationId="{55C384B1-AEC8-AD44-B9AE-591760E1DEB3}"/>
          </ac:spMkLst>
        </pc:spChg>
        <pc:spChg chg="add mod">
          <ac:chgData name="延齡 楊" userId="3b99287881d56c4f" providerId="LiveId" clId="{8DC48FF2-0F94-084B-A941-3A63485117C9}" dt="2020-06-28T23:48:29.829" v="8383" actId="1076"/>
          <ac:spMkLst>
            <pc:docMk/>
            <pc:sldMk cId="679362185" sldId="431"/>
            <ac:spMk id="4" creationId="{7FDFFC5D-0CFC-F149-A834-2021FE2C72DF}"/>
          </ac:spMkLst>
        </pc:spChg>
        <pc:spChg chg="mod">
          <ac:chgData name="延齡 楊" userId="3b99287881d56c4f" providerId="LiveId" clId="{8DC48FF2-0F94-084B-A941-3A63485117C9}" dt="2020-06-28T23:37:03.827" v="8232"/>
          <ac:spMkLst>
            <pc:docMk/>
            <pc:sldMk cId="679362185" sldId="431"/>
            <ac:spMk id="5" creationId="{4E37F0E2-A711-CC48-B5C7-D0984A539196}"/>
          </ac:spMkLst>
        </pc:spChg>
        <pc:spChg chg="add mod">
          <ac:chgData name="延齡 楊" userId="3b99287881d56c4f" providerId="LiveId" clId="{8DC48FF2-0F94-084B-A941-3A63485117C9}" dt="2020-06-29T11:52:35.674" v="9407" actId="20577"/>
          <ac:spMkLst>
            <pc:docMk/>
            <pc:sldMk cId="679362185" sldId="431"/>
            <ac:spMk id="6" creationId="{D997B3CF-0337-ED47-9301-1D5AEFEFF24E}"/>
          </ac:spMkLst>
        </pc:spChg>
        <pc:spChg chg="add mod">
          <ac:chgData name="延齡 楊" userId="3b99287881d56c4f" providerId="LiveId" clId="{8DC48FF2-0F94-084B-A941-3A63485117C9}" dt="2020-06-29T00:01:51.357" v="8484" actId="1076"/>
          <ac:spMkLst>
            <pc:docMk/>
            <pc:sldMk cId="679362185" sldId="431"/>
            <ac:spMk id="12" creationId="{0B07689A-0680-1E41-92BA-705C1F19E010}"/>
          </ac:spMkLst>
        </pc:spChg>
        <pc:spChg chg="add mod">
          <ac:chgData name="延齡 楊" userId="3b99287881d56c4f" providerId="LiveId" clId="{8DC48FF2-0F94-084B-A941-3A63485117C9}" dt="2020-06-28T23:48:17.157" v="8381" actId="1076"/>
          <ac:spMkLst>
            <pc:docMk/>
            <pc:sldMk cId="679362185" sldId="431"/>
            <ac:spMk id="14" creationId="{45C60E4B-7E51-D54E-A239-23B5BB211EA0}"/>
          </ac:spMkLst>
        </pc:spChg>
        <pc:spChg chg="add mod">
          <ac:chgData name="延齡 楊" userId="3b99287881d56c4f" providerId="LiveId" clId="{8DC48FF2-0F94-084B-A941-3A63485117C9}" dt="2020-06-28T23:47:55.982" v="8377" actId="1076"/>
          <ac:spMkLst>
            <pc:docMk/>
            <pc:sldMk cId="679362185" sldId="431"/>
            <ac:spMk id="15" creationId="{0423E227-70D2-3A43-A23A-C7CC51AFD6B8}"/>
          </ac:spMkLst>
        </pc:spChg>
        <pc:spChg chg="add mod">
          <ac:chgData name="延齡 楊" userId="3b99287881d56c4f" providerId="LiveId" clId="{8DC48FF2-0F94-084B-A941-3A63485117C9}" dt="2020-06-29T00:01:54.523" v="8485" actId="1076"/>
          <ac:spMkLst>
            <pc:docMk/>
            <pc:sldMk cId="679362185" sldId="431"/>
            <ac:spMk id="16" creationId="{8B1FBD84-85DD-C145-AB5F-72AD4283F5C3}"/>
          </ac:spMkLst>
        </pc:spChg>
        <pc:spChg chg="add mod">
          <ac:chgData name="延齡 楊" userId="3b99287881d56c4f" providerId="LiveId" clId="{8DC48FF2-0F94-084B-A941-3A63485117C9}" dt="2020-06-29T00:00:46.811" v="8477" actId="14100"/>
          <ac:spMkLst>
            <pc:docMk/>
            <pc:sldMk cId="679362185" sldId="431"/>
            <ac:spMk id="27" creationId="{54BC49A6-D81D-1341-A3A1-BB84BD2EDDDE}"/>
          </ac:spMkLst>
        </pc:spChg>
        <pc:spChg chg="add mod">
          <ac:chgData name="延齡 楊" userId="3b99287881d56c4f" providerId="LiveId" clId="{8DC48FF2-0F94-084B-A941-3A63485117C9}" dt="2020-06-29T00:01:01.391" v="8481" actId="14100"/>
          <ac:spMkLst>
            <pc:docMk/>
            <pc:sldMk cId="679362185" sldId="431"/>
            <ac:spMk id="28" creationId="{C820A48D-4EC9-3B42-8569-2EB780EDDE20}"/>
          </ac:spMkLst>
        </pc:spChg>
        <pc:spChg chg="mod">
          <ac:chgData name="延齡 楊" userId="3b99287881d56c4f" providerId="LiveId" clId="{8DC48FF2-0F94-084B-A941-3A63485117C9}" dt="2020-06-29T00:01:07.626" v="8482" actId="1076"/>
          <ac:spMkLst>
            <pc:docMk/>
            <pc:sldMk cId="679362185" sldId="431"/>
            <ac:spMk id="61" creationId="{F37D9E05-FCF2-B84E-872A-7B3E8B8978C8}"/>
          </ac:spMkLst>
        </pc:spChg>
        <pc:picChg chg="del mod">
          <ac:chgData name="延齡 楊" userId="3b99287881d56c4f" providerId="LiveId" clId="{8DC48FF2-0F94-084B-A941-3A63485117C9}" dt="2020-06-28T23:51:57.644" v="8387" actId="478"/>
          <ac:picMkLst>
            <pc:docMk/>
            <pc:sldMk cId="679362185" sldId="431"/>
            <ac:picMk id="3" creationId="{1C8D301B-DF1B-7A46-A8A0-D2349F17A139}"/>
          </ac:picMkLst>
        </pc:picChg>
        <pc:picChg chg="del">
          <ac:chgData name="延齡 楊" userId="3b99287881d56c4f" providerId="LiveId" clId="{8DC48FF2-0F94-084B-A941-3A63485117C9}" dt="2020-06-26T02:48:41.743" v="1360" actId="478"/>
          <ac:picMkLst>
            <pc:docMk/>
            <pc:sldMk cId="679362185" sldId="431"/>
            <ac:picMk id="4" creationId="{2979B9CC-BD24-6542-95B3-802F37F8FF3D}"/>
          </ac:picMkLst>
        </pc:picChg>
        <pc:picChg chg="del mod">
          <ac:chgData name="延齡 楊" userId="3b99287881d56c4f" providerId="LiveId" clId="{8DC48FF2-0F94-084B-A941-3A63485117C9}" dt="2020-06-28T23:51:56.432" v="8386" actId="478"/>
          <ac:picMkLst>
            <pc:docMk/>
            <pc:sldMk cId="679362185" sldId="431"/>
            <ac:picMk id="8" creationId="{89FCCFA9-A093-3044-A774-08D1B91C4693}"/>
          </ac:picMkLst>
        </pc:picChg>
        <pc:picChg chg="add del mod">
          <ac:chgData name="延齡 楊" userId="3b99287881d56c4f" providerId="LiveId" clId="{8DC48FF2-0F94-084B-A941-3A63485117C9}" dt="2020-06-28T23:52:09.515" v="8390" actId="478"/>
          <ac:picMkLst>
            <pc:docMk/>
            <pc:sldMk cId="679362185" sldId="431"/>
            <ac:picMk id="9" creationId="{72C2C1C5-7AB0-7346-AD8A-425E3E50CFF6}"/>
          </ac:picMkLst>
        </pc:picChg>
        <pc:picChg chg="del">
          <ac:chgData name="延齡 楊" userId="3b99287881d56c4f" providerId="LiveId" clId="{8DC48FF2-0F94-084B-A941-3A63485117C9}" dt="2020-06-28T23:26:31.260" v="8226" actId="478"/>
          <ac:picMkLst>
            <pc:docMk/>
            <pc:sldMk cId="679362185" sldId="431"/>
            <ac:picMk id="11" creationId="{0FB57E3C-55D2-564B-8C91-CAF99F9F5C7E}"/>
          </ac:picMkLst>
        </pc:picChg>
        <pc:picChg chg="del">
          <ac:chgData name="延齡 楊" userId="3b99287881d56c4f" providerId="LiveId" clId="{8DC48FF2-0F94-084B-A941-3A63485117C9}" dt="2020-06-28T23:26:26.600" v="8224" actId="478"/>
          <ac:picMkLst>
            <pc:docMk/>
            <pc:sldMk cId="679362185" sldId="431"/>
            <ac:picMk id="13" creationId="{43B3ABCB-7D3F-EB40-9CD8-7E9B1D474308}"/>
          </ac:picMkLst>
        </pc:picChg>
        <pc:picChg chg="add del mod">
          <ac:chgData name="延齡 楊" userId="3b99287881d56c4f" providerId="LiveId" clId="{8DC48FF2-0F94-084B-A941-3A63485117C9}" dt="2020-06-28T23:56:13.566" v="8432" actId="478"/>
          <ac:picMkLst>
            <pc:docMk/>
            <pc:sldMk cId="679362185" sldId="431"/>
            <ac:picMk id="17" creationId="{FF0DA4FD-E638-4548-AD40-E9224521433A}"/>
          </ac:picMkLst>
        </pc:picChg>
        <pc:picChg chg="add del mod">
          <ac:chgData name="延齡 楊" userId="3b99287881d56c4f" providerId="LiveId" clId="{8DC48FF2-0F94-084B-A941-3A63485117C9}" dt="2020-06-28T23:56:14.963" v="8433" actId="478"/>
          <ac:picMkLst>
            <pc:docMk/>
            <pc:sldMk cId="679362185" sldId="431"/>
            <ac:picMk id="19" creationId="{D4DAA01E-595C-3747-B37A-FB2168082522}"/>
          </ac:picMkLst>
        </pc:picChg>
        <pc:picChg chg="add mod">
          <ac:chgData name="延齡 楊" userId="3b99287881d56c4f" providerId="LiveId" clId="{8DC48FF2-0F94-084B-A941-3A63485117C9}" dt="2020-06-28T23:57:19.222" v="8449" actId="1076"/>
          <ac:picMkLst>
            <pc:docMk/>
            <pc:sldMk cId="679362185" sldId="431"/>
            <ac:picMk id="21" creationId="{31C0A5D0-9AA3-714B-B3E4-DDA33C52A217}"/>
          </ac:picMkLst>
        </pc:picChg>
        <pc:picChg chg="add mod">
          <ac:chgData name="延齡 楊" userId="3b99287881d56c4f" providerId="LiveId" clId="{8DC48FF2-0F94-084B-A941-3A63485117C9}" dt="2020-06-28T23:57:19.222" v="8449" actId="1076"/>
          <ac:picMkLst>
            <pc:docMk/>
            <pc:sldMk cId="679362185" sldId="431"/>
            <ac:picMk id="23" creationId="{95F8FC58-B1D4-3D4F-BD81-F1659561137E}"/>
          </ac:picMkLst>
        </pc:picChg>
      </pc:sldChg>
      <pc:sldChg chg="addSp delSp modSp del modNotesTx">
        <pc:chgData name="延齡 楊" userId="3b99287881d56c4f" providerId="LiveId" clId="{8DC48FF2-0F94-084B-A941-3A63485117C9}" dt="2020-06-28T03:55:21.682" v="5245" actId="2696"/>
        <pc:sldMkLst>
          <pc:docMk/>
          <pc:sldMk cId="3536668127" sldId="432"/>
        </pc:sldMkLst>
        <pc:spChg chg="add mod">
          <ac:chgData name="延齡 楊" userId="3b99287881d56c4f" providerId="LiveId" clId="{8DC48FF2-0F94-084B-A941-3A63485117C9}" dt="2020-06-26T10:37:50.525" v="2834" actId="1076"/>
          <ac:spMkLst>
            <pc:docMk/>
            <pc:sldMk cId="3536668127" sldId="432"/>
            <ac:spMk id="2" creationId="{76B98F54-8C89-ED4E-B7E7-8F19A894DDA0}"/>
          </ac:spMkLst>
        </pc:spChg>
        <pc:spChg chg="add mod">
          <ac:chgData name="延齡 楊" userId="3b99287881d56c4f" providerId="LiveId" clId="{8DC48FF2-0F94-084B-A941-3A63485117C9}" dt="2020-06-26T10:38:13.163" v="2838" actId="1076"/>
          <ac:spMkLst>
            <pc:docMk/>
            <pc:sldMk cId="3536668127" sldId="432"/>
            <ac:spMk id="3" creationId="{0CB8F5D2-4612-1946-85AA-6064895F244B}"/>
          </ac:spMkLst>
        </pc:spChg>
        <pc:picChg chg="del">
          <ac:chgData name="延齡 楊" userId="3b99287881d56c4f" providerId="LiveId" clId="{8DC48FF2-0F94-084B-A941-3A63485117C9}" dt="2020-06-28T03:28:34.663" v="5030" actId="478"/>
          <ac:picMkLst>
            <pc:docMk/>
            <pc:sldMk cId="3536668127" sldId="432"/>
            <ac:picMk id="4" creationId="{BF80AAA3-A0FC-924E-BF17-B2D2B919914F}"/>
          </ac:picMkLst>
        </pc:picChg>
      </pc:sldChg>
      <pc:sldChg chg="addSp delSp modSp">
        <pc:chgData name="延齡 楊" userId="3b99287881d56c4f" providerId="LiveId" clId="{8DC48FF2-0F94-084B-A941-3A63485117C9}" dt="2020-06-28T04:27:04.097" v="5432" actId="1076"/>
        <pc:sldMkLst>
          <pc:docMk/>
          <pc:sldMk cId="2105954323" sldId="433"/>
        </pc:sldMkLst>
        <pc:spChg chg="add mod">
          <ac:chgData name="延齡 楊" userId="3b99287881d56c4f" providerId="LiveId" clId="{8DC48FF2-0F94-084B-A941-3A63485117C9}" dt="2020-06-28T04:26:53.109" v="5429" actId="1076"/>
          <ac:spMkLst>
            <pc:docMk/>
            <pc:sldMk cId="2105954323" sldId="433"/>
            <ac:spMk id="11" creationId="{6DFF9137-57D2-1447-B859-719DB77AE6AF}"/>
          </ac:spMkLst>
        </pc:spChg>
        <pc:spChg chg="mod">
          <ac:chgData name="延齡 楊" userId="3b99287881d56c4f" providerId="LiveId" clId="{8DC48FF2-0F94-084B-A941-3A63485117C9}" dt="2020-06-28T04:26:59.894" v="5431" actId="1076"/>
          <ac:spMkLst>
            <pc:docMk/>
            <pc:sldMk cId="2105954323" sldId="433"/>
            <ac:spMk id="13" creationId="{346F96E4-3217-C64E-BD1A-BF6D7B5256F5}"/>
          </ac:spMkLst>
        </pc:spChg>
        <pc:spChg chg="mod">
          <ac:chgData name="延齡 楊" userId="3b99287881d56c4f" providerId="LiveId" clId="{8DC48FF2-0F94-084B-A941-3A63485117C9}" dt="2020-06-28T04:27:04.097" v="5432" actId="1076"/>
          <ac:spMkLst>
            <pc:docMk/>
            <pc:sldMk cId="2105954323" sldId="433"/>
            <ac:spMk id="14" creationId="{4CB9A829-E80C-4347-AE9C-5701486A77CB}"/>
          </ac:spMkLst>
        </pc:spChg>
        <pc:picChg chg="del">
          <ac:chgData name="延齡 楊" userId="3b99287881d56c4f" providerId="LiveId" clId="{8DC48FF2-0F94-084B-A941-3A63485117C9}" dt="2020-06-28T03:28:26.009" v="5028" actId="478"/>
          <ac:picMkLst>
            <pc:docMk/>
            <pc:sldMk cId="2105954323" sldId="433"/>
            <ac:picMk id="4" creationId="{BF80AAA3-A0FC-924E-BF17-B2D2B919914F}"/>
          </ac:picMkLst>
        </pc:picChg>
        <pc:picChg chg="mod">
          <ac:chgData name="延齡 楊" userId="3b99287881d56c4f" providerId="LiveId" clId="{8DC48FF2-0F94-084B-A941-3A63485117C9}" dt="2020-06-28T04:26:56.969" v="5430" actId="1076"/>
          <ac:picMkLst>
            <pc:docMk/>
            <pc:sldMk cId="2105954323" sldId="433"/>
            <ac:picMk id="6" creationId="{99DCE0F7-A8CF-9549-AC83-D7826A5B3FF8}"/>
          </ac:picMkLst>
        </pc:picChg>
        <pc:picChg chg="mod">
          <ac:chgData name="延齡 楊" userId="3b99287881d56c4f" providerId="LiveId" clId="{8DC48FF2-0F94-084B-A941-3A63485117C9}" dt="2020-06-28T04:27:04.097" v="5432" actId="1076"/>
          <ac:picMkLst>
            <pc:docMk/>
            <pc:sldMk cId="2105954323" sldId="433"/>
            <ac:picMk id="10" creationId="{75C5A0B9-9317-F64B-A23A-3F9DE3213EE1}"/>
          </ac:picMkLst>
        </pc:picChg>
      </pc:sldChg>
      <pc:sldChg chg="modSp">
        <pc:chgData name="延齡 楊" userId="3b99287881d56c4f" providerId="LiveId" clId="{8DC48FF2-0F94-084B-A941-3A63485117C9}" dt="2020-06-25T02:02:44.613" v="721" actId="20577"/>
        <pc:sldMkLst>
          <pc:docMk/>
          <pc:sldMk cId="3776920674" sldId="435"/>
        </pc:sldMkLst>
        <pc:spChg chg="mod">
          <ac:chgData name="延齡 楊" userId="3b99287881d56c4f" providerId="LiveId" clId="{8DC48FF2-0F94-084B-A941-3A63485117C9}" dt="2020-06-25T02:02:44.613" v="721" actId="20577"/>
          <ac:spMkLst>
            <pc:docMk/>
            <pc:sldMk cId="3776920674" sldId="435"/>
            <ac:spMk id="3" creationId="{7B0DBBC8-4363-40C7-856B-7FF6FCF74AFA}"/>
          </ac:spMkLst>
        </pc:spChg>
        <pc:spChg chg="mod">
          <ac:chgData name="延齡 楊" userId="3b99287881d56c4f" providerId="LiveId" clId="{8DC48FF2-0F94-084B-A941-3A63485117C9}" dt="2020-06-23T10:52:18.219" v="275" actId="20577"/>
          <ac:spMkLst>
            <pc:docMk/>
            <pc:sldMk cId="3776920674" sldId="435"/>
            <ac:spMk id="21" creationId="{41FD2B84-B0A4-4A85-9DAD-C53F5218C6C8}"/>
          </ac:spMkLst>
        </pc:spChg>
      </pc:sldChg>
      <pc:sldChg chg="del">
        <pc:chgData name="延齡 楊" userId="3b99287881d56c4f" providerId="LiveId" clId="{8DC48FF2-0F94-084B-A941-3A63485117C9}" dt="2020-06-29T12:33:10.888" v="9576" actId="2696"/>
        <pc:sldMkLst>
          <pc:docMk/>
          <pc:sldMk cId="3549955942" sldId="436"/>
        </pc:sldMkLst>
      </pc:sldChg>
      <pc:sldChg chg="del">
        <pc:chgData name="延齡 楊" userId="3b99287881d56c4f" providerId="LiveId" clId="{8DC48FF2-0F94-084B-A941-3A63485117C9}" dt="2020-06-29T12:33:08.443" v="9575" actId="2696"/>
        <pc:sldMkLst>
          <pc:docMk/>
          <pc:sldMk cId="339863594" sldId="437"/>
        </pc:sldMkLst>
      </pc:sldChg>
      <pc:sldChg chg="delSp del">
        <pc:chgData name="延齡 楊" userId="3b99287881d56c4f" providerId="LiveId" clId="{8DC48FF2-0F94-084B-A941-3A63485117C9}" dt="2020-06-28T04:27:10.446" v="5433" actId="2696"/>
        <pc:sldMkLst>
          <pc:docMk/>
          <pc:sldMk cId="227278150" sldId="438"/>
        </pc:sldMkLst>
        <pc:picChg chg="del">
          <ac:chgData name="延齡 楊" userId="3b99287881d56c4f" providerId="LiveId" clId="{8DC48FF2-0F94-084B-A941-3A63485117C9}" dt="2020-06-28T03:28:30.158" v="5029" actId="478"/>
          <ac:picMkLst>
            <pc:docMk/>
            <pc:sldMk cId="227278150" sldId="438"/>
            <ac:picMk id="4" creationId="{BF80AAA3-A0FC-924E-BF17-B2D2B919914F}"/>
          </ac:picMkLst>
        </pc:picChg>
      </pc:sldChg>
      <pc:sldChg chg="addSp modSp">
        <pc:chgData name="延齡 楊" userId="3b99287881d56c4f" providerId="LiveId" clId="{8DC48FF2-0F94-084B-A941-3A63485117C9}" dt="2020-06-25T06:34:47.654" v="1121" actId="1076"/>
        <pc:sldMkLst>
          <pc:docMk/>
          <pc:sldMk cId="3731140722" sldId="440"/>
        </pc:sldMkLst>
        <pc:picChg chg="add mod">
          <ac:chgData name="延齡 楊" userId="3b99287881d56c4f" providerId="LiveId" clId="{8DC48FF2-0F94-084B-A941-3A63485117C9}" dt="2020-06-25T06:34:47.654" v="1121" actId="1076"/>
          <ac:picMkLst>
            <pc:docMk/>
            <pc:sldMk cId="3731140722" sldId="440"/>
            <ac:picMk id="2" creationId="{98DF2EB6-EA05-724A-A43C-A52FA2DFB939}"/>
          </ac:picMkLst>
        </pc:picChg>
      </pc:sldChg>
      <pc:sldChg chg="modSp">
        <pc:chgData name="延齡 楊" userId="3b99287881d56c4f" providerId="LiveId" clId="{8DC48FF2-0F94-084B-A941-3A63485117C9}" dt="2020-06-25T02:02:55.752" v="722" actId="255"/>
        <pc:sldMkLst>
          <pc:docMk/>
          <pc:sldMk cId="1270423393" sldId="443"/>
        </pc:sldMkLst>
        <pc:spChg chg="mod">
          <ac:chgData name="延齡 楊" userId="3b99287881d56c4f" providerId="LiveId" clId="{8DC48FF2-0F94-084B-A941-3A63485117C9}" dt="2020-06-25T02:02:55.752" v="722" actId="255"/>
          <ac:spMkLst>
            <pc:docMk/>
            <pc:sldMk cId="1270423393" sldId="443"/>
            <ac:spMk id="5" creationId="{2FDC5812-9BDA-4344-97A6-8569986A66E3}"/>
          </ac:spMkLst>
        </pc:spChg>
      </pc:sldChg>
      <pc:sldChg chg="del">
        <pc:chgData name="延齡 楊" userId="3b99287881d56c4f" providerId="LiveId" clId="{8DC48FF2-0F94-084B-A941-3A63485117C9}" dt="2020-06-25T06:35:00.755" v="1122" actId="2696"/>
        <pc:sldMkLst>
          <pc:docMk/>
          <pc:sldMk cId="1133380507" sldId="444"/>
        </pc:sldMkLst>
      </pc:sldChg>
      <pc:sldChg chg="addSp delSp modSp">
        <pc:chgData name="延齡 楊" userId="3b99287881d56c4f" providerId="LiveId" clId="{8DC48FF2-0F94-084B-A941-3A63485117C9}" dt="2020-06-29T11:27:22.107" v="9241" actId="1076"/>
        <pc:sldMkLst>
          <pc:docMk/>
          <pc:sldMk cId="2410168699" sldId="445"/>
        </pc:sldMkLst>
        <pc:spChg chg="add mod">
          <ac:chgData name="延齡 楊" userId="3b99287881d56c4f" providerId="LiveId" clId="{8DC48FF2-0F94-084B-A941-3A63485117C9}" dt="2020-06-29T11:27:22.107" v="9241" actId="1076"/>
          <ac:spMkLst>
            <pc:docMk/>
            <pc:sldMk cId="2410168699" sldId="445"/>
            <ac:spMk id="2" creationId="{4278E6DD-4E82-0343-B8C7-64BC3913B191}"/>
          </ac:spMkLst>
        </pc:spChg>
        <pc:spChg chg="del">
          <ac:chgData name="延齡 楊" userId="3b99287881d56c4f" providerId="LiveId" clId="{8DC48FF2-0F94-084B-A941-3A63485117C9}" dt="2020-06-26T06:30:40.686" v="1630" actId="478"/>
          <ac:spMkLst>
            <pc:docMk/>
            <pc:sldMk cId="2410168699" sldId="445"/>
            <ac:spMk id="20" creationId="{E97C8D02-5BDB-4BB8-84BB-A3A1B0F0C2CE}"/>
          </ac:spMkLst>
        </pc:spChg>
        <pc:spChg chg="del">
          <ac:chgData name="延齡 楊" userId="3b99287881d56c4f" providerId="LiveId" clId="{8DC48FF2-0F94-084B-A941-3A63485117C9}" dt="2020-06-26T06:30:42.321" v="1631" actId="478"/>
          <ac:spMkLst>
            <pc:docMk/>
            <pc:sldMk cId="2410168699" sldId="445"/>
            <ac:spMk id="21" creationId="{C09FC634-A8C0-401D-8C7D-EC4730032F24}"/>
          </ac:spMkLst>
        </pc:spChg>
        <pc:spChg chg="del">
          <ac:chgData name="延齡 楊" userId="3b99287881d56c4f" providerId="LiveId" clId="{8DC48FF2-0F94-084B-A941-3A63485117C9}" dt="2020-06-26T06:30:50.994" v="1635" actId="478"/>
          <ac:spMkLst>
            <pc:docMk/>
            <pc:sldMk cId="2410168699" sldId="445"/>
            <ac:spMk id="22" creationId="{D2805AD7-2816-4B9E-BD96-B80F71D68A3C}"/>
          </ac:spMkLst>
        </pc:spChg>
        <pc:spChg chg="del">
          <ac:chgData name="延齡 楊" userId="3b99287881d56c4f" providerId="LiveId" clId="{8DC48FF2-0F94-084B-A941-3A63485117C9}" dt="2020-06-26T06:30:43.775" v="1632" actId="478"/>
          <ac:spMkLst>
            <pc:docMk/>
            <pc:sldMk cId="2410168699" sldId="445"/>
            <ac:spMk id="23" creationId="{EE60E1AA-F219-4564-B604-5EE567F376E0}"/>
          </ac:spMkLst>
        </pc:spChg>
        <pc:spChg chg="del">
          <ac:chgData name="延齡 楊" userId="3b99287881d56c4f" providerId="LiveId" clId="{8DC48FF2-0F94-084B-A941-3A63485117C9}" dt="2020-06-26T06:30:45.209" v="1633" actId="478"/>
          <ac:spMkLst>
            <pc:docMk/>
            <pc:sldMk cId="2410168699" sldId="445"/>
            <ac:spMk id="24" creationId="{DD036F4D-2E37-48B7-833C-1BE781C8AFDD}"/>
          </ac:spMkLst>
        </pc:spChg>
        <pc:spChg chg="del">
          <ac:chgData name="延齡 楊" userId="3b99287881d56c4f" providerId="LiveId" clId="{8DC48FF2-0F94-084B-A941-3A63485117C9}" dt="2020-06-26T06:30:53.473" v="1636" actId="478"/>
          <ac:spMkLst>
            <pc:docMk/>
            <pc:sldMk cId="2410168699" sldId="445"/>
            <ac:spMk id="25" creationId="{AE7C6FEB-6713-4323-8212-616FB5F40558}"/>
          </ac:spMkLst>
        </pc:spChg>
        <pc:graphicFrameChg chg="add del">
          <ac:chgData name="延齡 楊" userId="3b99287881d56c4f" providerId="LiveId" clId="{8DC48FF2-0F94-084B-A941-3A63485117C9}" dt="2020-06-26T06:29:09.357" v="1560" actId="478"/>
          <ac:graphicFrameMkLst>
            <pc:docMk/>
            <pc:sldMk cId="2410168699" sldId="445"/>
            <ac:graphicFrameMk id="2" creationId="{0D110268-A41B-DD46-859E-0C8358DAA919}"/>
          </ac:graphicFrameMkLst>
        </pc:graphicFrameChg>
        <pc:graphicFrameChg chg="add mod modGraphic">
          <ac:chgData name="延齡 楊" userId="3b99287881d56c4f" providerId="LiveId" clId="{8DC48FF2-0F94-084B-A941-3A63485117C9}" dt="2020-06-27T12:37:46.305" v="4056" actId="207"/>
          <ac:graphicFrameMkLst>
            <pc:docMk/>
            <pc:sldMk cId="2410168699" sldId="445"/>
            <ac:graphicFrameMk id="3" creationId="{32AF3B70-5394-5F40-A2D4-1F7994AC31B6}"/>
          </ac:graphicFrameMkLst>
        </pc:graphicFrameChg>
      </pc:sldChg>
      <pc:sldChg chg="modSp">
        <pc:chgData name="延齡 楊" userId="3b99287881d56c4f" providerId="LiveId" clId="{8DC48FF2-0F94-084B-A941-3A63485117C9}" dt="2020-06-25T02:02:09.151" v="710" actId="20577"/>
        <pc:sldMkLst>
          <pc:docMk/>
          <pc:sldMk cId="121753143" sldId="447"/>
        </pc:sldMkLst>
        <pc:spChg chg="mod">
          <ac:chgData name="延齡 楊" userId="3b99287881d56c4f" providerId="LiveId" clId="{8DC48FF2-0F94-084B-A941-3A63485117C9}" dt="2020-06-25T02:02:09.151" v="710" actId="20577"/>
          <ac:spMkLst>
            <pc:docMk/>
            <pc:sldMk cId="121753143" sldId="447"/>
            <ac:spMk id="4" creationId="{90DED2CD-9744-6842-B3CE-F450BDC62CF8}"/>
          </ac:spMkLst>
        </pc:spChg>
      </pc:sldChg>
      <pc:sldChg chg="modSp add">
        <pc:chgData name="延齡 楊" userId="3b99287881d56c4f" providerId="LiveId" clId="{8DC48FF2-0F94-084B-A941-3A63485117C9}" dt="2020-06-25T02:02:34.738" v="719" actId="20577"/>
        <pc:sldMkLst>
          <pc:docMk/>
          <pc:sldMk cId="383769236" sldId="448"/>
        </pc:sldMkLst>
        <pc:spChg chg="mod">
          <ac:chgData name="延齡 楊" userId="3b99287881d56c4f" providerId="LiveId" clId="{8DC48FF2-0F94-084B-A941-3A63485117C9}" dt="2020-06-25T02:02:34.738" v="719" actId="20577"/>
          <ac:spMkLst>
            <pc:docMk/>
            <pc:sldMk cId="383769236" sldId="448"/>
            <ac:spMk id="4" creationId="{90DED2CD-9744-6842-B3CE-F450BDC62CF8}"/>
          </ac:spMkLst>
        </pc:spChg>
        <pc:spChg chg="mod">
          <ac:chgData name="延齡 楊" userId="3b99287881d56c4f" providerId="LiveId" clId="{8DC48FF2-0F94-084B-A941-3A63485117C9}" dt="2020-06-23T10:48:02.952" v="271" actId="1076"/>
          <ac:spMkLst>
            <pc:docMk/>
            <pc:sldMk cId="383769236" sldId="448"/>
            <ac:spMk id="5" creationId="{A14FF44A-3CA5-CA4C-BBF1-6F5BCE0C8FE7}"/>
          </ac:spMkLst>
        </pc:spChg>
        <pc:spChg chg="mod">
          <ac:chgData name="延齡 楊" userId="3b99287881d56c4f" providerId="LiveId" clId="{8DC48FF2-0F94-084B-A941-3A63485117C9}" dt="2020-06-23T10:47:57.005" v="270" actId="1076"/>
          <ac:spMkLst>
            <pc:docMk/>
            <pc:sldMk cId="383769236" sldId="448"/>
            <ac:spMk id="10" creationId="{46C3BC3A-BB27-6D4F-8EE6-726F0C5D94D0}"/>
          </ac:spMkLst>
        </pc:spChg>
        <pc:spChg chg="mod">
          <ac:chgData name="延齡 楊" userId="3b99287881d56c4f" providerId="LiveId" clId="{8DC48FF2-0F94-084B-A941-3A63485117C9}" dt="2020-06-23T10:48:12.971" v="272" actId="1076"/>
          <ac:spMkLst>
            <pc:docMk/>
            <pc:sldMk cId="383769236" sldId="448"/>
            <ac:spMk id="20" creationId="{9A96100B-33A5-074B-BFCE-C1199C09C2E1}"/>
          </ac:spMkLst>
        </pc:spChg>
        <pc:picChg chg="mod">
          <ac:chgData name="延齡 楊" userId="3b99287881d56c4f" providerId="LiveId" clId="{8DC48FF2-0F94-084B-A941-3A63485117C9}" dt="2020-06-23T10:48:02.952" v="271" actId="1076"/>
          <ac:picMkLst>
            <pc:docMk/>
            <pc:sldMk cId="383769236" sldId="448"/>
            <ac:picMk id="3" creationId="{2705D04F-DDB9-D24F-A30D-CB1AEE1D50D0}"/>
          </ac:picMkLst>
        </pc:picChg>
        <pc:picChg chg="mod">
          <ac:chgData name="延齡 楊" userId="3b99287881d56c4f" providerId="LiveId" clId="{8DC48FF2-0F94-084B-A941-3A63485117C9}" dt="2020-06-23T10:47:57.005" v="270" actId="1076"/>
          <ac:picMkLst>
            <pc:docMk/>
            <pc:sldMk cId="383769236" sldId="448"/>
            <ac:picMk id="6" creationId="{413AED79-05A6-424D-878D-09B255B4E1BB}"/>
          </ac:picMkLst>
        </pc:picChg>
        <pc:picChg chg="mod">
          <ac:chgData name="延齡 楊" userId="3b99287881d56c4f" providerId="LiveId" clId="{8DC48FF2-0F94-084B-A941-3A63485117C9}" dt="2020-06-23T10:48:12.971" v="272" actId="1076"/>
          <ac:picMkLst>
            <pc:docMk/>
            <pc:sldMk cId="383769236" sldId="448"/>
            <ac:picMk id="12" creationId="{E329B31F-7C95-9F4B-A7B8-5E20F689C210}"/>
          </ac:picMkLst>
        </pc:picChg>
      </pc:sldChg>
      <pc:sldChg chg="addSp delSp modSp add modNotesTx">
        <pc:chgData name="延齡 楊" userId="3b99287881d56c4f" providerId="LiveId" clId="{8DC48FF2-0F94-084B-A941-3A63485117C9}" dt="2020-06-28T14:39:04.450" v="6538" actId="403"/>
        <pc:sldMkLst>
          <pc:docMk/>
          <pc:sldMk cId="1292252211" sldId="449"/>
        </pc:sldMkLst>
        <pc:spChg chg="del">
          <ac:chgData name="延齡 楊" userId="3b99287881d56c4f" providerId="LiveId" clId="{8DC48FF2-0F94-084B-A941-3A63485117C9}" dt="2020-06-27T14:53:42.735" v="4218" actId="478"/>
          <ac:spMkLst>
            <pc:docMk/>
            <pc:sldMk cId="1292252211" sldId="449"/>
            <ac:spMk id="2" creationId="{9922ECF3-6AF0-4856-A97C-7CEB63604423}"/>
          </ac:spMkLst>
        </pc:spChg>
        <pc:spChg chg="add mod">
          <ac:chgData name="延齡 楊" userId="3b99287881d56c4f" providerId="LiveId" clId="{8DC48FF2-0F94-084B-A941-3A63485117C9}" dt="2020-06-28T13:39:01.387" v="6190" actId="207"/>
          <ac:spMkLst>
            <pc:docMk/>
            <pc:sldMk cId="1292252211" sldId="449"/>
            <ac:spMk id="3" creationId="{0CD0B24D-F140-D44C-81FA-171DC18F49AD}"/>
          </ac:spMkLst>
        </pc:spChg>
        <pc:spChg chg="add mod">
          <ac:chgData name="延齡 楊" userId="3b99287881d56c4f" providerId="LiveId" clId="{8DC48FF2-0F94-084B-A941-3A63485117C9}" dt="2020-06-28T13:39:31.110" v="6197" actId="207"/>
          <ac:spMkLst>
            <pc:docMk/>
            <pc:sldMk cId="1292252211" sldId="449"/>
            <ac:spMk id="4" creationId="{7DDDDD8C-4DC0-A144-B290-8EE02DBC77A4}"/>
          </ac:spMkLst>
        </pc:spChg>
        <pc:spChg chg="mod">
          <ac:chgData name="延齡 楊" userId="3b99287881d56c4f" providerId="LiveId" clId="{8DC48FF2-0F94-084B-A941-3A63485117C9}" dt="2020-06-28T14:39:04.450" v="6538" actId="403"/>
          <ac:spMkLst>
            <pc:docMk/>
            <pc:sldMk cId="1292252211" sldId="449"/>
            <ac:spMk id="5" creationId="{2FDC5812-9BDA-4344-97A6-8569986A66E3}"/>
          </ac:spMkLst>
        </pc:spChg>
        <pc:picChg chg="add mod">
          <ac:chgData name="延齡 楊" userId="3b99287881d56c4f" providerId="LiveId" clId="{8DC48FF2-0F94-084B-A941-3A63485117C9}" dt="2020-06-28T13:38:24.450" v="6185" actId="1076"/>
          <ac:picMkLst>
            <pc:docMk/>
            <pc:sldMk cId="1292252211" sldId="449"/>
            <ac:picMk id="7" creationId="{68E63955-8A37-D24E-AF7B-EC2B7DEFDA04}"/>
          </ac:picMkLst>
        </pc:picChg>
        <pc:picChg chg="add mod">
          <ac:chgData name="延齡 楊" userId="3b99287881d56c4f" providerId="LiveId" clId="{8DC48FF2-0F94-084B-A941-3A63485117C9}" dt="2020-06-28T13:38:14.117" v="6184" actId="1076"/>
          <ac:picMkLst>
            <pc:docMk/>
            <pc:sldMk cId="1292252211" sldId="449"/>
            <ac:picMk id="9" creationId="{6FE988A6-691E-474F-9C2B-9B7D1B02EFA4}"/>
          </ac:picMkLst>
        </pc:picChg>
      </pc:sldChg>
      <pc:sldChg chg="del">
        <pc:chgData name="延齡 楊" userId="3b99287881d56c4f" providerId="LiveId" clId="{8DC48FF2-0F94-084B-A941-3A63485117C9}" dt="2020-06-27T14:26:10.253" v="4204" actId="2696"/>
        <pc:sldMkLst>
          <pc:docMk/>
          <pc:sldMk cId="3379713453" sldId="449"/>
        </pc:sldMkLst>
      </pc:sldChg>
      <pc:sldChg chg="del">
        <pc:chgData name="延齡 楊" userId="3b99287881d56c4f" providerId="LiveId" clId="{8DC48FF2-0F94-084B-A941-3A63485117C9}" dt="2020-06-27T14:26:10.271" v="4205" actId="2696"/>
        <pc:sldMkLst>
          <pc:docMk/>
          <pc:sldMk cId="1243837636" sldId="450"/>
        </pc:sldMkLst>
      </pc:sldChg>
      <pc:sldChg chg="addSp delSp modSp add modNotesTx">
        <pc:chgData name="延齡 楊" userId="3b99287881d56c4f" providerId="LiveId" clId="{8DC48FF2-0F94-084B-A941-3A63485117C9}" dt="2020-06-28T14:39:11.589" v="6540" actId="403"/>
        <pc:sldMkLst>
          <pc:docMk/>
          <pc:sldMk cId="2462269111" sldId="450"/>
        </pc:sldMkLst>
        <pc:spChg chg="del">
          <ac:chgData name="延齡 楊" userId="3b99287881d56c4f" providerId="LiveId" clId="{8DC48FF2-0F94-084B-A941-3A63485117C9}" dt="2020-06-28T13:46:53.578" v="6234" actId="478"/>
          <ac:spMkLst>
            <pc:docMk/>
            <pc:sldMk cId="2462269111" sldId="450"/>
            <ac:spMk id="2" creationId="{9922ECF3-6AF0-4856-A97C-7CEB63604423}"/>
          </ac:spMkLst>
        </pc:spChg>
        <pc:spChg chg="add mod">
          <ac:chgData name="延齡 楊" userId="3b99287881d56c4f" providerId="LiveId" clId="{8DC48FF2-0F94-084B-A941-3A63485117C9}" dt="2020-06-28T13:50:16.365" v="6272" actId="1076"/>
          <ac:spMkLst>
            <pc:docMk/>
            <pc:sldMk cId="2462269111" sldId="450"/>
            <ac:spMk id="3" creationId="{D7C76E7C-563D-5C4A-8634-878AE0AFD8F7}"/>
          </ac:spMkLst>
        </pc:spChg>
        <pc:spChg chg="mod">
          <ac:chgData name="延齡 楊" userId="3b99287881d56c4f" providerId="LiveId" clId="{8DC48FF2-0F94-084B-A941-3A63485117C9}" dt="2020-06-28T14:39:11.589" v="6540" actId="403"/>
          <ac:spMkLst>
            <pc:docMk/>
            <pc:sldMk cId="2462269111" sldId="450"/>
            <ac:spMk id="5" creationId="{2FDC5812-9BDA-4344-97A6-8569986A66E3}"/>
          </ac:spMkLst>
        </pc:spChg>
        <pc:spChg chg="add mod">
          <ac:chgData name="延齡 楊" userId="3b99287881d56c4f" providerId="LiveId" clId="{8DC48FF2-0F94-084B-A941-3A63485117C9}" dt="2020-06-28T13:53:33.724" v="6290" actId="14100"/>
          <ac:spMkLst>
            <pc:docMk/>
            <pc:sldMk cId="2462269111" sldId="450"/>
            <ac:spMk id="11" creationId="{260EC9A9-1325-EA43-9E34-55FE708E9DEF}"/>
          </ac:spMkLst>
        </pc:spChg>
        <pc:picChg chg="add del mod">
          <ac:chgData name="延齡 楊" userId="3b99287881d56c4f" providerId="LiveId" clId="{8DC48FF2-0F94-084B-A941-3A63485117C9}" dt="2020-06-28T13:51:23.884" v="6282" actId="478"/>
          <ac:picMkLst>
            <pc:docMk/>
            <pc:sldMk cId="2462269111" sldId="450"/>
            <ac:picMk id="6" creationId="{096B5235-A8E4-F04E-BD7A-E0B5E5BFF004}"/>
          </ac:picMkLst>
        </pc:picChg>
        <pc:picChg chg="add mod">
          <ac:chgData name="延齡 楊" userId="3b99287881d56c4f" providerId="LiveId" clId="{8DC48FF2-0F94-084B-A941-3A63485117C9}" dt="2020-06-28T13:52:10.029" v="6286" actId="14100"/>
          <ac:picMkLst>
            <pc:docMk/>
            <pc:sldMk cId="2462269111" sldId="450"/>
            <ac:picMk id="8" creationId="{EC816967-C0AE-6848-819B-921C405272B3}"/>
          </ac:picMkLst>
        </pc:picChg>
      </pc:sldChg>
      <pc:sldChg chg="add del">
        <pc:chgData name="延齡 楊" userId="3b99287881d56c4f" providerId="LiveId" clId="{8DC48FF2-0F94-084B-A941-3A63485117C9}" dt="2020-06-28T14:39:45.510" v="6548" actId="2696"/>
        <pc:sldMkLst>
          <pc:docMk/>
          <pc:sldMk cId="1756139311" sldId="451"/>
        </pc:sldMkLst>
      </pc:sldChg>
      <pc:sldChg chg="del">
        <pc:chgData name="延齡 楊" userId="3b99287881d56c4f" providerId="LiveId" clId="{8DC48FF2-0F94-084B-A941-3A63485117C9}" dt="2020-06-27T14:26:10.340" v="4207" actId="2696"/>
        <pc:sldMkLst>
          <pc:docMk/>
          <pc:sldMk cId="3053935247" sldId="451"/>
        </pc:sldMkLst>
      </pc:sldChg>
      <pc:sldChg chg="addSp delSp modSp">
        <pc:chgData name="延齡 楊" userId="3b99287881d56c4f" providerId="LiveId" clId="{8DC48FF2-0F94-084B-A941-3A63485117C9}" dt="2020-06-29T03:52:56.423" v="9058" actId="20577"/>
        <pc:sldMkLst>
          <pc:docMk/>
          <pc:sldMk cId="917189169" sldId="452"/>
        </pc:sldMkLst>
        <pc:spChg chg="add del mod">
          <ac:chgData name="延齡 楊" userId="3b99287881d56c4f" providerId="LiveId" clId="{8DC48FF2-0F94-084B-A941-3A63485117C9}" dt="2020-06-28T16:13:53.552" v="7580" actId="478"/>
          <ac:spMkLst>
            <pc:docMk/>
            <pc:sldMk cId="917189169" sldId="452"/>
            <ac:spMk id="2" creationId="{69CF14E8-ED43-7849-9C12-5CB071A47EBA}"/>
          </ac:spMkLst>
        </pc:spChg>
        <pc:spChg chg="add mod">
          <ac:chgData name="延齡 楊" userId="3b99287881d56c4f" providerId="LiveId" clId="{8DC48FF2-0F94-084B-A941-3A63485117C9}" dt="2020-06-29T00:46:43.296" v="8811" actId="1076"/>
          <ac:spMkLst>
            <pc:docMk/>
            <pc:sldMk cId="917189169" sldId="452"/>
            <ac:spMk id="3" creationId="{2C8B984D-C870-F543-BAF4-A6D8F360C4E7}"/>
          </ac:spMkLst>
        </pc:spChg>
        <pc:spChg chg="mod">
          <ac:chgData name="延齡 楊" userId="3b99287881d56c4f" providerId="LiveId" clId="{8DC48FF2-0F94-084B-A941-3A63485117C9}" dt="2020-06-29T00:46:28.844" v="8808" actId="113"/>
          <ac:spMkLst>
            <pc:docMk/>
            <pc:sldMk cId="917189169" sldId="452"/>
            <ac:spMk id="5" creationId="{2FDC5812-9BDA-4344-97A6-8569986A66E3}"/>
          </ac:spMkLst>
        </pc:spChg>
        <pc:spChg chg="del">
          <ac:chgData name="延齡 楊" userId="3b99287881d56c4f" providerId="LiveId" clId="{8DC48FF2-0F94-084B-A941-3A63485117C9}" dt="2020-06-29T00:46:31.312" v="8809" actId="478"/>
          <ac:spMkLst>
            <pc:docMk/>
            <pc:sldMk cId="917189169" sldId="452"/>
            <ac:spMk id="6" creationId="{6369BF47-4F9D-A24B-8809-9A00DB158E14}"/>
          </ac:spMkLst>
        </pc:spChg>
        <pc:spChg chg="add mod">
          <ac:chgData name="延齡 楊" userId="3b99287881d56c4f" providerId="LiveId" clId="{8DC48FF2-0F94-084B-A941-3A63485117C9}" dt="2020-06-29T03:52:56.423" v="9058" actId="20577"/>
          <ac:spMkLst>
            <pc:docMk/>
            <pc:sldMk cId="917189169" sldId="452"/>
            <ac:spMk id="7" creationId="{6BF4F7C3-09A1-7C48-A673-A7F98DA81F87}"/>
          </ac:spMkLst>
        </pc:spChg>
        <pc:picChg chg="del">
          <ac:chgData name="延齡 楊" userId="3b99287881d56c4f" providerId="LiveId" clId="{8DC48FF2-0F94-084B-A941-3A63485117C9}" dt="2020-06-28T03:28:51.930" v="5034" actId="478"/>
          <ac:picMkLst>
            <pc:docMk/>
            <pc:sldMk cId="917189169" sldId="452"/>
            <ac:picMk id="4" creationId="{BF80AAA3-A0FC-924E-BF17-B2D2B919914F}"/>
          </ac:picMkLst>
        </pc:picChg>
        <pc:picChg chg="add mod">
          <ac:chgData name="延齡 楊" userId="3b99287881d56c4f" providerId="LiveId" clId="{8DC48FF2-0F94-084B-A941-3A63485117C9}" dt="2020-06-29T00:46:39.758" v="8810" actId="1076"/>
          <ac:picMkLst>
            <pc:docMk/>
            <pc:sldMk cId="917189169" sldId="452"/>
            <ac:picMk id="9" creationId="{0E720756-ECF9-1A49-A00C-85472326223F}"/>
          </ac:picMkLst>
        </pc:picChg>
      </pc:sldChg>
      <pc:sldChg chg="addSp delSp modSp">
        <pc:chgData name="延齡 楊" userId="3b99287881d56c4f" providerId="LiveId" clId="{8DC48FF2-0F94-084B-A941-3A63485117C9}" dt="2020-06-25T06:20:51.667" v="1050" actId="1076"/>
        <pc:sldMkLst>
          <pc:docMk/>
          <pc:sldMk cId="2185160976" sldId="453"/>
        </pc:sldMkLst>
        <pc:spChg chg="mod">
          <ac:chgData name="延齡 楊" userId="3b99287881d56c4f" providerId="LiveId" clId="{8DC48FF2-0F94-084B-A941-3A63485117C9}" dt="2020-06-25T06:20:30.747" v="1047" actId="14100"/>
          <ac:spMkLst>
            <pc:docMk/>
            <pc:sldMk cId="2185160976" sldId="453"/>
            <ac:spMk id="6" creationId="{023C428E-B5F3-4151-8DB2-FB3B3BAE7D24}"/>
          </ac:spMkLst>
        </pc:spChg>
        <pc:spChg chg="mod">
          <ac:chgData name="延齡 楊" userId="3b99287881d56c4f" providerId="LiveId" clId="{8DC48FF2-0F94-084B-A941-3A63485117C9}" dt="2020-06-25T06:20:51.667" v="1050" actId="1076"/>
          <ac:spMkLst>
            <pc:docMk/>
            <pc:sldMk cId="2185160976" sldId="453"/>
            <ac:spMk id="13" creationId="{D9ED8ACE-00C4-0E42-9E73-DE6354E3D459}"/>
          </ac:spMkLst>
        </pc:spChg>
        <pc:spChg chg="mod">
          <ac:chgData name="延齡 楊" userId="3b99287881d56c4f" providerId="LiveId" clId="{8DC48FF2-0F94-084B-A941-3A63485117C9}" dt="2020-06-25T06:20:45.891" v="1049" actId="1076"/>
          <ac:spMkLst>
            <pc:docMk/>
            <pc:sldMk cId="2185160976" sldId="453"/>
            <ac:spMk id="14" creationId="{30450657-DF44-B040-A534-15AAE0147790}"/>
          </ac:spMkLst>
        </pc:spChg>
        <pc:spChg chg="mod">
          <ac:chgData name="延齡 楊" userId="3b99287881d56c4f" providerId="LiveId" clId="{8DC48FF2-0F94-084B-A941-3A63485117C9}" dt="2020-06-25T06:20:24.939" v="1046" actId="14100"/>
          <ac:spMkLst>
            <pc:docMk/>
            <pc:sldMk cId="2185160976" sldId="453"/>
            <ac:spMk id="15" creationId="{5CDAE865-E5B6-4A91-8A59-4A961FBD1F0E}"/>
          </ac:spMkLst>
        </pc:spChg>
        <pc:spChg chg="mod">
          <ac:chgData name="延齡 楊" userId="3b99287881d56c4f" providerId="LiveId" clId="{8DC48FF2-0F94-084B-A941-3A63485117C9}" dt="2020-06-25T06:20:39.543" v="1048" actId="1076"/>
          <ac:spMkLst>
            <pc:docMk/>
            <pc:sldMk cId="2185160976" sldId="453"/>
            <ac:spMk id="20" creationId="{86418F96-EF3A-4498-9C20-6B832CF841EF}"/>
          </ac:spMkLst>
        </pc:spChg>
        <pc:spChg chg="mod">
          <ac:chgData name="延齡 楊" userId="3b99287881d56c4f" providerId="LiveId" clId="{8DC48FF2-0F94-084B-A941-3A63485117C9}" dt="2020-06-25T06:20:39.543" v="1048" actId="1076"/>
          <ac:spMkLst>
            <pc:docMk/>
            <pc:sldMk cId="2185160976" sldId="453"/>
            <ac:spMk id="21" creationId="{F9B38699-556E-4393-8028-A2A396D4AEDF}"/>
          </ac:spMkLst>
        </pc:spChg>
        <pc:graphicFrameChg chg="del">
          <ac:chgData name="延齡 楊" userId="3b99287881d56c4f" providerId="LiveId" clId="{8DC48FF2-0F94-084B-A941-3A63485117C9}" dt="2020-06-25T06:02:55.637" v="980" actId="478"/>
          <ac:graphicFrameMkLst>
            <pc:docMk/>
            <pc:sldMk cId="2185160976" sldId="453"/>
            <ac:graphicFrameMk id="17" creationId="{FC161483-8C13-4006-B9DF-6F7D246B49C2}"/>
          </ac:graphicFrameMkLst>
        </pc:graphicFrameChg>
        <pc:graphicFrameChg chg="del">
          <ac:chgData name="延齡 楊" userId="3b99287881d56c4f" providerId="LiveId" clId="{8DC48FF2-0F94-084B-A941-3A63485117C9}" dt="2020-06-25T06:02:57.735" v="981" actId="478"/>
          <ac:graphicFrameMkLst>
            <pc:docMk/>
            <pc:sldMk cId="2185160976" sldId="453"/>
            <ac:graphicFrameMk id="19" creationId="{58E63005-3B69-4C50-98B4-712371E69F0A}"/>
          </ac:graphicFrameMkLst>
        </pc:graphicFrameChg>
        <pc:picChg chg="del mod">
          <ac:chgData name="延齡 楊" userId="3b99287881d56c4f" providerId="LiveId" clId="{8DC48FF2-0F94-084B-A941-3A63485117C9}" dt="2020-06-25T06:19:42.699" v="1037" actId="478"/>
          <ac:picMkLst>
            <pc:docMk/>
            <pc:sldMk cId="2185160976" sldId="453"/>
            <ac:picMk id="3" creationId="{4E29754A-22FC-4ABC-B1E6-655D173F3D61}"/>
          </ac:picMkLst>
        </pc:picChg>
        <pc:picChg chg="add mod modCrop">
          <ac:chgData name="延齡 楊" userId="3b99287881d56c4f" providerId="LiveId" clId="{8DC48FF2-0F94-084B-A941-3A63485117C9}" dt="2020-06-25T06:20:04.713" v="1042" actId="14100"/>
          <ac:picMkLst>
            <pc:docMk/>
            <pc:sldMk cId="2185160976" sldId="453"/>
            <ac:picMk id="5" creationId="{56C1E0F1-BE01-264F-B387-BE9153BF8A71}"/>
          </ac:picMkLst>
        </pc:picChg>
        <pc:picChg chg="add del mod modCrop">
          <ac:chgData name="延齡 楊" userId="3b99287881d56c4f" providerId="LiveId" clId="{8DC48FF2-0F94-084B-A941-3A63485117C9}" dt="2020-06-25T06:07:52.848" v="1011" actId="478"/>
          <ac:picMkLst>
            <pc:docMk/>
            <pc:sldMk cId="2185160976" sldId="453"/>
            <ac:picMk id="22" creationId="{92E5E1C8-81CF-2F4F-B73E-7B478517359A}"/>
          </ac:picMkLst>
        </pc:picChg>
        <pc:picChg chg="add del mod modCrop">
          <ac:chgData name="延齡 楊" userId="3b99287881d56c4f" providerId="LiveId" clId="{8DC48FF2-0F94-084B-A941-3A63485117C9}" dt="2020-06-25T06:07:54.402" v="1012" actId="478"/>
          <ac:picMkLst>
            <pc:docMk/>
            <pc:sldMk cId="2185160976" sldId="453"/>
            <ac:picMk id="23" creationId="{A00D1C09-0992-3A49-B99A-2605C526E6BB}"/>
          </ac:picMkLst>
        </pc:picChg>
      </pc:sldChg>
      <pc:sldChg chg="del">
        <pc:chgData name="延齡 楊" userId="3b99287881d56c4f" providerId="LiveId" clId="{8DC48FF2-0F94-084B-A941-3A63485117C9}" dt="2020-06-25T06:31:52.592" v="1108" actId="2696"/>
        <pc:sldMkLst>
          <pc:docMk/>
          <pc:sldMk cId="2330611127" sldId="454"/>
        </pc:sldMkLst>
      </pc:sldChg>
      <pc:sldChg chg="addSp delSp modSp del">
        <pc:chgData name="延齡 楊" userId="3b99287881d56c4f" providerId="LiveId" clId="{8DC48FF2-0F94-084B-A941-3A63485117C9}" dt="2020-06-25T05:32:49.159" v="831" actId="2696"/>
        <pc:sldMkLst>
          <pc:docMk/>
          <pc:sldMk cId="142433644" sldId="455"/>
        </pc:sldMkLst>
        <pc:spChg chg="mod">
          <ac:chgData name="延齡 楊" userId="3b99287881d56c4f" providerId="LiveId" clId="{8DC48FF2-0F94-084B-A941-3A63485117C9}" dt="2020-06-25T05:18:33.261" v="820"/>
          <ac:spMkLst>
            <pc:docMk/>
            <pc:sldMk cId="142433644" sldId="455"/>
            <ac:spMk id="4" creationId="{90DED2CD-9744-6842-B3CE-F450BDC62CF8}"/>
          </ac:spMkLst>
        </pc:spChg>
        <pc:spChg chg="add del mod">
          <ac:chgData name="延齡 楊" userId="3b99287881d56c4f" providerId="LiveId" clId="{8DC48FF2-0F94-084B-A941-3A63485117C9}" dt="2020-06-25T05:09:57.648" v="816" actId="478"/>
          <ac:spMkLst>
            <pc:docMk/>
            <pc:sldMk cId="142433644" sldId="455"/>
            <ac:spMk id="11" creationId="{39A319A1-C0D0-7C4B-94E6-E212B0D50711}"/>
          </ac:spMkLst>
        </pc:spChg>
        <pc:spChg chg="add del mod">
          <ac:chgData name="延齡 楊" userId="3b99287881d56c4f" providerId="LiveId" clId="{8DC48FF2-0F94-084B-A941-3A63485117C9}" dt="2020-06-25T05:09:57.648" v="816" actId="478"/>
          <ac:spMkLst>
            <pc:docMk/>
            <pc:sldMk cId="142433644" sldId="455"/>
            <ac:spMk id="12" creationId="{E7F7FA7B-F34C-3D43-B268-DA110C3E41A6}"/>
          </ac:spMkLst>
        </pc:spChg>
        <pc:spChg chg="add mod">
          <ac:chgData name="延齡 楊" userId="3b99287881d56c4f" providerId="LiveId" clId="{8DC48FF2-0F94-084B-A941-3A63485117C9}" dt="2020-06-25T05:20:10.924" v="825" actId="20577"/>
          <ac:spMkLst>
            <pc:docMk/>
            <pc:sldMk cId="142433644" sldId="455"/>
            <ac:spMk id="13" creationId="{825426C5-A989-9149-9759-E91C60A4E9F6}"/>
          </ac:spMkLst>
        </pc:spChg>
        <pc:picChg chg="add del mod">
          <ac:chgData name="延齡 楊" userId="3b99287881d56c4f" providerId="LiveId" clId="{8DC48FF2-0F94-084B-A941-3A63485117C9}" dt="2020-06-25T02:26:00.894" v="783" actId="478"/>
          <ac:picMkLst>
            <pc:docMk/>
            <pc:sldMk cId="142433644" sldId="455"/>
            <ac:picMk id="3" creationId="{5F1FA0EB-F07E-034B-970A-6E160F4D27A3}"/>
          </ac:picMkLst>
        </pc:picChg>
        <pc:picChg chg="add del mod">
          <ac:chgData name="延齡 楊" userId="3b99287881d56c4f" providerId="LiveId" clId="{8DC48FF2-0F94-084B-A941-3A63485117C9}" dt="2020-06-25T05:09:57.648" v="816" actId="478"/>
          <ac:picMkLst>
            <pc:docMk/>
            <pc:sldMk cId="142433644" sldId="455"/>
            <ac:picMk id="6" creationId="{1DEA375F-091F-FD48-92CE-6F1B0276A357}"/>
          </ac:picMkLst>
        </pc:picChg>
        <pc:picChg chg="add del mod">
          <ac:chgData name="延齡 楊" userId="3b99287881d56c4f" providerId="LiveId" clId="{8DC48FF2-0F94-084B-A941-3A63485117C9}" dt="2020-06-25T05:09:57.648" v="816" actId="478"/>
          <ac:picMkLst>
            <pc:docMk/>
            <pc:sldMk cId="142433644" sldId="455"/>
            <ac:picMk id="8" creationId="{A6A93220-41CD-E04C-906C-6605BF9549AF}"/>
          </ac:picMkLst>
        </pc:picChg>
      </pc:sldChg>
      <pc:sldChg chg="addSp delSp modSp add del">
        <pc:chgData name="延齡 楊" userId="3b99287881d56c4f" providerId="LiveId" clId="{8DC48FF2-0F94-084B-A941-3A63485117C9}" dt="2020-06-25T06:08:23.275" v="1014" actId="2696"/>
        <pc:sldMkLst>
          <pc:docMk/>
          <pc:sldMk cId="1381278414" sldId="455"/>
        </pc:sldMkLst>
        <pc:spChg chg="del mod">
          <ac:chgData name="延齡 楊" userId="3b99287881d56c4f" providerId="LiveId" clId="{8DC48FF2-0F94-084B-A941-3A63485117C9}" dt="2020-06-25T06:01:52.260" v="970" actId="478"/>
          <ac:spMkLst>
            <pc:docMk/>
            <pc:sldMk cId="1381278414" sldId="455"/>
            <ac:spMk id="13" creationId="{825426C5-A989-9149-9759-E91C60A4E9F6}"/>
          </ac:spMkLst>
        </pc:spChg>
        <pc:picChg chg="add mod modCrop">
          <ac:chgData name="延齡 楊" userId="3b99287881d56c4f" providerId="LiveId" clId="{8DC48FF2-0F94-084B-A941-3A63485117C9}" dt="2020-06-25T06:02:07.946" v="972" actId="1076"/>
          <ac:picMkLst>
            <pc:docMk/>
            <pc:sldMk cId="1381278414" sldId="455"/>
            <ac:picMk id="6" creationId="{6C1C2DF5-37C3-D842-BFB8-69575AFE5C36}"/>
          </ac:picMkLst>
        </pc:picChg>
        <pc:picChg chg="add del mod">
          <ac:chgData name="延齡 楊" userId="3b99287881d56c4f" providerId="LiveId" clId="{8DC48FF2-0F94-084B-A941-3A63485117C9}" dt="2020-06-25T06:02:50.841" v="979"/>
          <ac:picMkLst>
            <pc:docMk/>
            <pc:sldMk cId="1381278414" sldId="455"/>
            <ac:picMk id="12" creationId="{D0310A2A-B859-3743-A71E-6D0986C6D98E}"/>
          </ac:picMkLst>
        </pc:picChg>
        <pc:cxnChg chg="add del mod">
          <ac:chgData name="延齡 楊" userId="3b99287881d56c4f" providerId="LiveId" clId="{8DC48FF2-0F94-084B-A941-3A63485117C9}" dt="2020-06-25T06:01:49.866" v="969" actId="478"/>
          <ac:cxnSpMkLst>
            <pc:docMk/>
            <pc:sldMk cId="1381278414" sldId="455"/>
            <ac:cxnSpMk id="7" creationId="{C7F0991A-7192-AE4E-A043-117FE119259B}"/>
          </ac:cxnSpMkLst>
        </pc:cxnChg>
      </pc:sldChg>
      <pc:sldChg chg="add del">
        <pc:chgData name="延齡 楊" userId="3b99287881d56c4f" providerId="LiveId" clId="{8DC48FF2-0F94-084B-A941-3A63485117C9}" dt="2020-06-25T01:48:33.956" v="637" actId="2696"/>
        <pc:sldMkLst>
          <pc:docMk/>
          <pc:sldMk cId="3769170208" sldId="456"/>
        </pc:sldMkLst>
      </pc:sldChg>
      <pc:sldChg chg="modSp add del">
        <pc:chgData name="延齡 楊" userId="3b99287881d56c4f" providerId="LiveId" clId="{8DC48FF2-0F94-084B-A941-3A63485117C9}" dt="2020-06-25T01:48:55.327" v="643" actId="2696"/>
        <pc:sldMkLst>
          <pc:docMk/>
          <pc:sldMk cId="1743708697" sldId="457"/>
        </pc:sldMkLst>
        <pc:spChg chg="mod">
          <ac:chgData name="延齡 楊" userId="3b99287881d56c4f" providerId="LiveId" clId="{8DC48FF2-0F94-084B-A941-3A63485117C9}" dt="2020-06-25T01:36:50.122" v="588"/>
          <ac:spMkLst>
            <pc:docMk/>
            <pc:sldMk cId="1743708697" sldId="457"/>
            <ac:spMk id="7" creationId="{D4F74BBA-FCCA-4F59-B7A4-0EBE3C1AE273}"/>
          </ac:spMkLst>
        </pc:spChg>
        <pc:spChg chg="mod">
          <ac:chgData name="延齡 楊" userId="3b99287881d56c4f" providerId="LiveId" clId="{8DC48FF2-0F94-084B-A941-3A63485117C9}" dt="2020-06-25T01:36:55.802" v="589"/>
          <ac:spMkLst>
            <pc:docMk/>
            <pc:sldMk cId="1743708697" sldId="457"/>
            <ac:spMk id="8" creationId="{4E70A265-CFAA-4A30-B29E-E723B5AFF5F2}"/>
          </ac:spMkLst>
        </pc:spChg>
        <pc:spChg chg="mod">
          <ac:chgData name="延齡 楊" userId="3b99287881d56c4f" providerId="LiveId" clId="{8DC48FF2-0F94-084B-A941-3A63485117C9}" dt="2020-06-25T01:37:02.358" v="591" actId="20577"/>
          <ac:spMkLst>
            <pc:docMk/>
            <pc:sldMk cId="1743708697" sldId="457"/>
            <ac:spMk id="10" creationId="{557D9D52-A409-F743-86B1-F9C1ED448B60}"/>
          </ac:spMkLst>
        </pc:spChg>
      </pc:sldChg>
      <pc:sldChg chg="addSp modSp add">
        <pc:chgData name="延齡 楊" userId="3b99287881d56c4f" providerId="LiveId" clId="{8DC48FF2-0F94-084B-A941-3A63485117C9}" dt="2020-06-25T06:32:36.114" v="1116" actId="20577"/>
        <pc:sldMkLst>
          <pc:docMk/>
          <pc:sldMk cId="237423548" sldId="458"/>
        </pc:sldMkLst>
        <pc:spChg chg="mod">
          <ac:chgData name="延齡 楊" userId="3b99287881d56c4f" providerId="LiveId" clId="{8DC48FF2-0F94-084B-A941-3A63485117C9}" dt="2020-06-25T02:06:28.770" v="750" actId="113"/>
          <ac:spMkLst>
            <pc:docMk/>
            <pc:sldMk cId="237423548" sldId="458"/>
            <ac:spMk id="4" creationId="{90DED2CD-9744-6842-B3CE-F450BDC62CF8}"/>
          </ac:spMkLst>
        </pc:spChg>
        <pc:spChg chg="mod">
          <ac:chgData name="延齡 楊" userId="3b99287881d56c4f" providerId="LiveId" clId="{8DC48FF2-0F94-084B-A941-3A63485117C9}" dt="2020-06-25T01:48:49.540" v="640"/>
          <ac:spMkLst>
            <pc:docMk/>
            <pc:sldMk cId="237423548" sldId="458"/>
            <ac:spMk id="7" creationId="{D4F74BBA-FCCA-4F59-B7A4-0EBE3C1AE273}"/>
          </ac:spMkLst>
        </pc:spChg>
        <pc:spChg chg="mod">
          <ac:chgData name="延齡 楊" userId="3b99287881d56c4f" providerId="LiveId" clId="{8DC48FF2-0F94-084B-A941-3A63485117C9}" dt="2020-06-25T01:48:47.368" v="639"/>
          <ac:spMkLst>
            <pc:docMk/>
            <pc:sldMk cId="237423548" sldId="458"/>
            <ac:spMk id="8" creationId="{4E70A265-CFAA-4A30-B29E-E723B5AFF5F2}"/>
          </ac:spMkLst>
        </pc:spChg>
        <pc:spChg chg="mod">
          <ac:chgData name="延齡 楊" userId="3b99287881d56c4f" providerId="LiveId" clId="{8DC48FF2-0F94-084B-A941-3A63485117C9}" dt="2020-06-25T06:32:36.114" v="1116" actId="20577"/>
          <ac:spMkLst>
            <pc:docMk/>
            <pc:sldMk cId="237423548" sldId="458"/>
            <ac:spMk id="10" creationId="{557D9D52-A409-F743-86B1-F9C1ED448B60}"/>
          </ac:spMkLst>
        </pc:spChg>
        <pc:spChg chg="mod">
          <ac:chgData name="延齡 楊" userId="3b99287881d56c4f" providerId="LiveId" clId="{8DC48FF2-0F94-084B-A941-3A63485117C9}" dt="2020-06-25T05:53:54.868" v="967" actId="1076"/>
          <ac:spMkLst>
            <pc:docMk/>
            <pc:sldMk cId="237423548" sldId="458"/>
            <ac:spMk id="13" creationId="{9BD092E9-4CC3-2745-86F9-93BB0675D456}"/>
          </ac:spMkLst>
        </pc:spChg>
        <pc:spChg chg="mod">
          <ac:chgData name="延齡 楊" userId="3b99287881d56c4f" providerId="LiveId" clId="{8DC48FF2-0F94-084B-A941-3A63485117C9}" dt="2020-06-25T05:48:27.946" v="929" actId="1076"/>
          <ac:spMkLst>
            <pc:docMk/>
            <pc:sldMk cId="237423548" sldId="458"/>
            <ac:spMk id="14" creationId="{3AEBA403-6B1C-9B4B-B25C-64CFFA34C559}"/>
          </ac:spMkLst>
        </pc:spChg>
        <pc:spChg chg="add mod">
          <ac:chgData name="延齡 楊" userId="3b99287881d56c4f" providerId="LiveId" clId="{8DC48FF2-0F94-084B-A941-3A63485117C9}" dt="2020-06-25T05:53:27.427" v="964" actId="1076"/>
          <ac:spMkLst>
            <pc:docMk/>
            <pc:sldMk cId="237423548" sldId="458"/>
            <ac:spMk id="18" creationId="{71085349-7975-1848-8EC7-4C66F82C9DEB}"/>
          </ac:spMkLst>
        </pc:spChg>
        <pc:spChg chg="add mod">
          <ac:chgData name="延齡 楊" userId="3b99287881d56c4f" providerId="LiveId" clId="{8DC48FF2-0F94-084B-A941-3A63485117C9}" dt="2020-06-25T05:53:42.615" v="966" actId="14100"/>
          <ac:spMkLst>
            <pc:docMk/>
            <pc:sldMk cId="237423548" sldId="458"/>
            <ac:spMk id="19" creationId="{D27B8FB6-396C-1E4A-ACC7-809C140EDBF8}"/>
          </ac:spMkLst>
        </pc:spChg>
        <pc:picChg chg="add mod">
          <ac:chgData name="延齡 楊" userId="3b99287881d56c4f" providerId="LiveId" clId="{8DC48FF2-0F94-084B-A941-3A63485117C9}" dt="2020-06-25T05:53:22.391" v="963" actId="1076"/>
          <ac:picMkLst>
            <pc:docMk/>
            <pc:sldMk cId="237423548" sldId="458"/>
            <ac:picMk id="3" creationId="{A95F59CF-8FDD-A24B-8B59-854C1E11CDA7}"/>
          </ac:picMkLst>
        </pc:picChg>
        <pc:picChg chg="add mod">
          <ac:chgData name="延齡 楊" userId="3b99287881d56c4f" providerId="LiveId" clId="{8DC48FF2-0F94-084B-A941-3A63485117C9}" dt="2020-06-25T05:53:11.239" v="962" actId="1076"/>
          <ac:picMkLst>
            <pc:docMk/>
            <pc:sldMk cId="237423548" sldId="458"/>
            <ac:picMk id="16" creationId="{A68CC2FD-15A3-2243-BDF6-E6686C3A8668}"/>
          </ac:picMkLst>
        </pc:picChg>
        <pc:picChg chg="mod">
          <ac:chgData name="延齡 楊" userId="3b99287881d56c4f" providerId="LiveId" clId="{8DC48FF2-0F94-084B-A941-3A63485117C9}" dt="2020-06-25T05:53:54.868" v="967" actId="1076"/>
          <ac:picMkLst>
            <pc:docMk/>
            <pc:sldMk cId="237423548" sldId="458"/>
            <ac:picMk id="17" creationId="{C2FF2C3E-D8C6-6643-8AE8-9F7DDCE0EC96}"/>
          </ac:picMkLst>
        </pc:picChg>
      </pc:sldChg>
      <pc:sldChg chg="add del">
        <pc:chgData name="延齡 楊" userId="3b99287881d56c4f" providerId="LiveId" clId="{8DC48FF2-0F94-084B-A941-3A63485117C9}" dt="2020-06-25T06:31:03.344" v="1107" actId="2696"/>
        <pc:sldMkLst>
          <pc:docMk/>
          <pc:sldMk cId="929428878" sldId="459"/>
        </pc:sldMkLst>
      </pc:sldChg>
      <pc:sldChg chg="add del">
        <pc:chgData name="延齡 楊" userId="3b99287881d56c4f" providerId="LiveId" clId="{8DC48FF2-0F94-084B-A941-3A63485117C9}" dt="2020-06-25T05:04:16.508" v="814" actId="2696"/>
        <pc:sldMkLst>
          <pc:docMk/>
          <pc:sldMk cId="3538653402" sldId="459"/>
        </pc:sldMkLst>
      </pc:sldChg>
      <pc:sldChg chg="addSp delSp modSp add">
        <pc:chgData name="延齡 楊" userId="3b99287881d56c4f" providerId="LiveId" clId="{8DC48FF2-0F94-084B-A941-3A63485117C9}" dt="2020-06-25T06:32:14.527" v="1112" actId="20577"/>
        <pc:sldMkLst>
          <pc:docMk/>
          <pc:sldMk cId="3206662612" sldId="460"/>
        </pc:sldMkLst>
        <pc:spChg chg="mod">
          <ac:chgData name="延齡 楊" userId="3b99287881d56c4f" providerId="LiveId" clId="{8DC48FF2-0F94-084B-A941-3A63485117C9}" dt="2020-06-25T06:32:14.527" v="1112" actId="20577"/>
          <ac:spMkLst>
            <pc:docMk/>
            <pc:sldMk cId="3206662612" sldId="460"/>
            <ac:spMk id="10" creationId="{557D9D52-A409-F743-86B1-F9C1ED448B60}"/>
          </ac:spMkLst>
        </pc:spChg>
        <pc:spChg chg="add mod">
          <ac:chgData name="延齡 楊" userId="3b99287881d56c4f" providerId="LiveId" clId="{8DC48FF2-0F94-084B-A941-3A63485117C9}" dt="2020-06-25T06:14:31.979" v="1033" actId="12788"/>
          <ac:spMkLst>
            <pc:docMk/>
            <pc:sldMk cId="3206662612" sldId="460"/>
            <ac:spMk id="11" creationId="{650B3D84-8FA1-8D4C-B3CE-D792A93C7FB9}"/>
          </ac:spMkLst>
        </pc:spChg>
        <pc:spChg chg="del mod">
          <ac:chgData name="延齡 楊" userId="3b99287881d56c4f" providerId="LiveId" clId="{8DC48FF2-0F94-084B-A941-3A63485117C9}" dt="2020-06-25T06:10:36.987" v="1020"/>
          <ac:spMkLst>
            <pc:docMk/>
            <pc:sldMk cId="3206662612" sldId="460"/>
            <ac:spMk id="13" creationId="{825426C5-A989-9149-9759-E91C60A4E9F6}"/>
          </ac:spMkLst>
        </pc:spChg>
        <pc:spChg chg="add mod">
          <ac:chgData name="延齡 楊" userId="3b99287881d56c4f" providerId="LiveId" clId="{8DC48FF2-0F94-084B-A941-3A63485117C9}" dt="2020-06-25T06:24:40.409" v="1090" actId="1076"/>
          <ac:spMkLst>
            <pc:docMk/>
            <pc:sldMk cId="3206662612" sldId="460"/>
            <ac:spMk id="15" creationId="{FE91F850-823A-3A4A-BBD7-52A3A31F1D9B}"/>
          </ac:spMkLst>
        </pc:spChg>
        <pc:spChg chg="add mod">
          <ac:chgData name="延齡 楊" userId="3b99287881d56c4f" providerId="LiveId" clId="{8DC48FF2-0F94-084B-A941-3A63485117C9}" dt="2020-06-25T06:26:46.471" v="1106" actId="1076"/>
          <ac:spMkLst>
            <pc:docMk/>
            <pc:sldMk cId="3206662612" sldId="460"/>
            <ac:spMk id="19" creationId="{CC3484FC-AD3A-0C4F-AC2F-62439EE5A444}"/>
          </ac:spMkLst>
        </pc:spChg>
        <pc:spChg chg="add mod">
          <ac:chgData name="延齡 楊" userId="3b99287881d56c4f" providerId="LiveId" clId="{8DC48FF2-0F94-084B-A941-3A63485117C9}" dt="2020-06-25T06:25:34.518" v="1098" actId="14100"/>
          <ac:spMkLst>
            <pc:docMk/>
            <pc:sldMk cId="3206662612" sldId="460"/>
            <ac:spMk id="22" creationId="{A554EC8A-A1A7-BA40-AEF0-35CB25148B11}"/>
          </ac:spMkLst>
        </pc:spChg>
        <pc:spChg chg="add del mod">
          <ac:chgData name="延齡 楊" userId="3b99287881d56c4f" providerId="LiveId" clId="{8DC48FF2-0F94-084B-A941-3A63485117C9}" dt="2020-06-25T06:26:28.305" v="1103" actId="478"/>
          <ac:spMkLst>
            <pc:docMk/>
            <pc:sldMk cId="3206662612" sldId="460"/>
            <ac:spMk id="23" creationId="{84734C02-5345-1C4F-9E96-9334B08985FC}"/>
          </ac:spMkLst>
        </pc:spChg>
        <pc:spChg chg="add mod">
          <ac:chgData name="延齡 楊" userId="3b99287881d56c4f" providerId="LiveId" clId="{8DC48FF2-0F94-084B-A941-3A63485117C9}" dt="2020-06-25T06:25:54.708" v="1102" actId="14100"/>
          <ac:spMkLst>
            <pc:docMk/>
            <pc:sldMk cId="3206662612" sldId="460"/>
            <ac:spMk id="24" creationId="{00A43208-FCB1-AB4D-8A2C-32E739769B71}"/>
          </ac:spMkLst>
        </pc:spChg>
        <pc:picChg chg="add del mod">
          <ac:chgData name="延齡 楊" userId="3b99287881d56c4f" providerId="LiveId" clId="{8DC48FF2-0F94-084B-A941-3A63485117C9}" dt="2020-06-25T06:21:17.393" v="1051" actId="478"/>
          <ac:picMkLst>
            <pc:docMk/>
            <pc:sldMk cId="3206662612" sldId="460"/>
            <ac:picMk id="5" creationId="{1013A3EA-F410-884C-B56F-A2C7BB64B969}"/>
          </ac:picMkLst>
        </pc:picChg>
        <pc:picChg chg="del mod">
          <ac:chgData name="延齡 楊" userId="3b99287881d56c4f" providerId="LiveId" clId="{8DC48FF2-0F94-084B-A941-3A63485117C9}" dt="2020-06-25T06:13:02.627" v="1023" actId="478"/>
          <ac:picMkLst>
            <pc:docMk/>
            <pc:sldMk cId="3206662612" sldId="460"/>
            <ac:picMk id="6" creationId="{6C1C2DF5-37C3-D842-BFB8-69575AFE5C36}"/>
          </ac:picMkLst>
        </pc:picChg>
        <pc:picChg chg="add mod modCrop">
          <ac:chgData name="延齡 楊" userId="3b99287881d56c4f" providerId="LiveId" clId="{8DC48FF2-0F94-084B-A941-3A63485117C9}" dt="2020-06-25T06:24:30.567" v="1088" actId="1076"/>
          <ac:picMkLst>
            <pc:docMk/>
            <pc:sldMk cId="3206662612" sldId="460"/>
            <ac:picMk id="12" creationId="{AE8BE6BB-D674-1346-8059-906AF0AE2368}"/>
          </ac:picMkLst>
        </pc:picChg>
        <pc:cxnChg chg="del mod">
          <ac:chgData name="延齡 楊" userId="3b99287881d56c4f" providerId="LiveId" clId="{8DC48FF2-0F94-084B-A941-3A63485117C9}" dt="2020-06-25T06:10:24.913" v="1017" actId="478"/>
          <ac:cxnSpMkLst>
            <pc:docMk/>
            <pc:sldMk cId="3206662612" sldId="460"/>
            <ac:cxnSpMk id="7" creationId="{C7F0991A-7192-AE4E-A043-117FE119259B}"/>
          </ac:cxnSpMkLst>
        </pc:cxnChg>
        <pc:cxnChg chg="add mod">
          <ac:chgData name="延齡 楊" userId="3b99287881d56c4f" providerId="LiveId" clId="{8DC48FF2-0F94-084B-A941-3A63485117C9}" dt="2020-06-25T06:26:34.180" v="1104" actId="14100"/>
          <ac:cxnSpMkLst>
            <pc:docMk/>
            <pc:sldMk cId="3206662612" sldId="460"/>
            <ac:cxnSpMk id="14" creationId="{B52162B3-AEB0-DB4D-BA9E-2F1DB76F1FC9}"/>
          </ac:cxnSpMkLst>
        </pc:cxnChg>
        <pc:cxnChg chg="add del mod">
          <ac:chgData name="延齡 楊" userId="3b99287881d56c4f" providerId="LiveId" clId="{8DC48FF2-0F94-084B-A941-3A63485117C9}" dt="2020-06-25T06:23:48.887" v="1075" actId="478"/>
          <ac:cxnSpMkLst>
            <pc:docMk/>
            <pc:sldMk cId="3206662612" sldId="460"/>
            <ac:cxnSpMk id="16" creationId="{887C64C2-8B3B-8843-9C28-0903EB68D7ED}"/>
          </ac:cxnSpMkLst>
        </pc:cxnChg>
        <pc:cxnChg chg="add mod">
          <ac:chgData name="延齡 楊" userId="3b99287881d56c4f" providerId="LiveId" clId="{8DC48FF2-0F94-084B-A941-3A63485117C9}" dt="2020-06-25T06:26:38.330" v="1105" actId="14100"/>
          <ac:cxnSpMkLst>
            <pc:docMk/>
            <pc:sldMk cId="3206662612" sldId="460"/>
            <ac:cxnSpMk id="17" creationId="{5DF0DA4A-6474-5F48-8463-42FD8817DD18}"/>
          </ac:cxnSpMkLst>
        </pc:cxnChg>
        <pc:cxnChg chg="add del mod">
          <ac:chgData name="延齡 楊" userId="3b99287881d56c4f" providerId="LiveId" clId="{8DC48FF2-0F94-084B-A941-3A63485117C9}" dt="2020-06-25T06:23:53.128" v="1077"/>
          <ac:cxnSpMkLst>
            <pc:docMk/>
            <pc:sldMk cId="3206662612" sldId="460"/>
            <ac:cxnSpMk id="18" creationId="{A0C479DB-0AA5-9346-BA65-AE2C3E190AC4}"/>
          </ac:cxnSpMkLst>
        </pc:cxnChg>
      </pc:sldChg>
      <pc:sldChg chg="add del">
        <pc:chgData name="延齡 楊" userId="3b99287881d56c4f" providerId="LiveId" clId="{8DC48FF2-0F94-084B-A941-3A63485117C9}" dt="2020-06-25T06:07:39.697" v="1010" actId="2696"/>
        <pc:sldMkLst>
          <pc:docMk/>
          <pc:sldMk cId="1186482547" sldId="461"/>
        </pc:sldMkLst>
      </pc:sldChg>
      <pc:sldChg chg="add del">
        <pc:chgData name="延齡 楊" userId="3b99287881d56c4f" providerId="LiveId" clId="{8DC48FF2-0F94-084B-A941-3A63485117C9}" dt="2020-06-25T06:02:11.021" v="974"/>
        <pc:sldMkLst>
          <pc:docMk/>
          <pc:sldMk cId="1671136507" sldId="461"/>
        </pc:sldMkLst>
      </pc:sldChg>
      <pc:sldChg chg="addSp delSp modSp add">
        <pc:chgData name="延齡 楊" userId="3b99287881d56c4f" providerId="LiveId" clId="{8DC48FF2-0F94-084B-A941-3A63485117C9}" dt="2020-06-25T06:32:10.595" v="1110" actId="20577"/>
        <pc:sldMkLst>
          <pc:docMk/>
          <pc:sldMk cId="17352760" sldId="462"/>
        </pc:sldMkLst>
        <pc:spChg chg="mod">
          <ac:chgData name="延齡 楊" userId="3b99287881d56c4f" providerId="LiveId" clId="{8DC48FF2-0F94-084B-A941-3A63485117C9}" dt="2020-06-25T06:05:56.552" v="1001" actId="1076"/>
          <ac:spMkLst>
            <pc:docMk/>
            <pc:sldMk cId="17352760" sldId="462"/>
            <ac:spMk id="6" creationId="{023C428E-B5F3-4151-8DB2-FB3B3BAE7D24}"/>
          </ac:spMkLst>
        </pc:spChg>
        <pc:spChg chg="del">
          <ac:chgData name="延齡 楊" userId="3b99287881d56c4f" providerId="LiveId" clId="{8DC48FF2-0F94-084B-A941-3A63485117C9}" dt="2020-06-25T06:05:25" v="995" actId="478"/>
          <ac:spMkLst>
            <pc:docMk/>
            <pc:sldMk cId="17352760" sldId="462"/>
            <ac:spMk id="13" creationId="{D9ED8ACE-00C4-0E42-9E73-DE6354E3D459}"/>
          </ac:spMkLst>
        </pc:spChg>
        <pc:spChg chg="del">
          <ac:chgData name="延齡 楊" userId="3b99287881d56c4f" providerId="LiveId" clId="{8DC48FF2-0F94-084B-A941-3A63485117C9}" dt="2020-06-25T06:05:25" v="995" actId="478"/>
          <ac:spMkLst>
            <pc:docMk/>
            <pc:sldMk cId="17352760" sldId="462"/>
            <ac:spMk id="14" creationId="{30450657-DF44-B040-A534-15AAE0147790}"/>
          </ac:spMkLst>
        </pc:spChg>
        <pc:spChg chg="del">
          <ac:chgData name="延齡 楊" userId="3b99287881d56c4f" providerId="LiveId" clId="{8DC48FF2-0F94-084B-A941-3A63485117C9}" dt="2020-06-25T06:05:25" v="995" actId="478"/>
          <ac:spMkLst>
            <pc:docMk/>
            <pc:sldMk cId="17352760" sldId="462"/>
            <ac:spMk id="15" creationId="{5CDAE865-E5B6-4A91-8A59-4A961FBD1F0E}"/>
          </ac:spMkLst>
        </pc:spChg>
        <pc:spChg chg="mod">
          <ac:chgData name="延齡 楊" userId="3b99287881d56c4f" providerId="LiveId" clId="{8DC48FF2-0F94-084B-A941-3A63485117C9}" dt="2020-06-25T06:32:10.595" v="1110" actId="20577"/>
          <ac:spMkLst>
            <pc:docMk/>
            <pc:sldMk cId="17352760" sldId="462"/>
            <ac:spMk id="18" creationId="{C2ACB6AE-FA11-9E4A-8C50-EA6BFFCD7B86}"/>
          </ac:spMkLst>
        </pc:spChg>
        <pc:spChg chg="del">
          <ac:chgData name="延齡 楊" userId="3b99287881d56c4f" providerId="LiveId" clId="{8DC48FF2-0F94-084B-A941-3A63485117C9}" dt="2020-06-25T06:05:25" v="995" actId="478"/>
          <ac:spMkLst>
            <pc:docMk/>
            <pc:sldMk cId="17352760" sldId="462"/>
            <ac:spMk id="20" creationId="{86418F96-EF3A-4498-9C20-6B832CF841EF}"/>
          </ac:spMkLst>
        </pc:spChg>
        <pc:spChg chg="del">
          <ac:chgData name="延齡 楊" userId="3b99287881d56c4f" providerId="LiveId" clId="{8DC48FF2-0F94-084B-A941-3A63485117C9}" dt="2020-06-25T06:05:25" v="995" actId="478"/>
          <ac:spMkLst>
            <pc:docMk/>
            <pc:sldMk cId="17352760" sldId="462"/>
            <ac:spMk id="21" creationId="{F9B38699-556E-4393-8028-A2A396D4AEDF}"/>
          </ac:spMkLst>
        </pc:spChg>
        <pc:graphicFrameChg chg="add mod modGraphic">
          <ac:chgData name="延齡 楊" userId="3b99287881d56c4f" providerId="LiveId" clId="{8DC48FF2-0F94-084B-A941-3A63485117C9}" dt="2020-06-25T06:07:18.970" v="1009" actId="1076"/>
          <ac:graphicFrameMkLst>
            <pc:docMk/>
            <pc:sldMk cId="17352760" sldId="462"/>
            <ac:graphicFrameMk id="17" creationId="{EE6E613B-DEC6-8745-80D8-357488AF930C}"/>
          </ac:graphicFrameMkLst>
        </pc:graphicFrameChg>
        <pc:picChg chg="mod modCrop">
          <ac:chgData name="延齡 楊" userId="3b99287881d56c4f" providerId="LiveId" clId="{8DC48FF2-0F94-084B-A941-3A63485117C9}" dt="2020-06-25T06:05:56.552" v="1001" actId="1076"/>
          <ac:picMkLst>
            <pc:docMk/>
            <pc:sldMk cId="17352760" sldId="462"/>
            <ac:picMk id="3" creationId="{4E29754A-22FC-4ABC-B1E6-655D173F3D61}"/>
          </ac:picMkLst>
        </pc:picChg>
        <pc:picChg chg="mod modCrop">
          <ac:chgData name="延齡 楊" userId="3b99287881d56c4f" providerId="LiveId" clId="{8DC48FF2-0F94-084B-A941-3A63485117C9}" dt="2020-06-25T06:05:59.185" v="1002" actId="1076"/>
          <ac:picMkLst>
            <pc:docMk/>
            <pc:sldMk cId="17352760" sldId="462"/>
            <ac:picMk id="22" creationId="{92E5E1C8-81CF-2F4F-B73E-7B478517359A}"/>
          </ac:picMkLst>
        </pc:picChg>
        <pc:picChg chg="del mod">
          <ac:chgData name="延齡 楊" userId="3b99287881d56c4f" providerId="LiveId" clId="{8DC48FF2-0F94-084B-A941-3A63485117C9}" dt="2020-06-25T06:05:42.130" v="999" actId="478"/>
          <ac:picMkLst>
            <pc:docMk/>
            <pc:sldMk cId="17352760" sldId="462"/>
            <ac:picMk id="23" creationId="{A00D1C09-0992-3A49-B99A-2605C526E6BB}"/>
          </ac:picMkLst>
        </pc:picChg>
      </pc:sldChg>
      <pc:sldChg chg="addSp delSp modSp add ord">
        <pc:chgData name="延齡 楊" userId="3b99287881d56c4f" providerId="LiveId" clId="{8DC48FF2-0F94-084B-A941-3A63485117C9}" dt="2020-06-28T15:50:21.528" v="7307" actId="1076"/>
        <pc:sldMkLst>
          <pc:docMk/>
          <pc:sldMk cId="2420781784" sldId="463"/>
        </pc:sldMkLst>
        <pc:spChg chg="add mod">
          <ac:chgData name="延齡 楊" userId="3b99287881d56c4f" providerId="LiveId" clId="{8DC48FF2-0F94-084B-A941-3A63485117C9}" dt="2020-06-28T15:50:21.528" v="7307" actId="1076"/>
          <ac:spMkLst>
            <pc:docMk/>
            <pc:sldMk cId="2420781784" sldId="463"/>
            <ac:spMk id="2" creationId="{F37429A6-E07F-A949-9733-36277AAEEFB8}"/>
          </ac:spMkLst>
        </pc:spChg>
        <pc:spChg chg="mod">
          <ac:chgData name="延齡 楊" userId="3b99287881d56c4f" providerId="LiveId" clId="{8DC48FF2-0F94-084B-A941-3A63485117C9}" dt="2020-06-26T03:09:27.238" v="1538"/>
          <ac:spMkLst>
            <pc:docMk/>
            <pc:sldMk cId="2420781784" sldId="463"/>
            <ac:spMk id="5" creationId="{4E37F0E2-A711-CC48-B5C7-D0984A539196}"/>
          </ac:spMkLst>
        </pc:spChg>
        <pc:graphicFrameChg chg="del">
          <ac:chgData name="延齡 楊" userId="3b99287881d56c4f" providerId="LiveId" clId="{8DC48FF2-0F94-084B-A941-3A63485117C9}" dt="2020-06-26T02:03:42.754" v="1143" actId="478"/>
          <ac:graphicFrameMkLst>
            <pc:docMk/>
            <pc:sldMk cId="2420781784" sldId="463"/>
            <ac:graphicFrameMk id="8" creationId="{C5B141A6-EE91-CC4C-9F67-3EBE35762FDD}"/>
          </ac:graphicFrameMkLst>
        </pc:graphicFrameChg>
        <pc:picChg chg="del">
          <ac:chgData name="延齡 楊" userId="3b99287881d56c4f" providerId="LiveId" clId="{8DC48FF2-0F94-084B-A941-3A63485117C9}" dt="2020-06-26T02:48:16.211" v="1351" actId="478"/>
          <ac:picMkLst>
            <pc:docMk/>
            <pc:sldMk cId="2420781784" sldId="463"/>
            <ac:picMk id="7" creationId="{B13E08CA-7D5B-1446-BB8E-E4C5F25A84B9}"/>
          </ac:picMkLst>
        </pc:picChg>
      </pc:sldChg>
      <pc:sldChg chg="delSp modSp add del">
        <pc:chgData name="延齡 楊" userId="3b99287881d56c4f" providerId="LiveId" clId="{8DC48FF2-0F94-084B-A941-3A63485117C9}" dt="2020-06-26T03:03:15.595" v="1466" actId="2696"/>
        <pc:sldMkLst>
          <pc:docMk/>
          <pc:sldMk cId="1897432786" sldId="464"/>
        </pc:sldMkLst>
        <pc:spChg chg="del">
          <ac:chgData name="延齡 楊" userId="3b99287881d56c4f" providerId="LiveId" clId="{8DC48FF2-0F94-084B-A941-3A63485117C9}" dt="2020-06-26T02:27:57.175" v="1247" actId="478"/>
          <ac:spMkLst>
            <pc:docMk/>
            <pc:sldMk cId="1897432786" sldId="464"/>
            <ac:spMk id="2" creationId="{F37429A6-E07F-A949-9733-36277AAEEFB8}"/>
          </ac:spMkLst>
        </pc:spChg>
        <pc:spChg chg="mod">
          <ac:chgData name="延齡 楊" userId="3b99287881d56c4f" providerId="LiveId" clId="{8DC48FF2-0F94-084B-A941-3A63485117C9}" dt="2020-06-26T02:24:05.001" v="1224"/>
          <ac:spMkLst>
            <pc:docMk/>
            <pc:sldMk cId="1897432786" sldId="464"/>
            <ac:spMk id="5" creationId="{4E37F0E2-A711-CC48-B5C7-D0984A539196}"/>
          </ac:spMkLst>
        </pc:spChg>
        <pc:picChg chg="del">
          <ac:chgData name="延齡 楊" userId="3b99287881d56c4f" providerId="LiveId" clId="{8DC48FF2-0F94-084B-A941-3A63485117C9}" dt="2020-06-26T02:48:13.705" v="1350" actId="478"/>
          <ac:picMkLst>
            <pc:docMk/>
            <pc:sldMk cId="1897432786" sldId="464"/>
            <ac:picMk id="7" creationId="{B13E08CA-7D5B-1446-BB8E-E4C5F25A84B9}"/>
          </ac:picMkLst>
        </pc:picChg>
      </pc:sldChg>
      <pc:sldChg chg="delSp modSp add modNotesTx">
        <pc:chgData name="延齡 楊" userId="3b99287881d56c4f" providerId="LiveId" clId="{8DC48FF2-0F94-084B-A941-3A63485117C9}" dt="2020-06-28T04:21:07.998" v="5400" actId="20577"/>
        <pc:sldMkLst>
          <pc:docMk/>
          <pc:sldMk cId="345089325" sldId="465"/>
        </pc:sldMkLst>
        <pc:graphicFrameChg chg="mod modGraphic">
          <ac:chgData name="延齡 楊" userId="3b99287881d56c4f" providerId="LiveId" clId="{8DC48FF2-0F94-084B-A941-3A63485117C9}" dt="2020-06-28T04:21:07.998" v="5400" actId="20577"/>
          <ac:graphicFrameMkLst>
            <pc:docMk/>
            <pc:sldMk cId="345089325" sldId="465"/>
            <ac:graphicFrameMk id="7" creationId="{00FA7A57-49FF-0547-A1F9-387A36F3DF8E}"/>
          </ac:graphicFrameMkLst>
        </pc:graphicFrameChg>
        <pc:picChg chg="del">
          <ac:chgData name="延齡 楊" userId="3b99287881d56c4f" providerId="LiveId" clId="{8DC48FF2-0F94-084B-A941-3A63485117C9}" dt="2020-06-26T02:48:07.231" v="1349" actId="478"/>
          <ac:picMkLst>
            <pc:docMk/>
            <pc:sldMk cId="345089325" sldId="465"/>
            <ac:picMk id="6" creationId="{8CD71432-4CEB-A845-BF52-BD33F6EB9991}"/>
          </ac:picMkLst>
        </pc:picChg>
      </pc:sldChg>
      <pc:sldChg chg="addSp delSp modSp add">
        <pc:chgData name="延齡 楊" userId="3b99287881d56c4f" providerId="LiveId" clId="{8DC48FF2-0F94-084B-A941-3A63485117C9}" dt="2020-06-29T00:54:27.300" v="8910" actId="113"/>
        <pc:sldMkLst>
          <pc:docMk/>
          <pc:sldMk cId="1922345439" sldId="466"/>
        </pc:sldMkLst>
        <pc:spChg chg="add mod">
          <ac:chgData name="延齡 楊" userId="3b99287881d56c4f" providerId="LiveId" clId="{8DC48FF2-0F94-084B-A941-3A63485117C9}" dt="2020-06-29T00:52:01.116" v="8887" actId="1076"/>
          <ac:spMkLst>
            <pc:docMk/>
            <pc:sldMk cId="1922345439" sldId="466"/>
            <ac:spMk id="2" creationId="{502EBB12-A2F0-1845-9796-EC42B91B02CE}"/>
          </ac:spMkLst>
        </pc:spChg>
        <pc:spChg chg="add del mod">
          <ac:chgData name="延齡 楊" userId="3b99287881d56c4f" providerId="LiveId" clId="{8DC48FF2-0F94-084B-A941-3A63485117C9}" dt="2020-06-29T00:52:52.881" v="8890" actId="478"/>
          <ac:spMkLst>
            <pc:docMk/>
            <pc:sldMk cId="1922345439" sldId="466"/>
            <ac:spMk id="3" creationId="{C9F927DC-8888-504C-B9EA-D60CE32EC3C7}"/>
          </ac:spMkLst>
        </pc:spChg>
        <pc:spChg chg="mod">
          <ac:chgData name="延齡 楊" userId="3b99287881d56c4f" providerId="LiveId" clId="{8DC48FF2-0F94-084B-A941-3A63485117C9}" dt="2020-06-29T00:41:51.546" v="8789" actId="20577"/>
          <ac:spMkLst>
            <pc:docMk/>
            <pc:sldMk cId="1922345439" sldId="466"/>
            <ac:spMk id="5" creationId="{2FDC5812-9BDA-4344-97A6-8569986A66E3}"/>
          </ac:spMkLst>
        </pc:spChg>
        <pc:spChg chg="add mod">
          <ac:chgData name="延齡 楊" userId="3b99287881d56c4f" providerId="LiveId" clId="{8DC48FF2-0F94-084B-A941-3A63485117C9}" dt="2020-06-29T00:54:27.300" v="8910" actId="113"/>
          <ac:spMkLst>
            <pc:docMk/>
            <pc:sldMk cId="1922345439" sldId="466"/>
            <ac:spMk id="6" creationId="{F357932B-885C-F844-8BB3-9AA39326A3C4}"/>
          </ac:spMkLst>
        </pc:spChg>
        <pc:spChg chg="add del mod">
          <ac:chgData name="延齡 楊" userId="3b99287881d56c4f" providerId="LiveId" clId="{8DC48FF2-0F94-084B-A941-3A63485117C9}" dt="2020-06-29T00:54:11.236" v="8905" actId="478"/>
          <ac:spMkLst>
            <pc:docMk/>
            <pc:sldMk cId="1922345439" sldId="466"/>
            <ac:spMk id="7" creationId="{4FE77F12-247B-8B47-9FF1-F395E172CBFF}"/>
          </ac:spMkLst>
        </pc:spChg>
        <pc:spChg chg="del">
          <ac:chgData name="延齡 楊" userId="3b99287881d56c4f" providerId="LiveId" clId="{8DC48FF2-0F94-084B-A941-3A63485117C9}" dt="2020-06-29T00:42:14.657" v="8790" actId="478"/>
          <ac:spMkLst>
            <pc:docMk/>
            <pc:sldMk cId="1922345439" sldId="466"/>
            <ac:spMk id="8" creationId="{F2944196-0144-CC43-9C72-A1A0E292C316}"/>
          </ac:spMkLst>
        </pc:spChg>
        <pc:spChg chg="del mod">
          <ac:chgData name="延齡 楊" userId="3b99287881d56c4f" providerId="LiveId" clId="{8DC48FF2-0F94-084B-A941-3A63485117C9}" dt="2020-06-29T00:42:14.657" v="8790" actId="478"/>
          <ac:spMkLst>
            <pc:docMk/>
            <pc:sldMk cId="1922345439" sldId="466"/>
            <ac:spMk id="16" creationId="{A7770970-4F40-044C-8293-E829D6ABC11B}"/>
          </ac:spMkLst>
        </pc:spChg>
        <pc:spChg chg="del">
          <ac:chgData name="延齡 楊" userId="3b99287881d56c4f" providerId="LiveId" clId="{8DC48FF2-0F94-084B-A941-3A63485117C9}" dt="2020-06-29T00:42:14.657" v="8790" actId="478"/>
          <ac:spMkLst>
            <pc:docMk/>
            <pc:sldMk cId="1922345439" sldId="466"/>
            <ac:spMk id="35" creationId="{99652EF3-AC3D-4B23-9CE7-C27B6E226F66}"/>
          </ac:spMkLst>
        </pc:spChg>
        <pc:spChg chg="add mod">
          <ac:chgData name="延齡 楊" userId="3b99287881d56c4f" providerId="LiveId" clId="{8DC48FF2-0F94-084B-A941-3A63485117C9}" dt="2020-06-29T00:52:29.791" v="8889" actId="1076"/>
          <ac:spMkLst>
            <pc:docMk/>
            <pc:sldMk cId="1922345439" sldId="466"/>
            <ac:spMk id="36" creationId="{6BED2749-430A-4D4D-AF67-52E0C1BE44EA}"/>
          </ac:spMkLst>
        </pc:spChg>
        <pc:spChg chg="add del mod">
          <ac:chgData name="延齡 楊" userId="3b99287881d56c4f" providerId="LiveId" clId="{8DC48FF2-0F94-084B-A941-3A63485117C9}" dt="2020-06-29T00:54:16.970" v="8907" actId="478"/>
          <ac:spMkLst>
            <pc:docMk/>
            <pc:sldMk cId="1922345439" sldId="466"/>
            <ac:spMk id="37" creationId="{CDA2AC62-C854-EC43-808F-7106FBBC8B7D}"/>
          </ac:spMkLst>
        </pc:spChg>
        <pc:spChg chg="del">
          <ac:chgData name="延齡 楊" userId="3b99287881d56c4f" providerId="LiveId" clId="{8DC48FF2-0F94-084B-A941-3A63485117C9}" dt="2020-06-29T00:42:14.657" v="8790" actId="478"/>
          <ac:spMkLst>
            <pc:docMk/>
            <pc:sldMk cId="1922345439" sldId="466"/>
            <ac:spMk id="38" creationId="{8006075A-5C56-BD4F-8714-39BCF3F47E91}"/>
          </ac:spMkLst>
        </pc:spChg>
        <pc:spChg chg="del">
          <ac:chgData name="延齡 楊" userId="3b99287881d56c4f" providerId="LiveId" clId="{8DC48FF2-0F94-084B-A941-3A63485117C9}" dt="2020-06-29T00:42:14.657" v="8790" actId="478"/>
          <ac:spMkLst>
            <pc:docMk/>
            <pc:sldMk cId="1922345439" sldId="466"/>
            <ac:spMk id="51" creationId="{804A5250-2E82-D04B-8597-1869721A39B3}"/>
          </ac:spMkLst>
        </pc:spChg>
        <pc:spChg chg="del">
          <ac:chgData name="延齡 楊" userId="3b99287881d56c4f" providerId="LiveId" clId="{8DC48FF2-0F94-084B-A941-3A63485117C9}" dt="2020-06-29T00:42:14.657" v="8790" actId="478"/>
          <ac:spMkLst>
            <pc:docMk/>
            <pc:sldMk cId="1922345439" sldId="466"/>
            <ac:spMk id="53" creationId="{FD2DF7F7-EC9C-7C44-82A8-F2329312ACC0}"/>
          </ac:spMkLst>
        </pc:spChg>
        <pc:spChg chg="del">
          <ac:chgData name="延齡 楊" userId="3b99287881d56c4f" providerId="LiveId" clId="{8DC48FF2-0F94-084B-A941-3A63485117C9}" dt="2020-06-29T00:42:14.657" v="8790" actId="478"/>
          <ac:spMkLst>
            <pc:docMk/>
            <pc:sldMk cId="1922345439" sldId="466"/>
            <ac:spMk id="54" creationId="{CD5CADBD-4BEA-D14C-9682-0C05C6122659}"/>
          </ac:spMkLst>
        </pc:spChg>
        <pc:spChg chg="del">
          <ac:chgData name="延齡 楊" userId="3b99287881d56c4f" providerId="LiveId" clId="{8DC48FF2-0F94-084B-A941-3A63485117C9}" dt="2020-06-29T00:42:14.657" v="8790" actId="478"/>
          <ac:spMkLst>
            <pc:docMk/>
            <pc:sldMk cId="1922345439" sldId="466"/>
            <ac:spMk id="56" creationId="{1C17130B-8A0B-D045-A492-7A48E90D78AE}"/>
          </ac:spMkLst>
        </pc:spChg>
        <pc:spChg chg="del">
          <ac:chgData name="延齡 楊" userId="3b99287881d56c4f" providerId="LiveId" clId="{8DC48FF2-0F94-084B-A941-3A63485117C9}" dt="2020-06-29T00:42:14.657" v="8790" actId="478"/>
          <ac:spMkLst>
            <pc:docMk/>
            <pc:sldMk cId="1922345439" sldId="466"/>
            <ac:spMk id="57" creationId="{824D335E-E9A5-5642-A974-CC7F4437BCD1}"/>
          </ac:spMkLst>
        </pc:spChg>
        <pc:spChg chg="del">
          <ac:chgData name="延齡 楊" userId="3b99287881d56c4f" providerId="LiveId" clId="{8DC48FF2-0F94-084B-A941-3A63485117C9}" dt="2020-06-29T00:42:14.657" v="8790" actId="478"/>
          <ac:spMkLst>
            <pc:docMk/>
            <pc:sldMk cId="1922345439" sldId="466"/>
            <ac:spMk id="58" creationId="{7566C6B6-6812-ED48-8E98-E22142A64FB1}"/>
          </ac:spMkLst>
        </pc:spChg>
        <pc:spChg chg="del">
          <ac:chgData name="延齡 楊" userId="3b99287881d56c4f" providerId="LiveId" clId="{8DC48FF2-0F94-084B-A941-3A63485117C9}" dt="2020-06-29T00:42:14.657" v="8790" actId="478"/>
          <ac:spMkLst>
            <pc:docMk/>
            <pc:sldMk cId="1922345439" sldId="466"/>
            <ac:spMk id="59" creationId="{2ED2ABF6-B5B0-8F4D-9B46-DE153A2130A3}"/>
          </ac:spMkLst>
        </pc:spChg>
        <pc:spChg chg="del">
          <ac:chgData name="延齡 楊" userId="3b99287881d56c4f" providerId="LiveId" clId="{8DC48FF2-0F94-084B-A941-3A63485117C9}" dt="2020-06-29T00:42:14.657" v="8790" actId="478"/>
          <ac:spMkLst>
            <pc:docMk/>
            <pc:sldMk cId="1922345439" sldId="466"/>
            <ac:spMk id="60" creationId="{B266B76B-9D2D-AD45-82A9-63D7CFCBBD0B}"/>
          </ac:spMkLst>
        </pc:spChg>
        <pc:spChg chg="del">
          <ac:chgData name="延齡 楊" userId="3b99287881d56c4f" providerId="LiveId" clId="{8DC48FF2-0F94-084B-A941-3A63485117C9}" dt="2020-06-29T00:42:14.657" v="8790" actId="478"/>
          <ac:spMkLst>
            <pc:docMk/>
            <pc:sldMk cId="1922345439" sldId="466"/>
            <ac:spMk id="66" creationId="{898CD417-2B44-5449-B15B-74A05FAF9309}"/>
          </ac:spMkLst>
        </pc:spChg>
        <pc:spChg chg="del">
          <ac:chgData name="延齡 楊" userId="3b99287881d56c4f" providerId="LiveId" clId="{8DC48FF2-0F94-084B-A941-3A63485117C9}" dt="2020-06-29T00:42:14.657" v="8790" actId="478"/>
          <ac:spMkLst>
            <pc:docMk/>
            <pc:sldMk cId="1922345439" sldId="466"/>
            <ac:spMk id="73" creationId="{5F47E46D-44C4-E441-B97E-7F12FD39D24B}"/>
          </ac:spMkLst>
        </pc:spChg>
        <pc:spChg chg="del">
          <ac:chgData name="延齡 楊" userId="3b99287881d56c4f" providerId="LiveId" clId="{8DC48FF2-0F94-084B-A941-3A63485117C9}" dt="2020-06-29T00:42:14.657" v="8790" actId="478"/>
          <ac:spMkLst>
            <pc:docMk/>
            <pc:sldMk cId="1922345439" sldId="466"/>
            <ac:spMk id="74" creationId="{83C4B826-2638-D444-B584-026ECAF48103}"/>
          </ac:spMkLst>
        </pc:spChg>
        <pc:spChg chg="del">
          <ac:chgData name="延齡 楊" userId="3b99287881d56c4f" providerId="LiveId" clId="{8DC48FF2-0F94-084B-A941-3A63485117C9}" dt="2020-06-29T00:42:14.657" v="8790" actId="478"/>
          <ac:spMkLst>
            <pc:docMk/>
            <pc:sldMk cId="1922345439" sldId="466"/>
            <ac:spMk id="75" creationId="{CAC533B6-5D4F-814C-86B3-1870D0D69B2B}"/>
          </ac:spMkLst>
        </pc:spChg>
        <pc:picChg chg="del">
          <ac:chgData name="延齡 楊" userId="3b99287881d56c4f" providerId="LiveId" clId="{8DC48FF2-0F94-084B-A941-3A63485117C9}" dt="2020-06-28T03:29:03.999" v="5038" actId="478"/>
          <ac:picMkLst>
            <pc:docMk/>
            <pc:sldMk cId="1922345439" sldId="466"/>
            <ac:picMk id="4" creationId="{BF80AAA3-A0FC-924E-BF17-B2D2B919914F}"/>
          </ac:picMkLst>
        </pc:picChg>
        <pc:picChg chg="del">
          <ac:chgData name="延齡 楊" userId="3b99287881d56c4f" providerId="LiveId" clId="{8DC48FF2-0F94-084B-A941-3A63485117C9}" dt="2020-06-29T00:42:14.657" v="8790" actId="478"/>
          <ac:picMkLst>
            <pc:docMk/>
            <pc:sldMk cId="1922345439" sldId="466"/>
            <ac:picMk id="18" creationId="{DDABBF0C-C012-3A42-B51E-710C77C0B2E5}"/>
          </ac:picMkLst>
        </pc:picChg>
        <pc:picChg chg="del">
          <ac:chgData name="延齡 楊" userId="3b99287881d56c4f" providerId="LiveId" clId="{8DC48FF2-0F94-084B-A941-3A63485117C9}" dt="2020-06-29T00:42:14.657" v="8790" actId="478"/>
          <ac:picMkLst>
            <pc:docMk/>
            <pc:sldMk cId="1922345439" sldId="466"/>
            <ac:picMk id="20" creationId="{244A52A0-74AE-0540-8382-CAA5F2EAC369}"/>
          </ac:picMkLst>
        </pc:picChg>
        <pc:picChg chg="del">
          <ac:chgData name="延齡 楊" userId="3b99287881d56c4f" providerId="LiveId" clId="{8DC48FF2-0F94-084B-A941-3A63485117C9}" dt="2020-06-29T00:42:14.657" v="8790" actId="478"/>
          <ac:picMkLst>
            <pc:docMk/>
            <pc:sldMk cId="1922345439" sldId="466"/>
            <ac:picMk id="22" creationId="{978944F3-51AD-9D47-935D-763A5FEB9D5A}"/>
          </ac:picMkLst>
        </pc:picChg>
        <pc:picChg chg="del">
          <ac:chgData name="延齡 楊" userId="3b99287881d56c4f" providerId="LiveId" clId="{8DC48FF2-0F94-084B-A941-3A63485117C9}" dt="2020-06-29T00:42:14.657" v="8790" actId="478"/>
          <ac:picMkLst>
            <pc:docMk/>
            <pc:sldMk cId="1922345439" sldId="466"/>
            <ac:picMk id="24" creationId="{DE8C2C41-01F5-F34E-8994-6A525EF25529}"/>
          </ac:picMkLst>
        </pc:picChg>
        <pc:cxnChg chg="del">
          <ac:chgData name="延齡 楊" userId="3b99287881d56c4f" providerId="LiveId" clId="{8DC48FF2-0F94-084B-A941-3A63485117C9}" dt="2020-06-29T00:42:14.657" v="8790" actId="478"/>
          <ac:cxnSpMkLst>
            <pc:docMk/>
            <pc:sldMk cId="1922345439" sldId="466"/>
            <ac:cxnSpMk id="31" creationId="{8B419F1D-B615-439E-B809-F0963D00EA26}"/>
          </ac:cxnSpMkLst>
        </pc:cxnChg>
        <pc:cxnChg chg="del">
          <ac:chgData name="延齡 楊" userId="3b99287881d56c4f" providerId="LiveId" clId="{8DC48FF2-0F94-084B-A941-3A63485117C9}" dt="2020-06-29T00:42:14.657" v="8790" actId="478"/>
          <ac:cxnSpMkLst>
            <pc:docMk/>
            <pc:sldMk cId="1922345439" sldId="466"/>
            <ac:cxnSpMk id="52" creationId="{AD2323F5-D62C-CB4C-AFAE-01F60B5CF66F}"/>
          </ac:cxnSpMkLst>
        </pc:cxnChg>
        <pc:cxnChg chg="del mod">
          <ac:chgData name="延齡 楊" userId="3b99287881d56c4f" providerId="LiveId" clId="{8DC48FF2-0F94-084B-A941-3A63485117C9}" dt="2020-06-29T00:42:14.657" v="8790" actId="478"/>
          <ac:cxnSpMkLst>
            <pc:docMk/>
            <pc:sldMk cId="1922345439" sldId="466"/>
            <ac:cxnSpMk id="67" creationId="{35B1B5A8-90A3-EC45-9DE1-832B5C2B5AE6}"/>
          </ac:cxnSpMkLst>
        </pc:cxnChg>
        <pc:cxnChg chg="del">
          <ac:chgData name="延齡 楊" userId="3b99287881d56c4f" providerId="LiveId" clId="{8DC48FF2-0F94-084B-A941-3A63485117C9}" dt="2020-06-29T00:42:14.657" v="8790" actId="478"/>
          <ac:cxnSpMkLst>
            <pc:docMk/>
            <pc:sldMk cId="1922345439" sldId="466"/>
            <ac:cxnSpMk id="69" creationId="{4082887F-A536-7447-96E9-F6DA9AC744EE}"/>
          </ac:cxnSpMkLst>
        </pc:cxnChg>
        <pc:cxnChg chg="del mod">
          <ac:chgData name="延齡 楊" userId="3b99287881d56c4f" providerId="LiveId" clId="{8DC48FF2-0F94-084B-A941-3A63485117C9}" dt="2020-06-29T00:42:14.657" v="8790" actId="478"/>
          <ac:cxnSpMkLst>
            <pc:docMk/>
            <pc:sldMk cId="1922345439" sldId="466"/>
            <ac:cxnSpMk id="70" creationId="{0FA35EF2-0BDC-2542-950D-07B07CAFC222}"/>
          </ac:cxnSpMkLst>
        </pc:cxnChg>
        <pc:cxnChg chg="del mod">
          <ac:chgData name="延齡 楊" userId="3b99287881d56c4f" providerId="LiveId" clId="{8DC48FF2-0F94-084B-A941-3A63485117C9}" dt="2020-06-29T00:42:14.657" v="8790" actId="478"/>
          <ac:cxnSpMkLst>
            <pc:docMk/>
            <pc:sldMk cId="1922345439" sldId="466"/>
            <ac:cxnSpMk id="71" creationId="{E65B2CB3-F283-8942-B132-B2D59D00CAE2}"/>
          </ac:cxnSpMkLst>
        </pc:cxnChg>
        <pc:cxnChg chg="del">
          <ac:chgData name="延齡 楊" userId="3b99287881d56c4f" providerId="LiveId" clId="{8DC48FF2-0F94-084B-A941-3A63485117C9}" dt="2020-06-29T00:42:14.657" v="8790" actId="478"/>
          <ac:cxnSpMkLst>
            <pc:docMk/>
            <pc:sldMk cId="1922345439" sldId="466"/>
            <ac:cxnSpMk id="72" creationId="{A60B8B3D-7681-2C4D-A940-CB41160678F4}"/>
          </ac:cxnSpMkLst>
        </pc:cxnChg>
      </pc:sldChg>
      <pc:sldChg chg="delSp modSp add">
        <pc:chgData name="延齡 楊" userId="3b99287881d56c4f" providerId="LiveId" clId="{8DC48FF2-0F94-084B-A941-3A63485117C9}" dt="2020-06-28T15:53:34.485" v="7350" actId="1076"/>
        <pc:sldMkLst>
          <pc:docMk/>
          <pc:sldMk cId="1198668222" sldId="467"/>
        </pc:sldMkLst>
        <pc:spChg chg="del">
          <ac:chgData name="延齡 楊" userId="3b99287881d56c4f" providerId="LiveId" clId="{8DC48FF2-0F94-084B-A941-3A63485117C9}" dt="2020-06-26T03:19:07.512" v="1541" actId="478"/>
          <ac:spMkLst>
            <pc:docMk/>
            <pc:sldMk cId="1198668222" sldId="467"/>
            <ac:spMk id="8" creationId="{D63C38B9-BA55-8041-919F-9344007B577B}"/>
          </ac:spMkLst>
        </pc:spChg>
        <pc:spChg chg="mod">
          <ac:chgData name="延齡 楊" userId="3b99287881d56c4f" providerId="LiveId" clId="{8DC48FF2-0F94-084B-A941-3A63485117C9}" dt="2020-06-28T15:53:34.485" v="7350" actId="1076"/>
          <ac:spMkLst>
            <pc:docMk/>
            <pc:sldMk cId="1198668222" sldId="467"/>
            <ac:spMk id="15" creationId="{3C8032D9-8049-1541-940B-6E8154B6C92E}"/>
          </ac:spMkLst>
        </pc:spChg>
        <pc:spChg chg="mod">
          <ac:chgData name="延齡 楊" userId="3b99287881d56c4f" providerId="LiveId" clId="{8DC48FF2-0F94-084B-A941-3A63485117C9}" dt="2020-06-28T15:53:22.115" v="7348" actId="1076"/>
          <ac:spMkLst>
            <pc:docMk/>
            <pc:sldMk cId="1198668222" sldId="467"/>
            <ac:spMk id="18" creationId="{5D71563C-C963-1545-B71B-9752055F86DE}"/>
          </ac:spMkLst>
        </pc:spChg>
      </pc:sldChg>
      <pc:sldChg chg="delSp modSp add del">
        <pc:chgData name="延齡 楊" userId="3b99287881d56c4f" providerId="LiveId" clId="{8DC48FF2-0F94-084B-A941-3A63485117C9}" dt="2020-06-28T03:55:21.697" v="5246" actId="2696"/>
        <pc:sldMkLst>
          <pc:docMk/>
          <pc:sldMk cId="1728864053" sldId="468"/>
        </pc:sldMkLst>
        <pc:spChg chg="mod">
          <ac:chgData name="延齡 楊" userId="3b99287881d56c4f" providerId="LiveId" clId="{8DC48FF2-0F94-084B-A941-3A63485117C9}" dt="2020-06-26T10:34:21.248" v="2832"/>
          <ac:spMkLst>
            <pc:docMk/>
            <pc:sldMk cId="1728864053" sldId="468"/>
            <ac:spMk id="5" creationId="{2FDC5812-9BDA-4344-97A6-8569986A66E3}"/>
          </ac:spMkLst>
        </pc:spChg>
        <pc:picChg chg="del">
          <ac:chgData name="延齡 楊" userId="3b99287881d56c4f" providerId="LiveId" clId="{8DC48FF2-0F94-084B-A941-3A63485117C9}" dt="2020-06-28T03:28:37.348" v="5031" actId="478"/>
          <ac:picMkLst>
            <pc:docMk/>
            <pc:sldMk cId="1728864053" sldId="468"/>
            <ac:picMk id="4" creationId="{BF80AAA3-A0FC-924E-BF17-B2D2B919914F}"/>
          </ac:picMkLst>
        </pc:picChg>
      </pc:sldChg>
      <pc:sldChg chg="addSp delSp modSp del">
        <pc:chgData name="延齡 楊" userId="3b99287881d56c4f" providerId="LiveId" clId="{8DC48FF2-0F94-084B-A941-3A63485117C9}" dt="2020-06-27T02:51:12.243" v="3693" actId="2696"/>
        <pc:sldMkLst>
          <pc:docMk/>
          <pc:sldMk cId="2551907884" sldId="469"/>
        </pc:sldMkLst>
        <pc:spChg chg="del">
          <ac:chgData name="延齡 楊" userId="3b99287881d56c4f" providerId="LiveId" clId="{8DC48FF2-0F94-084B-A941-3A63485117C9}" dt="2020-06-27T01:19:17.832" v="3262" actId="478"/>
          <ac:spMkLst>
            <pc:docMk/>
            <pc:sldMk cId="2551907884" sldId="469"/>
            <ac:spMk id="2" creationId="{BB354D8C-4D10-4225-8F98-10CB7CFB9541}"/>
          </ac:spMkLst>
        </pc:spChg>
        <pc:spChg chg="del">
          <ac:chgData name="延齡 楊" userId="3b99287881d56c4f" providerId="LiveId" clId="{8DC48FF2-0F94-084B-A941-3A63485117C9}" dt="2020-06-27T01:19:17.832" v="3262" actId="478"/>
          <ac:spMkLst>
            <pc:docMk/>
            <pc:sldMk cId="2551907884" sldId="469"/>
            <ac:spMk id="3" creationId="{45FA3491-A7C0-4ABF-93CC-F4BA2AFADFE0}"/>
          </ac:spMkLst>
        </pc:spChg>
        <pc:spChg chg="del">
          <ac:chgData name="延齡 楊" userId="3b99287881d56c4f" providerId="LiveId" clId="{8DC48FF2-0F94-084B-A941-3A63485117C9}" dt="2020-06-27T01:19:17.832" v="3262" actId="478"/>
          <ac:spMkLst>
            <pc:docMk/>
            <pc:sldMk cId="2551907884" sldId="469"/>
            <ac:spMk id="6" creationId="{6E6B4729-14E8-4BE7-BB60-1EFE3C0F4332}"/>
          </ac:spMkLst>
        </pc:spChg>
        <pc:spChg chg="del">
          <ac:chgData name="延齡 楊" userId="3b99287881d56c4f" providerId="LiveId" clId="{8DC48FF2-0F94-084B-A941-3A63485117C9}" dt="2020-06-27T01:19:17.832" v="3262" actId="478"/>
          <ac:spMkLst>
            <pc:docMk/>
            <pc:sldMk cId="2551907884" sldId="469"/>
            <ac:spMk id="7" creationId="{E966C9B1-B54A-42CA-9883-7146A7B5A9BE}"/>
          </ac:spMkLst>
        </pc:spChg>
        <pc:spChg chg="add mod">
          <ac:chgData name="延齡 楊" userId="3b99287881d56c4f" providerId="LiveId" clId="{8DC48FF2-0F94-084B-A941-3A63485117C9}" dt="2020-06-27T01:19:34.545" v="3263"/>
          <ac:spMkLst>
            <pc:docMk/>
            <pc:sldMk cId="2551907884" sldId="469"/>
            <ac:spMk id="11" creationId="{9F031BB5-1B85-314A-AE13-E914C2441C2A}"/>
          </ac:spMkLst>
        </pc:spChg>
        <pc:spChg chg="add mod">
          <ac:chgData name="延齡 楊" userId="3b99287881d56c4f" providerId="LiveId" clId="{8DC48FF2-0F94-084B-A941-3A63485117C9}" dt="2020-06-27T01:19:34.545" v="3263"/>
          <ac:spMkLst>
            <pc:docMk/>
            <pc:sldMk cId="2551907884" sldId="469"/>
            <ac:spMk id="12" creationId="{5ED05A38-7C66-8E49-84F3-D9C5BD985A1F}"/>
          </ac:spMkLst>
        </pc:spChg>
        <pc:spChg chg="add mod">
          <ac:chgData name="延齡 楊" userId="3b99287881d56c4f" providerId="LiveId" clId="{8DC48FF2-0F94-084B-A941-3A63485117C9}" dt="2020-06-27T01:19:34.545" v="3263"/>
          <ac:spMkLst>
            <pc:docMk/>
            <pc:sldMk cId="2551907884" sldId="469"/>
            <ac:spMk id="13" creationId="{A8CA9494-6327-7943-9DA8-1173E1875AEC}"/>
          </ac:spMkLst>
        </pc:spChg>
        <pc:spChg chg="add mod">
          <ac:chgData name="延齡 楊" userId="3b99287881d56c4f" providerId="LiveId" clId="{8DC48FF2-0F94-084B-A941-3A63485117C9}" dt="2020-06-27T01:19:34.545" v="3263"/>
          <ac:spMkLst>
            <pc:docMk/>
            <pc:sldMk cId="2551907884" sldId="469"/>
            <ac:spMk id="14" creationId="{B0CABB48-9F34-0044-AD1C-621A48ED4E45}"/>
          </ac:spMkLst>
        </pc:spChg>
        <pc:spChg chg="add mod">
          <ac:chgData name="延齡 楊" userId="3b99287881d56c4f" providerId="LiveId" clId="{8DC48FF2-0F94-084B-A941-3A63485117C9}" dt="2020-06-27T01:19:34.545" v="3263"/>
          <ac:spMkLst>
            <pc:docMk/>
            <pc:sldMk cId="2551907884" sldId="469"/>
            <ac:spMk id="15" creationId="{9EA7F61B-1BDB-9848-9606-50B9ABF1A5F2}"/>
          </ac:spMkLst>
        </pc:spChg>
        <pc:spChg chg="add mod">
          <ac:chgData name="延齡 楊" userId="3b99287881d56c4f" providerId="LiveId" clId="{8DC48FF2-0F94-084B-A941-3A63485117C9}" dt="2020-06-27T01:19:34.545" v="3263"/>
          <ac:spMkLst>
            <pc:docMk/>
            <pc:sldMk cId="2551907884" sldId="469"/>
            <ac:spMk id="17" creationId="{60AFDC6F-38C6-5847-A02E-454237283C38}"/>
          </ac:spMkLst>
        </pc:spChg>
        <pc:spChg chg="add mod">
          <ac:chgData name="延齡 楊" userId="3b99287881d56c4f" providerId="LiveId" clId="{8DC48FF2-0F94-084B-A941-3A63485117C9}" dt="2020-06-27T01:19:34.545" v="3263"/>
          <ac:spMkLst>
            <pc:docMk/>
            <pc:sldMk cId="2551907884" sldId="469"/>
            <ac:spMk id="18" creationId="{321DEFB6-00CE-5547-A74B-153A051F7A0B}"/>
          </ac:spMkLst>
        </pc:spChg>
        <pc:spChg chg="add mod">
          <ac:chgData name="延齡 楊" userId="3b99287881d56c4f" providerId="LiveId" clId="{8DC48FF2-0F94-084B-A941-3A63485117C9}" dt="2020-06-27T01:19:34.545" v="3263"/>
          <ac:spMkLst>
            <pc:docMk/>
            <pc:sldMk cId="2551907884" sldId="469"/>
            <ac:spMk id="19" creationId="{D0F5FC30-E449-7847-9C37-F561F11DC5E3}"/>
          </ac:spMkLst>
        </pc:spChg>
        <pc:spChg chg="add mod">
          <ac:chgData name="延齡 楊" userId="3b99287881d56c4f" providerId="LiveId" clId="{8DC48FF2-0F94-084B-A941-3A63485117C9}" dt="2020-06-27T01:19:34.545" v="3263"/>
          <ac:spMkLst>
            <pc:docMk/>
            <pc:sldMk cId="2551907884" sldId="469"/>
            <ac:spMk id="20" creationId="{B99FC60F-0CA2-834A-AC49-3CB7ED726631}"/>
          </ac:spMkLst>
        </pc:spChg>
        <pc:spChg chg="add mod">
          <ac:chgData name="延齡 楊" userId="3b99287881d56c4f" providerId="LiveId" clId="{8DC48FF2-0F94-084B-A941-3A63485117C9}" dt="2020-06-27T01:19:34.545" v="3263"/>
          <ac:spMkLst>
            <pc:docMk/>
            <pc:sldMk cId="2551907884" sldId="469"/>
            <ac:spMk id="22" creationId="{2D7C78FC-ADF8-634C-8938-75D350A40921}"/>
          </ac:spMkLst>
        </pc:spChg>
        <pc:spChg chg="add mod">
          <ac:chgData name="延齡 楊" userId="3b99287881d56c4f" providerId="LiveId" clId="{8DC48FF2-0F94-084B-A941-3A63485117C9}" dt="2020-06-27T01:19:34.545" v="3263"/>
          <ac:spMkLst>
            <pc:docMk/>
            <pc:sldMk cId="2551907884" sldId="469"/>
            <ac:spMk id="23" creationId="{583847DC-921B-EF47-8DE6-F6ECB4D0F9D9}"/>
          </ac:spMkLst>
        </pc:spChg>
        <pc:spChg chg="add mod">
          <ac:chgData name="延齡 楊" userId="3b99287881d56c4f" providerId="LiveId" clId="{8DC48FF2-0F94-084B-A941-3A63485117C9}" dt="2020-06-27T01:19:34.545" v="3263"/>
          <ac:spMkLst>
            <pc:docMk/>
            <pc:sldMk cId="2551907884" sldId="469"/>
            <ac:spMk id="24" creationId="{65386D0E-4AAD-7048-AD9B-F38A32FD9C2C}"/>
          </ac:spMkLst>
        </pc:spChg>
        <pc:spChg chg="add mod">
          <ac:chgData name="延齡 楊" userId="3b99287881d56c4f" providerId="LiveId" clId="{8DC48FF2-0F94-084B-A941-3A63485117C9}" dt="2020-06-27T01:19:34.545" v="3263"/>
          <ac:spMkLst>
            <pc:docMk/>
            <pc:sldMk cId="2551907884" sldId="469"/>
            <ac:spMk id="25" creationId="{A40BDCB2-4453-3548-9011-126477DF28F1}"/>
          </ac:spMkLst>
        </pc:spChg>
        <pc:picChg chg="add mod">
          <ac:chgData name="延齡 楊" userId="3b99287881d56c4f" providerId="LiveId" clId="{8DC48FF2-0F94-084B-A941-3A63485117C9}" dt="2020-06-27T01:19:34.545" v="3263"/>
          <ac:picMkLst>
            <pc:docMk/>
            <pc:sldMk cId="2551907884" sldId="469"/>
            <ac:picMk id="9" creationId="{566CE96B-AD76-4547-8B07-73FFD1F1C204}"/>
          </ac:picMkLst>
        </pc:picChg>
        <pc:picChg chg="add mod">
          <ac:chgData name="延齡 楊" userId="3b99287881d56c4f" providerId="LiveId" clId="{8DC48FF2-0F94-084B-A941-3A63485117C9}" dt="2020-06-27T01:19:34.545" v="3263"/>
          <ac:picMkLst>
            <pc:docMk/>
            <pc:sldMk cId="2551907884" sldId="469"/>
            <ac:picMk id="10" creationId="{E2FBF1C0-8BDF-9B4F-9D9D-09DB5ED4D130}"/>
          </ac:picMkLst>
        </pc:picChg>
        <pc:cxnChg chg="add mod">
          <ac:chgData name="延齡 楊" userId="3b99287881d56c4f" providerId="LiveId" clId="{8DC48FF2-0F94-084B-A941-3A63485117C9}" dt="2020-06-27T01:19:34.545" v="3263"/>
          <ac:cxnSpMkLst>
            <pc:docMk/>
            <pc:sldMk cId="2551907884" sldId="469"/>
            <ac:cxnSpMk id="16" creationId="{C2697FBA-5218-1249-992A-761C10322718}"/>
          </ac:cxnSpMkLst>
        </pc:cxnChg>
        <pc:cxnChg chg="add mod">
          <ac:chgData name="延齡 楊" userId="3b99287881d56c4f" providerId="LiveId" clId="{8DC48FF2-0F94-084B-A941-3A63485117C9}" dt="2020-06-27T01:19:34.545" v="3263"/>
          <ac:cxnSpMkLst>
            <pc:docMk/>
            <pc:sldMk cId="2551907884" sldId="469"/>
            <ac:cxnSpMk id="21" creationId="{6EC94FD2-1980-C748-B804-AED4673D2FF0}"/>
          </ac:cxnSpMkLst>
        </pc:cxnChg>
      </pc:sldChg>
      <pc:sldChg chg="modSp add del">
        <pc:chgData name="延齡 楊" userId="3b99287881d56c4f" providerId="LiveId" clId="{8DC48FF2-0F94-084B-A941-3A63485117C9}" dt="2020-06-27T00:08:16.273" v="2988" actId="2696"/>
        <pc:sldMkLst>
          <pc:docMk/>
          <pc:sldMk cId="1662257205" sldId="470"/>
        </pc:sldMkLst>
        <pc:spChg chg="mod">
          <ac:chgData name="延齡 楊" userId="3b99287881d56c4f" providerId="LiveId" clId="{8DC48FF2-0F94-084B-A941-3A63485117C9}" dt="2020-06-26T22:41:46.526" v="2850" actId="1076"/>
          <ac:spMkLst>
            <pc:docMk/>
            <pc:sldMk cId="1662257205" sldId="470"/>
            <ac:spMk id="2" creationId="{E5B172EE-7F1C-4C08-9462-5A6481C315DE}"/>
          </ac:spMkLst>
        </pc:spChg>
        <pc:spChg chg="mod">
          <ac:chgData name="延齡 楊" userId="3b99287881d56c4f" providerId="LiveId" clId="{8DC48FF2-0F94-084B-A941-3A63485117C9}" dt="2020-06-26T22:41:22.614" v="2843" actId="20577"/>
          <ac:spMkLst>
            <pc:docMk/>
            <pc:sldMk cId="1662257205" sldId="470"/>
            <ac:spMk id="5" creationId="{4E37F0E2-A711-CC48-B5C7-D0984A539196}"/>
          </ac:spMkLst>
        </pc:spChg>
      </pc:sldChg>
      <pc:sldChg chg="addSp delSp modSp add del">
        <pc:chgData name="延齡 楊" userId="3b99287881d56c4f" providerId="LiveId" clId="{8DC48FF2-0F94-084B-A941-3A63485117C9}" dt="2020-06-27T02:59:42.916" v="3754" actId="2696"/>
        <pc:sldMkLst>
          <pc:docMk/>
          <pc:sldMk cId="2822067430" sldId="470"/>
        </pc:sldMkLst>
        <pc:spChg chg="mod">
          <ac:chgData name="延齡 楊" userId="3b99287881d56c4f" providerId="LiveId" clId="{8DC48FF2-0F94-084B-A941-3A63485117C9}" dt="2020-06-27T00:15:18" v="2998" actId="20577"/>
          <ac:spMkLst>
            <pc:docMk/>
            <pc:sldMk cId="2822067430" sldId="470"/>
            <ac:spMk id="5" creationId="{4E37F0E2-A711-CC48-B5C7-D0984A539196}"/>
          </ac:spMkLst>
        </pc:spChg>
        <pc:spChg chg="add mod">
          <ac:chgData name="延齡 楊" userId="3b99287881d56c4f" providerId="LiveId" clId="{8DC48FF2-0F94-084B-A941-3A63485117C9}" dt="2020-06-27T00:20:03.632" v="3061" actId="1076"/>
          <ac:spMkLst>
            <pc:docMk/>
            <pc:sldMk cId="2822067430" sldId="470"/>
            <ac:spMk id="16" creationId="{7168F3F9-8389-C948-9899-D55EBF867CCC}"/>
          </ac:spMkLst>
        </pc:spChg>
        <pc:spChg chg="add mod">
          <ac:chgData name="延齡 楊" userId="3b99287881d56c4f" providerId="LiveId" clId="{8DC48FF2-0F94-084B-A941-3A63485117C9}" dt="2020-06-27T00:19:15.210" v="3053" actId="1076"/>
          <ac:spMkLst>
            <pc:docMk/>
            <pc:sldMk cId="2822067430" sldId="470"/>
            <ac:spMk id="17" creationId="{754D6E68-D676-5142-8A1D-E3708D34F1F2}"/>
          </ac:spMkLst>
        </pc:spChg>
        <pc:spChg chg="add mod">
          <ac:chgData name="延齡 楊" userId="3b99287881d56c4f" providerId="LiveId" clId="{8DC48FF2-0F94-084B-A941-3A63485117C9}" dt="2020-06-27T02:56:42.868" v="3749" actId="113"/>
          <ac:spMkLst>
            <pc:docMk/>
            <pc:sldMk cId="2822067430" sldId="470"/>
            <ac:spMk id="19" creationId="{61956EE0-F171-B943-82EB-7A788C642A70}"/>
          </ac:spMkLst>
        </pc:spChg>
        <pc:spChg chg="add mod">
          <ac:chgData name="延齡 楊" userId="3b99287881d56c4f" providerId="LiveId" clId="{8DC48FF2-0F94-084B-A941-3A63485117C9}" dt="2020-06-27T02:56:30.079" v="3748" actId="1076"/>
          <ac:spMkLst>
            <pc:docMk/>
            <pc:sldMk cId="2822067430" sldId="470"/>
            <ac:spMk id="21" creationId="{FF588080-9C12-8C4E-B509-8D256FC16214}"/>
          </ac:spMkLst>
        </pc:spChg>
        <pc:spChg chg="del">
          <ac:chgData name="延齡 楊" userId="3b99287881d56c4f" providerId="LiveId" clId="{8DC48FF2-0F94-084B-A941-3A63485117C9}" dt="2020-06-27T00:15:33.572" v="3002" actId="478"/>
          <ac:spMkLst>
            <pc:docMk/>
            <pc:sldMk cId="2822067430" sldId="470"/>
            <ac:spMk id="22" creationId="{D519312A-C15A-DD40-A056-E2BF85FDE02D}"/>
          </ac:spMkLst>
        </pc:spChg>
        <pc:spChg chg="del">
          <ac:chgData name="延齡 楊" userId="3b99287881d56c4f" providerId="LiveId" clId="{8DC48FF2-0F94-084B-A941-3A63485117C9}" dt="2020-06-27T00:15:31.791" v="3001" actId="478"/>
          <ac:spMkLst>
            <pc:docMk/>
            <pc:sldMk cId="2822067430" sldId="470"/>
            <ac:spMk id="23" creationId="{288785EB-9164-C643-B732-0219876D0D29}"/>
          </ac:spMkLst>
        </pc:spChg>
        <pc:picChg chg="add mod">
          <ac:chgData name="延齡 楊" userId="3b99287881d56c4f" providerId="LiveId" clId="{8DC48FF2-0F94-084B-A941-3A63485117C9}" dt="2020-06-27T00:19:05.500" v="3052" actId="1076"/>
          <ac:picMkLst>
            <pc:docMk/>
            <pc:sldMk cId="2822067430" sldId="470"/>
            <ac:picMk id="3" creationId="{F9D9DBAB-CF11-6942-B8E2-8F1FB91BBD43}"/>
          </ac:picMkLst>
        </pc:picChg>
        <pc:picChg chg="add mod">
          <ac:chgData name="延齡 楊" userId="3b99287881d56c4f" providerId="LiveId" clId="{8DC48FF2-0F94-084B-A941-3A63485117C9}" dt="2020-06-27T02:55:47.682" v="3735" actId="1076"/>
          <ac:picMkLst>
            <pc:docMk/>
            <pc:sldMk cId="2822067430" sldId="470"/>
            <ac:picMk id="6" creationId="{73791E38-5B67-4C4B-8599-78CFA309ED96}"/>
          </ac:picMkLst>
        </pc:picChg>
        <pc:picChg chg="del">
          <ac:chgData name="延齡 楊" userId="3b99287881d56c4f" providerId="LiveId" clId="{8DC48FF2-0F94-084B-A941-3A63485117C9}" dt="2020-06-27T00:15:27.304" v="2999" actId="478"/>
          <ac:picMkLst>
            <pc:docMk/>
            <pc:sldMk cId="2822067430" sldId="470"/>
            <ac:picMk id="13" creationId="{4944363D-5FDF-E44B-811C-8DFF74B33AF1}"/>
          </ac:picMkLst>
        </pc:picChg>
        <pc:picChg chg="mod">
          <ac:chgData name="延齡 楊" userId="3b99287881d56c4f" providerId="LiveId" clId="{8DC48FF2-0F94-084B-A941-3A63485117C9}" dt="2020-06-27T00:19:25.493" v="3055" actId="1076"/>
          <ac:picMkLst>
            <pc:docMk/>
            <pc:sldMk cId="2822067430" sldId="470"/>
            <ac:picMk id="15" creationId="{B764A6A8-D7EF-DF45-A792-F726AFCB022A}"/>
          </ac:picMkLst>
        </pc:picChg>
        <pc:picChg chg="del">
          <ac:chgData name="延齡 楊" userId="3b99287881d56c4f" providerId="LiveId" clId="{8DC48FF2-0F94-084B-A941-3A63485117C9}" dt="2020-06-27T00:15:28.808" v="3000" actId="478"/>
          <ac:picMkLst>
            <pc:docMk/>
            <pc:sldMk cId="2822067430" sldId="470"/>
            <ac:picMk id="18" creationId="{ED7A696F-5344-534A-B21B-641D9B05BAE7}"/>
          </ac:picMkLst>
        </pc:picChg>
        <pc:picChg chg="mod">
          <ac:chgData name="延齡 楊" userId="3b99287881d56c4f" providerId="LiveId" clId="{8DC48FF2-0F94-084B-A941-3A63485117C9}" dt="2020-06-27T02:55:42.680" v="3734" actId="1076"/>
          <ac:picMkLst>
            <pc:docMk/>
            <pc:sldMk cId="2822067430" sldId="470"/>
            <ac:picMk id="20" creationId="{57325D37-D829-C946-97FF-0CE4B6CC0D05}"/>
          </ac:picMkLst>
        </pc:picChg>
      </pc:sldChg>
      <pc:sldChg chg="addSp delSp modSp add del">
        <pc:chgData name="延齡 楊" userId="3b99287881d56c4f" providerId="LiveId" clId="{8DC48FF2-0F94-084B-A941-3A63485117C9}" dt="2020-06-27T03:12:18.445" v="3854" actId="2696"/>
        <pc:sldMkLst>
          <pc:docMk/>
          <pc:sldMk cId="312974331" sldId="471"/>
        </pc:sldMkLst>
        <pc:spChg chg="add del mod">
          <ac:chgData name="延齡 楊" userId="3b99287881d56c4f" providerId="LiveId" clId="{8DC48FF2-0F94-084B-A941-3A63485117C9}" dt="2020-06-27T00:59:09.374" v="3227" actId="478"/>
          <ac:spMkLst>
            <pc:docMk/>
            <pc:sldMk cId="312974331" sldId="471"/>
            <ac:spMk id="2" creationId="{75DAD42A-5962-C945-9861-D7BCB2D887C6}"/>
          </ac:spMkLst>
        </pc:spChg>
        <pc:spChg chg="mod">
          <ac:chgData name="延齡 楊" userId="3b99287881d56c4f" providerId="LiveId" clId="{8DC48FF2-0F94-084B-A941-3A63485117C9}" dt="2020-06-27T00:22:17.087" v="3068" actId="20577"/>
          <ac:spMkLst>
            <pc:docMk/>
            <pc:sldMk cId="312974331" sldId="471"/>
            <ac:spMk id="5" creationId="{4E37F0E2-A711-CC48-B5C7-D0984A539196}"/>
          </ac:spMkLst>
        </pc:spChg>
        <pc:spChg chg="add mod">
          <ac:chgData name="延齡 楊" userId="3b99287881d56c4f" providerId="LiveId" clId="{8DC48FF2-0F94-084B-A941-3A63485117C9}" dt="2020-06-27T00:47:13.986" v="3218" actId="1076"/>
          <ac:spMkLst>
            <pc:docMk/>
            <pc:sldMk cId="312974331" sldId="471"/>
            <ac:spMk id="10" creationId="{277FFF04-E1F9-6748-B08B-AC59A37682F7}"/>
          </ac:spMkLst>
        </pc:spChg>
        <pc:spChg chg="add del mod">
          <ac:chgData name="延齡 楊" userId="3b99287881d56c4f" providerId="LiveId" clId="{8DC48FF2-0F94-084B-A941-3A63485117C9}" dt="2020-06-27T00:59:09.374" v="3227" actId="478"/>
          <ac:spMkLst>
            <pc:docMk/>
            <pc:sldMk cId="312974331" sldId="471"/>
            <ac:spMk id="12" creationId="{5949382C-C3DA-3249-A49E-945D767D4A50}"/>
          </ac:spMkLst>
        </pc:spChg>
        <pc:spChg chg="add del mod">
          <ac:chgData name="延齡 楊" userId="3b99287881d56c4f" providerId="LiveId" clId="{8DC48FF2-0F94-084B-A941-3A63485117C9}" dt="2020-06-27T01:02:11.404" v="3229" actId="478"/>
          <ac:spMkLst>
            <pc:docMk/>
            <pc:sldMk cId="312974331" sldId="471"/>
            <ac:spMk id="14" creationId="{5B3563BC-FE61-E148-8218-E1F9155B9206}"/>
          </ac:spMkLst>
        </pc:spChg>
        <pc:spChg chg="del">
          <ac:chgData name="延齡 楊" userId="3b99287881d56c4f" providerId="LiveId" clId="{8DC48FF2-0F94-084B-A941-3A63485117C9}" dt="2020-06-27T00:22:19.560" v="3069" actId="478"/>
          <ac:spMkLst>
            <pc:docMk/>
            <pc:sldMk cId="312974331" sldId="471"/>
            <ac:spMk id="16" creationId="{7168F3F9-8389-C948-9899-D55EBF867CCC}"/>
          </ac:spMkLst>
        </pc:spChg>
        <pc:spChg chg="del">
          <ac:chgData name="延齡 楊" userId="3b99287881d56c4f" providerId="LiveId" clId="{8DC48FF2-0F94-084B-A941-3A63485117C9}" dt="2020-06-27T00:22:21.360" v="3070" actId="478"/>
          <ac:spMkLst>
            <pc:docMk/>
            <pc:sldMk cId="312974331" sldId="471"/>
            <ac:spMk id="17" creationId="{754D6E68-D676-5142-8A1D-E3708D34F1F2}"/>
          </ac:spMkLst>
        </pc:spChg>
        <pc:spChg chg="add del mod">
          <ac:chgData name="延齡 楊" userId="3b99287881d56c4f" providerId="LiveId" clId="{8DC48FF2-0F94-084B-A941-3A63485117C9}" dt="2020-06-27T01:03:15.990" v="3234" actId="478"/>
          <ac:spMkLst>
            <pc:docMk/>
            <pc:sldMk cId="312974331" sldId="471"/>
            <ac:spMk id="18" creationId="{2728FC11-996A-9E4E-B293-BD34CCAA506E}"/>
          </ac:spMkLst>
        </pc:spChg>
        <pc:spChg chg="add mod">
          <ac:chgData name="延齡 楊" userId="3b99287881d56c4f" providerId="LiveId" clId="{8DC48FF2-0F94-084B-A941-3A63485117C9}" dt="2020-06-27T00:25:40.967" v="3135" actId="1076"/>
          <ac:spMkLst>
            <pc:docMk/>
            <pc:sldMk cId="312974331" sldId="471"/>
            <ac:spMk id="19" creationId="{ABC6FA6C-639F-624A-A45B-C6E2B0768EF2}"/>
          </ac:spMkLst>
        </pc:spChg>
        <pc:spChg chg="add del mod">
          <ac:chgData name="延齡 楊" userId="3b99287881d56c4f" providerId="LiveId" clId="{8DC48FF2-0F94-084B-A941-3A63485117C9}" dt="2020-06-27T00:59:09.374" v="3227" actId="478"/>
          <ac:spMkLst>
            <pc:docMk/>
            <pc:sldMk cId="312974331" sldId="471"/>
            <ac:spMk id="21" creationId="{CD30F914-CAF8-7F41-8A39-DA6191503FB1}"/>
          </ac:spMkLst>
        </pc:spChg>
        <pc:spChg chg="add del mod">
          <ac:chgData name="延齡 楊" userId="3b99287881d56c4f" providerId="LiveId" clId="{8DC48FF2-0F94-084B-A941-3A63485117C9}" dt="2020-06-27T01:02:11.404" v="3229" actId="478"/>
          <ac:spMkLst>
            <pc:docMk/>
            <pc:sldMk cId="312974331" sldId="471"/>
            <ac:spMk id="22" creationId="{69A1ADD7-9BDD-EC43-A40D-61BBF99B57BE}"/>
          </ac:spMkLst>
        </pc:spChg>
        <pc:spChg chg="add del mod">
          <ac:chgData name="延齡 楊" userId="3b99287881d56c4f" providerId="LiveId" clId="{8DC48FF2-0F94-084B-A941-3A63485117C9}" dt="2020-06-27T01:03:15.990" v="3234" actId="478"/>
          <ac:spMkLst>
            <pc:docMk/>
            <pc:sldMk cId="312974331" sldId="471"/>
            <ac:spMk id="23" creationId="{24AA3A8D-A2E4-D34E-8D8D-C20E10071ED8}"/>
          </ac:spMkLst>
        </pc:spChg>
        <pc:spChg chg="add mod">
          <ac:chgData name="延齡 楊" userId="3b99287881d56c4f" providerId="LiveId" clId="{8DC48FF2-0F94-084B-A941-3A63485117C9}" dt="2020-06-27T00:59:09.949" v="3228"/>
          <ac:spMkLst>
            <pc:docMk/>
            <pc:sldMk cId="312974331" sldId="471"/>
            <ac:spMk id="29" creationId="{8B2EF1CB-9222-5E40-8E3D-9904E508D337}"/>
          </ac:spMkLst>
        </pc:spChg>
        <pc:spChg chg="add mod">
          <ac:chgData name="延齡 楊" userId="3b99287881d56c4f" providerId="LiveId" clId="{8DC48FF2-0F94-084B-A941-3A63485117C9}" dt="2020-06-27T00:59:09.949" v="3228"/>
          <ac:spMkLst>
            <pc:docMk/>
            <pc:sldMk cId="312974331" sldId="471"/>
            <ac:spMk id="30" creationId="{459EC213-2DDA-824C-86ED-6F900F893283}"/>
          </ac:spMkLst>
        </pc:spChg>
        <pc:spChg chg="add mod">
          <ac:chgData name="延齡 楊" userId="3b99287881d56c4f" providerId="LiveId" clId="{8DC48FF2-0F94-084B-A941-3A63485117C9}" dt="2020-06-27T00:59:09.949" v="3228"/>
          <ac:spMkLst>
            <pc:docMk/>
            <pc:sldMk cId="312974331" sldId="471"/>
            <ac:spMk id="31" creationId="{5A99CAAF-5528-3143-9EAE-B99D886F0EB9}"/>
          </ac:spMkLst>
        </pc:spChg>
        <pc:spChg chg="add mod">
          <ac:chgData name="延齡 楊" userId="3b99287881d56c4f" providerId="LiveId" clId="{8DC48FF2-0F94-084B-A941-3A63485117C9}" dt="2020-06-27T00:59:09.949" v="3228"/>
          <ac:spMkLst>
            <pc:docMk/>
            <pc:sldMk cId="312974331" sldId="471"/>
            <ac:spMk id="33" creationId="{66963D43-A918-D640-94AB-187722CFEC24}"/>
          </ac:spMkLst>
        </pc:spChg>
        <pc:spChg chg="add mod">
          <ac:chgData name="延齡 楊" userId="3b99287881d56c4f" providerId="LiveId" clId="{8DC48FF2-0F94-084B-A941-3A63485117C9}" dt="2020-06-27T01:02:25.747" v="3232" actId="1076"/>
          <ac:spMkLst>
            <pc:docMk/>
            <pc:sldMk cId="312974331" sldId="471"/>
            <ac:spMk id="34" creationId="{1282E9C0-9D70-C24A-8AEC-9E7D39BB61DA}"/>
          </ac:spMkLst>
        </pc:spChg>
        <pc:spChg chg="add mod">
          <ac:chgData name="延齡 楊" userId="3b99287881d56c4f" providerId="LiveId" clId="{8DC48FF2-0F94-084B-A941-3A63485117C9}" dt="2020-06-27T01:02:52.206" v="3233" actId="947"/>
          <ac:spMkLst>
            <pc:docMk/>
            <pc:sldMk cId="312974331" sldId="471"/>
            <ac:spMk id="35" creationId="{F85AE3C1-F730-F644-9EB7-928B37EA0CA8}"/>
          </ac:spMkLst>
        </pc:spChg>
        <pc:spChg chg="add mod">
          <ac:chgData name="延齡 楊" userId="3b99287881d56c4f" providerId="LiveId" clId="{8DC48FF2-0F94-084B-A941-3A63485117C9}" dt="2020-06-27T01:02:25.747" v="3232" actId="1076"/>
          <ac:spMkLst>
            <pc:docMk/>
            <pc:sldMk cId="312974331" sldId="471"/>
            <ac:spMk id="36" creationId="{7A6869C7-24ED-FF4B-8946-8BDF24BF6168}"/>
          </ac:spMkLst>
        </pc:spChg>
        <pc:spChg chg="add mod">
          <ac:chgData name="延齡 楊" userId="3b99287881d56c4f" providerId="LiveId" clId="{8DC48FF2-0F94-084B-A941-3A63485117C9}" dt="2020-06-27T01:02:25.747" v="3232" actId="1076"/>
          <ac:spMkLst>
            <pc:docMk/>
            <pc:sldMk cId="312974331" sldId="471"/>
            <ac:spMk id="38" creationId="{645719A1-1200-5F45-BE60-8F038B2FE3B1}"/>
          </ac:spMkLst>
        </pc:spChg>
        <pc:spChg chg="add del mod">
          <ac:chgData name="延齡 楊" userId="3b99287881d56c4f" providerId="LiveId" clId="{8DC48FF2-0F94-084B-A941-3A63485117C9}" dt="2020-06-27T01:06:40.425" v="3258" actId="478"/>
          <ac:spMkLst>
            <pc:docMk/>
            <pc:sldMk cId="312974331" sldId="471"/>
            <ac:spMk id="39" creationId="{07AB5A03-60A4-0A44-9333-0187F2AD048B}"/>
          </ac:spMkLst>
        </pc:spChg>
        <pc:spChg chg="add del mod">
          <ac:chgData name="延齡 楊" userId="3b99287881d56c4f" providerId="LiveId" clId="{8DC48FF2-0F94-084B-A941-3A63485117C9}" dt="2020-06-27T01:06:40.425" v="3258" actId="478"/>
          <ac:spMkLst>
            <pc:docMk/>
            <pc:sldMk cId="312974331" sldId="471"/>
            <ac:spMk id="40" creationId="{2F980BC3-0EDC-8C40-AE82-0432F8A80CE4}"/>
          </ac:spMkLst>
        </pc:spChg>
        <pc:spChg chg="add del mod">
          <ac:chgData name="延齡 楊" userId="3b99287881d56c4f" providerId="LiveId" clId="{8DC48FF2-0F94-084B-A941-3A63485117C9}" dt="2020-06-27T01:06:40.425" v="3258" actId="478"/>
          <ac:spMkLst>
            <pc:docMk/>
            <pc:sldMk cId="312974331" sldId="471"/>
            <ac:spMk id="41" creationId="{A3CC8AF8-9033-A34F-B903-F6A446C81CBA}"/>
          </ac:spMkLst>
        </pc:spChg>
        <pc:spChg chg="add mod">
          <ac:chgData name="延齡 楊" userId="3b99287881d56c4f" providerId="LiveId" clId="{8DC48FF2-0F94-084B-A941-3A63485117C9}" dt="2020-06-27T01:06:53.262" v="3260" actId="1076"/>
          <ac:spMkLst>
            <pc:docMk/>
            <pc:sldMk cId="312974331" sldId="471"/>
            <ac:spMk id="42" creationId="{3D8433B3-A5BE-7944-9D24-FF37BD85655C}"/>
          </ac:spMkLst>
        </pc:spChg>
        <pc:spChg chg="add mod">
          <ac:chgData name="延齡 楊" userId="3b99287881d56c4f" providerId="LiveId" clId="{8DC48FF2-0F94-084B-A941-3A63485117C9}" dt="2020-06-27T01:06:53.262" v="3260" actId="1076"/>
          <ac:spMkLst>
            <pc:docMk/>
            <pc:sldMk cId="312974331" sldId="471"/>
            <ac:spMk id="43" creationId="{7AD5467B-F463-9840-A938-992358AA2B58}"/>
          </ac:spMkLst>
        </pc:spChg>
        <pc:spChg chg="add mod">
          <ac:chgData name="延齡 楊" userId="3b99287881d56c4f" providerId="LiveId" clId="{8DC48FF2-0F94-084B-A941-3A63485117C9}" dt="2020-06-27T01:06:53.262" v="3260" actId="1076"/>
          <ac:spMkLst>
            <pc:docMk/>
            <pc:sldMk cId="312974331" sldId="471"/>
            <ac:spMk id="44" creationId="{30C32FFF-3755-8F43-A426-0F9D5D217998}"/>
          </ac:spMkLst>
        </pc:spChg>
        <pc:picChg chg="mod modCrop">
          <ac:chgData name="延齡 楊" userId="3b99287881d56c4f" providerId="LiveId" clId="{8DC48FF2-0F94-084B-A941-3A63485117C9}" dt="2020-06-27T00:23:58.600" v="3116" actId="1076"/>
          <ac:picMkLst>
            <pc:docMk/>
            <pc:sldMk cId="312974331" sldId="471"/>
            <ac:picMk id="3" creationId="{F9D9DBAB-CF11-6942-B8E2-8F1FB91BBD43}"/>
          </ac:picMkLst>
        </pc:picChg>
        <pc:picChg chg="del">
          <ac:chgData name="延齡 楊" userId="3b99287881d56c4f" providerId="LiveId" clId="{8DC48FF2-0F94-084B-A941-3A63485117C9}" dt="2020-06-27T00:22:24.227" v="3072" actId="478"/>
          <ac:picMkLst>
            <pc:docMk/>
            <pc:sldMk cId="312974331" sldId="471"/>
            <ac:picMk id="6" creationId="{73791E38-5B67-4C4B-8599-78CFA309ED96}"/>
          </ac:picMkLst>
        </pc:picChg>
        <pc:picChg chg="add mod modCrop">
          <ac:chgData name="延齡 楊" userId="3b99287881d56c4f" providerId="LiveId" clId="{8DC48FF2-0F94-084B-A941-3A63485117C9}" dt="2020-06-27T00:24:27.011" v="3123" actId="1076"/>
          <ac:picMkLst>
            <pc:docMk/>
            <pc:sldMk cId="312974331" sldId="471"/>
            <ac:picMk id="13" creationId="{D3D4E85E-A4ED-2640-B980-6544EA943CD2}"/>
          </ac:picMkLst>
        </pc:picChg>
        <pc:picChg chg="del">
          <ac:chgData name="延齡 楊" userId="3b99287881d56c4f" providerId="LiveId" clId="{8DC48FF2-0F94-084B-A941-3A63485117C9}" dt="2020-06-27T00:22:22.851" v="3071" actId="478"/>
          <ac:picMkLst>
            <pc:docMk/>
            <pc:sldMk cId="312974331" sldId="471"/>
            <ac:picMk id="15" creationId="{B764A6A8-D7EF-DF45-A792-F726AFCB022A}"/>
          </ac:picMkLst>
        </pc:picChg>
        <pc:picChg chg="del">
          <ac:chgData name="延齡 楊" userId="3b99287881d56c4f" providerId="LiveId" clId="{8DC48FF2-0F94-084B-A941-3A63485117C9}" dt="2020-06-27T00:22:25.332" v="3073" actId="478"/>
          <ac:picMkLst>
            <pc:docMk/>
            <pc:sldMk cId="312974331" sldId="471"/>
            <ac:picMk id="20" creationId="{57325D37-D829-C946-97FF-0CE4B6CC0D05}"/>
          </ac:picMkLst>
        </pc:picChg>
        <pc:cxnChg chg="add del mod">
          <ac:chgData name="延齡 楊" userId="3b99287881d56c4f" providerId="LiveId" clId="{8DC48FF2-0F94-084B-A941-3A63485117C9}" dt="2020-06-27T00:59:09.374" v="3227" actId="478"/>
          <ac:cxnSpMkLst>
            <pc:docMk/>
            <pc:sldMk cId="312974331" sldId="471"/>
            <ac:cxnSpMk id="7" creationId="{EE1A6396-58A6-7442-8AFB-B892BA02A648}"/>
          </ac:cxnSpMkLst>
        </pc:cxnChg>
        <pc:cxnChg chg="add del mod">
          <ac:chgData name="延齡 楊" userId="3b99287881d56c4f" providerId="LiveId" clId="{8DC48FF2-0F94-084B-A941-3A63485117C9}" dt="2020-06-27T00:59:09.374" v="3227" actId="478"/>
          <ac:cxnSpMkLst>
            <pc:docMk/>
            <pc:sldMk cId="312974331" sldId="471"/>
            <ac:cxnSpMk id="24" creationId="{828B1310-3C8E-DA48-9BEB-545DF2CD3DC4}"/>
          </ac:cxnSpMkLst>
        </pc:cxnChg>
        <pc:cxnChg chg="add del mod">
          <ac:chgData name="延齡 楊" userId="3b99287881d56c4f" providerId="LiveId" clId="{8DC48FF2-0F94-084B-A941-3A63485117C9}" dt="2020-06-27T00:33:43.135" v="3169" actId="478"/>
          <ac:cxnSpMkLst>
            <pc:docMk/>
            <pc:sldMk cId="312974331" sldId="471"/>
            <ac:cxnSpMk id="25" creationId="{BCCCE882-B2D3-C848-83F2-6F1CA57D37C2}"/>
          </ac:cxnSpMkLst>
        </pc:cxnChg>
        <pc:cxnChg chg="add del mod">
          <ac:chgData name="延齡 楊" userId="3b99287881d56c4f" providerId="LiveId" clId="{8DC48FF2-0F94-084B-A941-3A63485117C9}" dt="2020-06-27T01:02:11.404" v="3229" actId="478"/>
          <ac:cxnSpMkLst>
            <pc:docMk/>
            <pc:sldMk cId="312974331" sldId="471"/>
            <ac:cxnSpMk id="26" creationId="{DCD5A759-C54F-6E4A-9B18-7D6E0D6BA54F}"/>
          </ac:cxnSpMkLst>
        </pc:cxnChg>
        <pc:cxnChg chg="add del mod">
          <ac:chgData name="延齡 楊" userId="3b99287881d56c4f" providerId="LiveId" clId="{8DC48FF2-0F94-084B-A941-3A63485117C9}" dt="2020-06-27T01:03:15.990" v="3234" actId="478"/>
          <ac:cxnSpMkLst>
            <pc:docMk/>
            <pc:sldMk cId="312974331" sldId="471"/>
            <ac:cxnSpMk id="27" creationId="{BE23254F-A241-784E-B28A-7A674F25A6FC}"/>
          </ac:cxnSpMkLst>
        </pc:cxnChg>
        <pc:cxnChg chg="add mod">
          <ac:chgData name="延齡 楊" userId="3b99287881d56c4f" providerId="LiveId" clId="{8DC48FF2-0F94-084B-A941-3A63485117C9}" dt="2020-06-27T00:59:09.949" v="3228"/>
          <ac:cxnSpMkLst>
            <pc:docMk/>
            <pc:sldMk cId="312974331" sldId="471"/>
            <ac:cxnSpMk id="32" creationId="{238A6245-6442-F149-AE7B-1C43BD828FCE}"/>
          </ac:cxnSpMkLst>
        </pc:cxnChg>
        <pc:cxnChg chg="add mod">
          <ac:chgData name="延齡 楊" userId="3b99287881d56c4f" providerId="LiveId" clId="{8DC48FF2-0F94-084B-A941-3A63485117C9}" dt="2020-06-27T01:02:25.747" v="3232" actId="1076"/>
          <ac:cxnSpMkLst>
            <pc:docMk/>
            <pc:sldMk cId="312974331" sldId="471"/>
            <ac:cxnSpMk id="37" creationId="{6BB1C05C-62EB-DD49-AC93-A271CFE1B96F}"/>
          </ac:cxnSpMkLst>
        </pc:cxnChg>
      </pc:sldChg>
      <pc:sldChg chg="add del">
        <pc:chgData name="延齡 楊" userId="3b99287881d56c4f" providerId="LiveId" clId="{8DC48FF2-0F94-084B-A941-3A63485117C9}" dt="2020-06-27T00:19:53.123" v="3059" actId="2696"/>
        <pc:sldMkLst>
          <pc:docMk/>
          <pc:sldMk cId="337383087" sldId="471"/>
        </pc:sldMkLst>
      </pc:sldChg>
      <pc:sldChg chg="add del">
        <pc:chgData name="延齡 楊" userId="3b99287881d56c4f" providerId="LiveId" clId="{8DC48FF2-0F94-084B-A941-3A63485117C9}" dt="2020-06-27T00:07:02.849" v="2987" actId="2696"/>
        <pc:sldMkLst>
          <pc:docMk/>
          <pc:sldMk cId="3574792132" sldId="471"/>
        </pc:sldMkLst>
      </pc:sldChg>
      <pc:sldChg chg="addSp delSp modSp add del">
        <pc:chgData name="延齡 楊" userId="3b99287881d56c4f" providerId="LiveId" clId="{8DC48FF2-0F94-084B-A941-3A63485117C9}" dt="2020-06-27T03:12:17.309" v="3853" actId="2696"/>
        <pc:sldMkLst>
          <pc:docMk/>
          <pc:sldMk cId="250473839" sldId="472"/>
        </pc:sldMkLst>
        <pc:spChg chg="mod">
          <ac:chgData name="延齡 楊" userId="3b99287881d56c4f" providerId="LiveId" clId="{8DC48FF2-0F94-084B-A941-3A63485117C9}" dt="2020-06-27T00:58:39.928" v="3226" actId="1076"/>
          <ac:spMkLst>
            <pc:docMk/>
            <pc:sldMk cId="250473839" sldId="472"/>
            <ac:spMk id="2" creationId="{75DAD42A-5962-C945-9861-D7BCB2D887C6}"/>
          </ac:spMkLst>
        </pc:spChg>
        <pc:spChg chg="add mod">
          <ac:chgData name="延齡 楊" userId="3b99287881d56c4f" providerId="LiveId" clId="{8DC48FF2-0F94-084B-A941-3A63485117C9}" dt="2020-06-27T00:36:20.800" v="3188" actId="1076"/>
          <ac:spMkLst>
            <pc:docMk/>
            <pc:sldMk cId="250473839" sldId="472"/>
            <ac:spMk id="4" creationId="{DBA65D8D-06D5-0142-B758-8760E83ABD2A}"/>
          </ac:spMkLst>
        </pc:spChg>
        <pc:spChg chg="mod">
          <ac:chgData name="延齡 楊" userId="3b99287881d56c4f" providerId="LiveId" clId="{8DC48FF2-0F94-084B-A941-3A63485117C9}" dt="2020-06-27T00:35:45.165" v="3186"/>
          <ac:spMkLst>
            <pc:docMk/>
            <pc:sldMk cId="250473839" sldId="472"/>
            <ac:spMk id="5" creationId="{4E37F0E2-A711-CC48-B5C7-D0984A539196}"/>
          </ac:spMkLst>
        </pc:spChg>
        <pc:spChg chg="mod">
          <ac:chgData name="延齡 楊" userId="3b99287881d56c4f" providerId="LiveId" clId="{8DC48FF2-0F94-084B-A941-3A63485117C9}" dt="2020-06-27T00:58:39.928" v="3226" actId="1076"/>
          <ac:spMkLst>
            <pc:docMk/>
            <pc:sldMk cId="250473839" sldId="472"/>
            <ac:spMk id="12" creationId="{5949382C-C3DA-3249-A49E-945D767D4A50}"/>
          </ac:spMkLst>
        </pc:spChg>
        <pc:spChg chg="del">
          <ac:chgData name="延齡 楊" userId="3b99287881d56c4f" providerId="LiveId" clId="{8DC48FF2-0F94-084B-A941-3A63485117C9}" dt="2020-06-27T01:04:31.872" v="3237" actId="478"/>
          <ac:spMkLst>
            <pc:docMk/>
            <pc:sldMk cId="250473839" sldId="472"/>
            <ac:spMk id="14" creationId="{5B3563BC-FE61-E148-8218-E1F9155B9206}"/>
          </ac:spMkLst>
        </pc:spChg>
        <pc:spChg chg="del">
          <ac:chgData name="延齡 楊" userId="3b99287881d56c4f" providerId="LiveId" clId="{8DC48FF2-0F94-084B-A941-3A63485117C9}" dt="2020-06-27T01:04:31.872" v="3237" actId="478"/>
          <ac:spMkLst>
            <pc:docMk/>
            <pc:sldMk cId="250473839" sldId="472"/>
            <ac:spMk id="18" creationId="{2728FC11-996A-9E4E-B293-BD34CCAA506E}"/>
          </ac:spMkLst>
        </pc:spChg>
        <pc:spChg chg="del">
          <ac:chgData name="延齡 楊" userId="3b99287881d56c4f" providerId="LiveId" clId="{8DC48FF2-0F94-084B-A941-3A63485117C9}" dt="2020-06-27T01:04:31.872" v="3237" actId="478"/>
          <ac:spMkLst>
            <pc:docMk/>
            <pc:sldMk cId="250473839" sldId="472"/>
            <ac:spMk id="22" creationId="{69A1ADD7-9BDD-EC43-A40D-61BBF99B57BE}"/>
          </ac:spMkLst>
        </pc:spChg>
        <pc:spChg chg="del">
          <ac:chgData name="延齡 楊" userId="3b99287881d56c4f" providerId="LiveId" clId="{8DC48FF2-0F94-084B-A941-3A63485117C9}" dt="2020-06-27T01:04:31.872" v="3237" actId="478"/>
          <ac:spMkLst>
            <pc:docMk/>
            <pc:sldMk cId="250473839" sldId="472"/>
            <ac:spMk id="23" creationId="{24AA3A8D-A2E4-D34E-8D8D-C20E10071ED8}"/>
          </ac:spMkLst>
        </pc:spChg>
        <pc:spChg chg="add mod">
          <ac:chgData name="延齡 楊" userId="3b99287881d56c4f" providerId="LiveId" clId="{8DC48FF2-0F94-084B-A941-3A63485117C9}" dt="2020-06-27T00:58:39.928" v="3226" actId="1076"/>
          <ac:spMkLst>
            <pc:docMk/>
            <pc:sldMk cId="250473839" sldId="472"/>
            <ac:spMk id="25" creationId="{B210E403-DEDD-5C40-8350-2C6A41FBA31B}"/>
          </ac:spMkLst>
        </pc:spChg>
        <pc:spChg chg="add del mod">
          <ac:chgData name="延齡 楊" userId="3b99287881d56c4f" providerId="LiveId" clId="{8DC48FF2-0F94-084B-A941-3A63485117C9}" dt="2020-06-27T01:05:02.494" v="3239" actId="478"/>
          <ac:spMkLst>
            <pc:docMk/>
            <pc:sldMk cId="250473839" sldId="472"/>
            <ac:spMk id="28" creationId="{99B93F12-0406-8449-9A8C-AEC7B1C44E66}"/>
          </ac:spMkLst>
        </pc:spChg>
        <pc:spChg chg="add del mod">
          <ac:chgData name="延齡 楊" userId="3b99287881d56c4f" providerId="LiveId" clId="{8DC48FF2-0F94-084B-A941-3A63485117C9}" dt="2020-06-27T01:05:02.494" v="3239" actId="478"/>
          <ac:spMkLst>
            <pc:docMk/>
            <pc:sldMk cId="250473839" sldId="472"/>
            <ac:spMk id="29" creationId="{7D3F2E11-180B-3240-87AF-C5CD3C1F1331}"/>
          </ac:spMkLst>
        </pc:spChg>
        <pc:spChg chg="add mod">
          <ac:chgData name="延齡 楊" userId="3b99287881d56c4f" providerId="LiveId" clId="{8DC48FF2-0F94-084B-A941-3A63485117C9}" dt="2020-06-27T01:05:30.029" v="3251" actId="1076"/>
          <ac:spMkLst>
            <pc:docMk/>
            <pc:sldMk cId="250473839" sldId="472"/>
            <ac:spMk id="30" creationId="{72F3AE98-E5A1-924E-918D-036BAD1E5AB0}"/>
          </ac:spMkLst>
        </pc:spChg>
        <pc:spChg chg="add del mod">
          <ac:chgData name="延齡 楊" userId="3b99287881d56c4f" providerId="LiveId" clId="{8DC48FF2-0F94-084B-A941-3A63485117C9}" dt="2020-06-27T01:05:02.494" v="3239" actId="478"/>
          <ac:spMkLst>
            <pc:docMk/>
            <pc:sldMk cId="250473839" sldId="472"/>
            <ac:spMk id="32" creationId="{6CA20C77-75F4-0E4A-9C78-B95681F958D7}"/>
          </ac:spMkLst>
        </pc:spChg>
        <pc:spChg chg="add mod">
          <ac:chgData name="延齡 楊" userId="3b99287881d56c4f" providerId="LiveId" clId="{8DC48FF2-0F94-084B-A941-3A63485117C9}" dt="2020-06-27T01:05:36.726" v="3252" actId="14100"/>
          <ac:spMkLst>
            <pc:docMk/>
            <pc:sldMk cId="250473839" sldId="472"/>
            <ac:spMk id="33" creationId="{0AD5FF69-DE2A-504D-9DC4-C3282358F920}"/>
          </ac:spMkLst>
        </pc:spChg>
        <pc:spChg chg="add mod">
          <ac:chgData name="延齡 楊" userId="3b99287881d56c4f" providerId="LiveId" clId="{8DC48FF2-0F94-084B-A941-3A63485117C9}" dt="2020-06-27T01:05:15.434" v="3240" actId="1076"/>
          <ac:spMkLst>
            <pc:docMk/>
            <pc:sldMk cId="250473839" sldId="472"/>
            <ac:spMk id="34" creationId="{E2E2F5EB-9CF5-E14D-A4B5-A627C90C6ABD}"/>
          </ac:spMkLst>
        </pc:spChg>
        <pc:spChg chg="add mod">
          <ac:chgData name="延齡 楊" userId="3b99287881d56c4f" providerId="LiveId" clId="{8DC48FF2-0F94-084B-A941-3A63485117C9}" dt="2020-06-27T01:05:40.721" v="3253" actId="14100"/>
          <ac:spMkLst>
            <pc:docMk/>
            <pc:sldMk cId="250473839" sldId="472"/>
            <ac:spMk id="35" creationId="{B504E4C8-7C3F-5E4C-BCB0-AAFDBDCC3DE8}"/>
          </ac:spMkLst>
        </pc:spChg>
        <pc:picChg chg="del">
          <ac:chgData name="延齡 楊" userId="3b99287881d56c4f" providerId="LiveId" clId="{8DC48FF2-0F94-084B-A941-3A63485117C9}" dt="2020-06-27T00:35:25.606" v="3183" actId="478"/>
          <ac:picMkLst>
            <pc:docMk/>
            <pc:sldMk cId="250473839" sldId="472"/>
            <ac:picMk id="13" creationId="{D3D4E85E-A4ED-2640-B980-6544EA943CD2}"/>
          </ac:picMkLst>
        </pc:picChg>
        <pc:picChg chg="add mod modCrop">
          <ac:chgData name="延齡 楊" userId="3b99287881d56c4f" providerId="LiveId" clId="{8DC48FF2-0F94-084B-A941-3A63485117C9}" dt="2020-06-27T00:35:30.122" v="3184" actId="1076"/>
          <ac:picMkLst>
            <pc:docMk/>
            <pc:sldMk cId="250473839" sldId="472"/>
            <ac:picMk id="20" creationId="{66D37581-64AC-7249-8C22-E09B9A103676}"/>
          </ac:picMkLst>
        </pc:picChg>
        <pc:cxnChg chg="del mod">
          <ac:chgData name="延齡 楊" userId="3b99287881d56c4f" providerId="LiveId" clId="{8DC48FF2-0F94-084B-A941-3A63485117C9}" dt="2020-06-27T00:57:25.717" v="3219" actId="478"/>
          <ac:cxnSpMkLst>
            <pc:docMk/>
            <pc:sldMk cId="250473839" sldId="472"/>
            <ac:cxnSpMk id="7" creationId="{EE1A6396-58A6-7442-8AFB-B892BA02A648}"/>
          </ac:cxnSpMkLst>
        </pc:cxnChg>
        <pc:cxnChg chg="del">
          <ac:chgData name="延齡 楊" userId="3b99287881d56c4f" providerId="LiveId" clId="{8DC48FF2-0F94-084B-A941-3A63485117C9}" dt="2020-06-27T01:04:31.872" v="3237" actId="478"/>
          <ac:cxnSpMkLst>
            <pc:docMk/>
            <pc:sldMk cId="250473839" sldId="472"/>
            <ac:cxnSpMk id="26" creationId="{DCD5A759-C54F-6E4A-9B18-7D6E0D6BA54F}"/>
          </ac:cxnSpMkLst>
        </pc:cxnChg>
        <pc:cxnChg chg="del">
          <ac:chgData name="延齡 楊" userId="3b99287881d56c4f" providerId="LiveId" clId="{8DC48FF2-0F94-084B-A941-3A63485117C9}" dt="2020-06-27T01:04:31.872" v="3237" actId="478"/>
          <ac:cxnSpMkLst>
            <pc:docMk/>
            <pc:sldMk cId="250473839" sldId="472"/>
            <ac:cxnSpMk id="27" creationId="{BE23254F-A241-784E-B28A-7A674F25A6FC}"/>
          </ac:cxnSpMkLst>
        </pc:cxnChg>
        <pc:cxnChg chg="add mod">
          <ac:chgData name="延齡 楊" userId="3b99287881d56c4f" providerId="LiveId" clId="{8DC48FF2-0F94-084B-A941-3A63485117C9}" dt="2020-06-27T01:05:30.029" v="3251" actId="1076"/>
          <ac:cxnSpMkLst>
            <pc:docMk/>
            <pc:sldMk cId="250473839" sldId="472"/>
            <ac:cxnSpMk id="31" creationId="{98AE642C-AC32-9943-8D03-6EC74EF31692}"/>
          </ac:cxnSpMkLst>
        </pc:cxnChg>
      </pc:sldChg>
      <pc:sldChg chg="add del">
        <pc:chgData name="延齡 楊" userId="3b99287881d56c4f" providerId="LiveId" clId="{8DC48FF2-0F94-084B-A941-3A63485117C9}" dt="2020-06-27T00:20:04.977" v="3062" actId="2696"/>
        <pc:sldMkLst>
          <pc:docMk/>
          <pc:sldMk cId="3881517902" sldId="472"/>
        </pc:sldMkLst>
      </pc:sldChg>
      <pc:sldChg chg="addSp delSp modSp add ord">
        <pc:chgData name="延齡 楊" userId="3b99287881d56c4f" providerId="LiveId" clId="{8DC48FF2-0F94-084B-A941-3A63485117C9}" dt="2020-06-27T03:59:50.690" v="4040" actId="1076"/>
        <pc:sldMkLst>
          <pc:docMk/>
          <pc:sldMk cId="2944186512" sldId="473"/>
        </pc:sldMkLst>
        <pc:spChg chg="del">
          <ac:chgData name="延齡 楊" userId="3b99287881d56c4f" providerId="LiveId" clId="{8DC48FF2-0F94-084B-A941-3A63485117C9}" dt="2020-06-27T01:51:50.870" v="3356" actId="478"/>
          <ac:spMkLst>
            <pc:docMk/>
            <pc:sldMk cId="2944186512" sldId="473"/>
            <ac:spMk id="2" creationId="{BB354D8C-4D10-4225-8F98-10CB7CFB9541}"/>
          </ac:spMkLst>
        </pc:spChg>
        <pc:spChg chg="del">
          <ac:chgData name="延齡 楊" userId="3b99287881d56c4f" providerId="LiveId" clId="{8DC48FF2-0F94-084B-A941-3A63485117C9}" dt="2020-06-27T01:49:13.070" v="3339" actId="478"/>
          <ac:spMkLst>
            <pc:docMk/>
            <pc:sldMk cId="2944186512" sldId="473"/>
            <ac:spMk id="3" creationId="{45FA3491-A7C0-4ABF-93CC-F4BA2AFADFE0}"/>
          </ac:spMkLst>
        </pc:spChg>
        <pc:spChg chg="mod">
          <ac:chgData name="延齡 楊" userId="3b99287881d56c4f" providerId="LiveId" clId="{8DC48FF2-0F94-084B-A941-3A63485117C9}" dt="2020-06-27T01:51:47.623" v="3355" actId="20577"/>
          <ac:spMkLst>
            <pc:docMk/>
            <pc:sldMk cId="2944186512" sldId="473"/>
            <ac:spMk id="5" creationId="{4E37F0E2-A711-CC48-B5C7-D0984A539196}"/>
          </ac:spMkLst>
        </pc:spChg>
        <pc:spChg chg="del">
          <ac:chgData name="延齡 楊" userId="3b99287881d56c4f" providerId="LiveId" clId="{8DC48FF2-0F94-084B-A941-3A63485117C9}" dt="2020-06-27T01:49:08.934" v="3337" actId="478"/>
          <ac:spMkLst>
            <pc:docMk/>
            <pc:sldMk cId="2944186512" sldId="473"/>
            <ac:spMk id="6" creationId="{6E6B4729-14E8-4BE7-BB60-1EFE3C0F4332}"/>
          </ac:spMkLst>
        </pc:spChg>
        <pc:spChg chg="del">
          <ac:chgData name="延齡 楊" userId="3b99287881d56c4f" providerId="LiveId" clId="{8DC48FF2-0F94-084B-A941-3A63485117C9}" dt="2020-06-27T01:49:10.800" v="3338" actId="478"/>
          <ac:spMkLst>
            <pc:docMk/>
            <pc:sldMk cId="2944186512" sldId="473"/>
            <ac:spMk id="7" creationId="{E966C9B1-B54A-42CA-9883-7146A7B5A9BE}"/>
          </ac:spMkLst>
        </pc:spChg>
        <pc:spChg chg="add mod">
          <ac:chgData name="延齡 楊" userId="3b99287881d56c4f" providerId="LiveId" clId="{8DC48FF2-0F94-084B-A941-3A63485117C9}" dt="2020-06-27T02:05:10.643" v="3435" actId="20577"/>
          <ac:spMkLst>
            <pc:docMk/>
            <pc:sldMk cId="2944186512" sldId="473"/>
            <ac:spMk id="11" creationId="{D0263D13-2AB9-9D4E-AF8D-2E8086CDE295}"/>
          </ac:spMkLst>
        </pc:spChg>
        <pc:spChg chg="add mod">
          <ac:chgData name="延齡 楊" userId="3b99287881d56c4f" providerId="LiveId" clId="{8DC48FF2-0F94-084B-A941-3A63485117C9}" dt="2020-06-27T03:59:50.690" v="4040" actId="1076"/>
          <ac:spMkLst>
            <pc:docMk/>
            <pc:sldMk cId="2944186512" sldId="473"/>
            <ac:spMk id="13" creationId="{58E8C6A0-2540-C94B-8B8C-836942A2D570}"/>
          </ac:spMkLst>
        </pc:spChg>
        <pc:picChg chg="add mod">
          <ac:chgData name="延齡 楊" userId="3b99287881d56c4f" providerId="LiveId" clId="{8DC48FF2-0F94-084B-A941-3A63485117C9}" dt="2020-06-27T02:01:10.101" v="3367" actId="1076"/>
          <ac:picMkLst>
            <pc:docMk/>
            <pc:sldMk cId="2944186512" sldId="473"/>
            <ac:picMk id="8" creationId="{72A0C7CD-3510-6044-8F13-497200521403}"/>
          </ac:picMkLst>
        </pc:picChg>
        <pc:picChg chg="add mod">
          <ac:chgData name="延齡 楊" userId="3b99287881d56c4f" providerId="LiveId" clId="{8DC48FF2-0F94-084B-A941-3A63485117C9}" dt="2020-06-27T02:01:32.565" v="3369" actId="1076"/>
          <ac:picMkLst>
            <pc:docMk/>
            <pc:sldMk cId="2944186512" sldId="473"/>
            <ac:picMk id="10" creationId="{3EA3AC00-01E5-2643-B69E-CDCB58402AE8}"/>
          </ac:picMkLst>
        </pc:picChg>
      </pc:sldChg>
      <pc:sldChg chg="addSp delSp modSp add modNotesTx">
        <pc:chgData name="延齡 楊" userId="3b99287881d56c4f" providerId="LiveId" clId="{8DC48FF2-0F94-084B-A941-3A63485117C9}" dt="2020-06-29T11:33:02.077" v="9265" actId="1076"/>
        <pc:sldMkLst>
          <pc:docMk/>
          <pc:sldMk cId="51539733" sldId="474"/>
        </pc:sldMkLst>
        <pc:spChg chg="del">
          <ac:chgData name="延齡 楊" userId="3b99287881d56c4f" providerId="LiveId" clId="{8DC48FF2-0F94-084B-A941-3A63485117C9}" dt="2020-06-27T01:41:59.447" v="3268" actId="478"/>
          <ac:spMkLst>
            <pc:docMk/>
            <pc:sldMk cId="51539733" sldId="474"/>
            <ac:spMk id="2" creationId="{75DAD42A-5962-C945-9861-D7BCB2D887C6}"/>
          </ac:spMkLst>
        </pc:spChg>
        <pc:spChg chg="add mod">
          <ac:chgData name="延齡 楊" userId="3b99287881d56c4f" providerId="LiveId" clId="{8DC48FF2-0F94-084B-A941-3A63485117C9}" dt="2020-06-29T11:33:02.077" v="9265" actId="1076"/>
          <ac:spMkLst>
            <pc:docMk/>
            <pc:sldMk cId="51539733" sldId="474"/>
            <ac:spMk id="2" creationId="{8CCDE822-CDAA-344E-A9FF-9C8CF63EA372}"/>
          </ac:spMkLst>
        </pc:spChg>
        <pc:spChg chg="del">
          <ac:chgData name="延齡 楊" userId="3b99287881d56c4f" providerId="LiveId" clId="{8DC48FF2-0F94-084B-A941-3A63485117C9}" dt="2020-06-27T01:41:59.447" v="3268" actId="478"/>
          <ac:spMkLst>
            <pc:docMk/>
            <pc:sldMk cId="51539733" sldId="474"/>
            <ac:spMk id="4" creationId="{DBA65D8D-06D5-0142-B758-8760E83ABD2A}"/>
          </ac:spMkLst>
        </pc:spChg>
        <pc:spChg chg="mod">
          <ac:chgData name="延齡 楊" userId="3b99287881d56c4f" providerId="LiveId" clId="{8DC48FF2-0F94-084B-A941-3A63485117C9}" dt="2020-06-27T01:23:05.092" v="3266"/>
          <ac:spMkLst>
            <pc:docMk/>
            <pc:sldMk cId="51539733" sldId="474"/>
            <ac:spMk id="5" creationId="{4E37F0E2-A711-CC48-B5C7-D0984A539196}"/>
          </ac:spMkLst>
        </pc:spChg>
        <pc:spChg chg="del">
          <ac:chgData name="延齡 楊" userId="3b99287881d56c4f" providerId="LiveId" clId="{8DC48FF2-0F94-084B-A941-3A63485117C9}" dt="2020-06-27T01:41:59.447" v="3268" actId="478"/>
          <ac:spMkLst>
            <pc:docMk/>
            <pc:sldMk cId="51539733" sldId="474"/>
            <ac:spMk id="12" creationId="{5949382C-C3DA-3249-A49E-945D767D4A50}"/>
          </ac:spMkLst>
        </pc:spChg>
        <pc:spChg chg="add mod">
          <ac:chgData name="延齡 楊" userId="3b99287881d56c4f" providerId="LiveId" clId="{8DC48FF2-0F94-084B-A941-3A63485117C9}" dt="2020-06-28T02:38:05.267" v="4800" actId="115"/>
          <ac:spMkLst>
            <pc:docMk/>
            <pc:sldMk cId="51539733" sldId="474"/>
            <ac:spMk id="15" creationId="{11164E74-2B3E-7D47-B6BE-A6755C643FFD}"/>
          </ac:spMkLst>
        </pc:spChg>
        <pc:spChg chg="add del mod">
          <ac:chgData name="延齡 楊" userId="3b99287881d56c4f" providerId="LiveId" clId="{8DC48FF2-0F94-084B-A941-3A63485117C9}" dt="2020-06-28T01:44:22.645" v="4346"/>
          <ac:spMkLst>
            <pc:docMk/>
            <pc:sldMk cId="51539733" sldId="474"/>
            <ac:spMk id="16" creationId="{E95D8371-D6AF-3044-B9E4-A59C2D7947AF}"/>
          </ac:spMkLst>
        </pc:spChg>
        <pc:spChg chg="del">
          <ac:chgData name="延齡 楊" userId="3b99287881d56c4f" providerId="LiveId" clId="{8DC48FF2-0F94-084B-A941-3A63485117C9}" dt="2020-06-27T01:41:59.447" v="3268" actId="478"/>
          <ac:spMkLst>
            <pc:docMk/>
            <pc:sldMk cId="51539733" sldId="474"/>
            <ac:spMk id="19" creationId="{ABC6FA6C-639F-624A-A45B-C6E2B0768EF2}"/>
          </ac:spMkLst>
        </pc:spChg>
        <pc:spChg chg="del">
          <ac:chgData name="延齡 楊" userId="3b99287881d56c4f" providerId="LiveId" clId="{8DC48FF2-0F94-084B-A941-3A63485117C9}" dt="2020-06-27T01:41:59.447" v="3268" actId="478"/>
          <ac:spMkLst>
            <pc:docMk/>
            <pc:sldMk cId="51539733" sldId="474"/>
            <ac:spMk id="21" creationId="{CD30F914-CAF8-7F41-8A39-DA6191503FB1}"/>
          </ac:spMkLst>
        </pc:spChg>
        <pc:spChg chg="del">
          <ac:chgData name="延齡 楊" userId="3b99287881d56c4f" providerId="LiveId" clId="{8DC48FF2-0F94-084B-A941-3A63485117C9}" dt="2020-06-27T01:41:59.447" v="3268" actId="478"/>
          <ac:spMkLst>
            <pc:docMk/>
            <pc:sldMk cId="51539733" sldId="474"/>
            <ac:spMk id="25" creationId="{B210E403-DEDD-5C40-8350-2C6A41FBA31B}"/>
          </ac:spMkLst>
        </pc:spChg>
        <pc:spChg chg="add mod">
          <ac:chgData name="延齡 楊" userId="3b99287881d56c4f" providerId="LiveId" clId="{8DC48FF2-0F94-084B-A941-3A63485117C9}" dt="2020-06-28T01:44:13.224" v="4343" actId="1076"/>
          <ac:spMkLst>
            <pc:docMk/>
            <pc:sldMk cId="51539733" sldId="474"/>
            <ac:spMk id="28" creationId="{487486C2-3660-3743-8451-D6E5547E7D01}"/>
          </ac:spMkLst>
        </pc:spChg>
        <pc:spChg chg="del">
          <ac:chgData name="延齡 楊" userId="3b99287881d56c4f" providerId="LiveId" clId="{8DC48FF2-0F94-084B-A941-3A63485117C9}" dt="2020-06-27T01:41:59.447" v="3268" actId="478"/>
          <ac:spMkLst>
            <pc:docMk/>
            <pc:sldMk cId="51539733" sldId="474"/>
            <ac:spMk id="30" creationId="{72F3AE98-E5A1-924E-918D-036BAD1E5AB0}"/>
          </ac:spMkLst>
        </pc:spChg>
        <pc:spChg chg="del">
          <ac:chgData name="延齡 楊" userId="3b99287881d56c4f" providerId="LiveId" clId="{8DC48FF2-0F94-084B-A941-3A63485117C9}" dt="2020-06-27T01:41:59.447" v="3268" actId="478"/>
          <ac:spMkLst>
            <pc:docMk/>
            <pc:sldMk cId="51539733" sldId="474"/>
            <ac:spMk id="33" creationId="{0AD5FF69-DE2A-504D-9DC4-C3282358F920}"/>
          </ac:spMkLst>
        </pc:spChg>
        <pc:spChg chg="del">
          <ac:chgData name="延齡 楊" userId="3b99287881d56c4f" providerId="LiveId" clId="{8DC48FF2-0F94-084B-A941-3A63485117C9}" dt="2020-06-27T01:41:59.447" v="3268" actId="478"/>
          <ac:spMkLst>
            <pc:docMk/>
            <pc:sldMk cId="51539733" sldId="474"/>
            <ac:spMk id="34" creationId="{E2E2F5EB-9CF5-E14D-A4B5-A627C90C6ABD}"/>
          </ac:spMkLst>
        </pc:spChg>
        <pc:spChg chg="del">
          <ac:chgData name="延齡 楊" userId="3b99287881d56c4f" providerId="LiveId" clId="{8DC48FF2-0F94-084B-A941-3A63485117C9}" dt="2020-06-27T01:41:59.447" v="3268" actId="478"/>
          <ac:spMkLst>
            <pc:docMk/>
            <pc:sldMk cId="51539733" sldId="474"/>
            <ac:spMk id="35" creationId="{B504E4C8-7C3F-5E4C-BCB0-AAFDBDCC3DE8}"/>
          </ac:spMkLst>
        </pc:spChg>
        <pc:picChg chg="del">
          <ac:chgData name="延齡 楊" userId="3b99287881d56c4f" providerId="LiveId" clId="{8DC48FF2-0F94-084B-A941-3A63485117C9}" dt="2020-06-27T01:41:59.447" v="3268" actId="478"/>
          <ac:picMkLst>
            <pc:docMk/>
            <pc:sldMk cId="51539733" sldId="474"/>
            <ac:picMk id="3" creationId="{F9D9DBAB-CF11-6942-B8E2-8F1FB91BBD43}"/>
          </ac:picMkLst>
        </pc:picChg>
        <pc:picChg chg="add del mod">
          <ac:chgData name="延齡 楊" userId="3b99287881d56c4f" providerId="LiveId" clId="{8DC48FF2-0F94-084B-A941-3A63485117C9}" dt="2020-06-27T01:51:09.582" v="3340" actId="478"/>
          <ac:picMkLst>
            <pc:docMk/>
            <pc:sldMk cId="51539733" sldId="474"/>
            <ac:picMk id="7" creationId="{FBBDA507-8C5E-294B-9741-898ED8ECCF7D}"/>
          </ac:picMkLst>
        </pc:picChg>
        <pc:picChg chg="add del mod">
          <ac:chgData name="延齡 楊" userId="3b99287881d56c4f" providerId="LiveId" clId="{8DC48FF2-0F94-084B-A941-3A63485117C9}" dt="2020-06-27T01:51:10.816" v="3341" actId="478"/>
          <ac:picMkLst>
            <pc:docMk/>
            <pc:sldMk cId="51539733" sldId="474"/>
            <ac:picMk id="9" creationId="{14F0D6D0-EC87-854A-9177-A267FADCF67D}"/>
          </ac:picMkLst>
        </pc:picChg>
        <pc:picChg chg="add mod">
          <ac:chgData name="延齡 楊" userId="3b99287881d56c4f" providerId="LiveId" clId="{8DC48FF2-0F94-084B-A941-3A63485117C9}" dt="2020-06-28T01:44:08.088" v="4342" actId="1076"/>
          <ac:picMkLst>
            <pc:docMk/>
            <pc:sldMk cId="51539733" sldId="474"/>
            <ac:picMk id="11" creationId="{E8308E5A-314B-E44E-9614-A994D89FAA67}"/>
          </ac:picMkLst>
        </pc:picChg>
        <pc:picChg chg="add mod">
          <ac:chgData name="延齡 楊" userId="3b99287881d56c4f" providerId="LiveId" clId="{8DC48FF2-0F94-084B-A941-3A63485117C9}" dt="2020-06-28T01:44:04.490" v="4341" actId="1076"/>
          <ac:picMkLst>
            <pc:docMk/>
            <pc:sldMk cId="51539733" sldId="474"/>
            <ac:picMk id="14" creationId="{4E28D7FB-AAFB-9F42-A883-1061555B2F3A}"/>
          </ac:picMkLst>
        </pc:picChg>
        <pc:picChg chg="del">
          <ac:chgData name="延齡 楊" userId="3b99287881d56c4f" providerId="LiveId" clId="{8DC48FF2-0F94-084B-A941-3A63485117C9}" dt="2020-06-27T01:41:59.447" v="3268" actId="478"/>
          <ac:picMkLst>
            <pc:docMk/>
            <pc:sldMk cId="51539733" sldId="474"/>
            <ac:picMk id="20" creationId="{66D37581-64AC-7249-8C22-E09B9A103676}"/>
          </ac:picMkLst>
        </pc:picChg>
        <pc:cxnChg chg="del">
          <ac:chgData name="延齡 楊" userId="3b99287881d56c4f" providerId="LiveId" clId="{8DC48FF2-0F94-084B-A941-3A63485117C9}" dt="2020-06-27T01:41:59.447" v="3268" actId="478"/>
          <ac:cxnSpMkLst>
            <pc:docMk/>
            <pc:sldMk cId="51539733" sldId="474"/>
            <ac:cxnSpMk id="24" creationId="{828B1310-3C8E-DA48-9BEB-545DF2CD3DC4}"/>
          </ac:cxnSpMkLst>
        </pc:cxnChg>
        <pc:cxnChg chg="del">
          <ac:chgData name="延齡 楊" userId="3b99287881d56c4f" providerId="LiveId" clId="{8DC48FF2-0F94-084B-A941-3A63485117C9}" dt="2020-06-27T01:41:59.447" v="3268" actId="478"/>
          <ac:cxnSpMkLst>
            <pc:docMk/>
            <pc:sldMk cId="51539733" sldId="474"/>
            <ac:cxnSpMk id="31" creationId="{98AE642C-AC32-9943-8D03-6EC74EF31692}"/>
          </ac:cxnSpMkLst>
        </pc:cxnChg>
      </pc:sldChg>
      <pc:sldChg chg="addSp delSp modSp add">
        <pc:chgData name="延齡 楊" userId="3b99287881d56c4f" providerId="LiveId" clId="{8DC48FF2-0F94-084B-A941-3A63485117C9}" dt="2020-06-27T01:47:41.753" v="3334" actId="1076"/>
        <pc:sldMkLst>
          <pc:docMk/>
          <pc:sldMk cId="3659772438" sldId="475"/>
        </pc:sldMkLst>
        <pc:spChg chg="mod">
          <ac:chgData name="延齡 楊" userId="3b99287881d56c4f" providerId="LiveId" clId="{8DC48FF2-0F94-084B-A941-3A63485117C9}" dt="2020-06-27T01:47:25.492" v="3329" actId="1076"/>
          <ac:spMkLst>
            <pc:docMk/>
            <pc:sldMk cId="3659772438" sldId="475"/>
            <ac:spMk id="2" creationId="{75DAD42A-5962-C945-9861-D7BCB2D887C6}"/>
          </ac:spMkLst>
        </pc:spChg>
        <pc:spChg chg="del">
          <ac:chgData name="延齡 楊" userId="3b99287881d56c4f" providerId="LiveId" clId="{8DC48FF2-0F94-084B-A941-3A63485117C9}" dt="2020-06-27T01:43:33.909" v="3275" actId="478"/>
          <ac:spMkLst>
            <pc:docMk/>
            <pc:sldMk cId="3659772438" sldId="475"/>
            <ac:spMk id="4" creationId="{DBA65D8D-06D5-0142-B758-8760E83ABD2A}"/>
          </ac:spMkLst>
        </pc:spChg>
        <pc:spChg chg="mod">
          <ac:chgData name="延齡 楊" userId="3b99287881d56c4f" providerId="LiveId" clId="{8DC48FF2-0F94-084B-A941-3A63485117C9}" dt="2020-06-27T01:47:01.990" v="3325"/>
          <ac:spMkLst>
            <pc:docMk/>
            <pc:sldMk cId="3659772438" sldId="475"/>
            <ac:spMk id="5" creationId="{4E37F0E2-A711-CC48-B5C7-D0984A539196}"/>
          </ac:spMkLst>
        </pc:spChg>
        <pc:spChg chg="mod">
          <ac:chgData name="延齡 楊" userId="3b99287881d56c4f" providerId="LiveId" clId="{8DC48FF2-0F94-084B-A941-3A63485117C9}" dt="2020-06-27T01:47:25.492" v="3329" actId="1076"/>
          <ac:spMkLst>
            <pc:docMk/>
            <pc:sldMk cId="3659772438" sldId="475"/>
            <ac:spMk id="12" creationId="{5949382C-C3DA-3249-A49E-945D767D4A50}"/>
          </ac:spMkLst>
        </pc:spChg>
        <pc:spChg chg="mod">
          <ac:chgData name="延齡 楊" userId="3b99287881d56c4f" providerId="LiveId" clId="{8DC48FF2-0F94-084B-A941-3A63485117C9}" dt="2020-06-27T01:47:35.067" v="3331" actId="1076"/>
          <ac:spMkLst>
            <pc:docMk/>
            <pc:sldMk cId="3659772438" sldId="475"/>
            <ac:spMk id="19" creationId="{ABC6FA6C-639F-624A-A45B-C6E2B0768EF2}"/>
          </ac:spMkLst>
        </pc:spChg>
        <pc:spChg chg="mod">
          <ac:chgData name="延齡 楊" userId="3b99287881d56c4f" providerId="LiveId" clId="{8DC48FF2-0F94-084B-A941-3A63485117C9}" dt="2020-06-27T01:47:25.492" v="3329" actId="1076"/>
          <ac:spMkLst>
            <pc:docMk/>
            <pc:sldMk cId="3659772438" sldId="475"/>
            <ac:spMk id="21" creationId="{CD30F914-CAF8-7F41-8A39-DA6191503FB1}"/>
          </ac:spMkLst>
        </pc:spChg>
        <pc:spChg chg="add mod">
          <ac:chgData name="延齡 楊" userId="3b99287881d56c4f" providerId="LiveId" clId="{8DC48FF2-0F94-084B-A941-3A63485117C9}" dt="2020-06-27T01:47:25.492" v="3329" actId="1076"/>
          <ac:spMkLst>
            <pc:docMk/>
            <pc:sldMk cId="3659772438" sldId="475"/>
            <ac:spMk id="23" creationId="{DCB5EE01-0FBB-C445-9C28-0C7E2E95CCF9}"/>
          </ac:spMkLst>
        </pc:spChg>
        <pc:spChg chg="mod">
          <ac:chgData name="延齡 楊" userId="3b99287881d56c4f" providerId="LiveId" clId="{8DC48FF2-0F94-084B-A941-3A63485117C9}" dt="2020-06-27T01:47:25.492" v="3329" actId="1076"/>
          <ac:spMkLst>
            <pc:docMk/>
            <pc:sldMk cId="3659772438" sldId="475"/>
            <ac:spMk id="25" creationId="{B210E403-DEDD-5C40-8350-2C6A41FBA31B}"/>
          </ac:spMkLst>
        </pc:spChg>
        <pc:spChg chg="add mod">
          <ac:chgData name="延齡 楊" userId="3b99287881d56c4f" providerId="LiveId" clId="{8DC48FF2-0F94-084B-A941-3A63485117C9}" dt="2020-06-27T01:47:18.182" v="3328" actId="1076"/>
          <ac:spMkLst>
            <pc:docMk/>
            <pc:sldMk cId="3659772438" sldId="475"/>
            <ac:spMk id="27" creationId="{092BD040-619A-BE43-8F3B-67D72E47FD91}"/>
          </ac:spMkLst>
        </pc:spChg>
        <pc:spChg chg="add mod">
          <ac:chgData name="延齡 楊" userId="3b99287881d56c4f" providerId="LiveId" clId="{8DC48FF2-0F94-084B-A941-3A63485117C9}" dt="2020-06-27T01:47:18.182" v="3328" actId="1076"/>
          <ac:spMkLst>
            <pc:docMk/>
            <pc:sldMk cId="3659772438" sldId="475"/>
            <ac:spMk id="28" creationId="{247AFDE7-DB8C-CF4F-89D5-BCCC6C88F130}"/>
          </ac:spMkLst>
        </pc:spChg>
        <pc:spChg chg="add mod">
          <ac:chgData name="延齡 楊" userId="3b99287881d56c4f" providerId="LiveId" clId="{8DC48FF2-0F94-084B-A941-3A63485117C9}" dt="2020-06-27T01:47:18.182" v="3328" actId="1076"/>
          <ac:spMkLst>
            <pc:docMk/>
            <pc:sldMk cId="3659772438" sldId="475"/>
            <ac:spMk id="29" creationId="{786F5882-CE9D-6F49-B4EA-05EEE0FB25A6}"/>
          </ac:spMkLst>
        </pc:spChg>
        <pc:spChg chg="del mod">
          <ac:chgData name="延齡 楊" userId="3b99287881d56c4f" providerId="LiveId" clId="{8DC48FF2-0F94-084B-A941-3A63485117C9}" dt="2020-06-27T01:45:43.245" v="3303" actId="478"/>
          <ac:spMkLst>
            <pc:docMk/>
            <pc:sldMk cId="3659772438" sldId="475"/>
            <ac:spMk id="30" creationId="{72F3AE98-E5A1-924E-918D-036BAD1E5AB0}"/>
          </ac:spMkLst>
        </pc:spChg>
        <pc:spChg chg="add mod">
          <ac:chgData name="延齡 楊" userId="3b99287881d56c4f" providerId="LiveId" clId="{8DC48FF2-0F94-084B-A941-3A63485117C9}" dt="2020-06-27T01:47:18.182" v="3328" actId="1076"/>
          <ac:spMkLst>
            <pc:docMk/>
            <pc:sldMk cId="3659772438" sldId="475"/>
            <ac:spMk id="32" creationId="{14F28011-9FA4-224C-8154-44CE82AB23D5}"/>
          </ac:spMkLst>
        </pc:spChg>
        <pc:spChg chg="del mod">
          <ac:chgData name="延齡 楊" userId="3b99287881d56c4f" providerId="LiveId" clId="{8DC48FF2-0F94-084B-A941-3A63485117C9}" dt="2020-06-27T01:45:43.245" v="3303" actId="478"/>
          <ac:spMkLst>
            <pc:docMk/>
            <pc:sldMk cId="3659772438" sldId="475"/>
            <ac:spMk id="33" creationId="{0AD5FF69-DE2A-504D-9DC4-C3282358F920}"/>
          </ac:spMkLst>
        </pc:spChg>
        <pc:spChg chg="del mod">
          <ac:chgData name="延齡 楊" userId="3b99287881d56c4f" providerId="LiveId" clId="{8DC48FF2-0F94-084B-A941-3A63485117C9}" dt="2020-06-27T01:45:43.245" v="3303" actId="478"/>
          <ac:spMkLst>
            <pc:docMk/>
            <pc:sldMk cId="3659772438" sldId="475"/>
            <ac:spMk id="34" creationId="{E2E2F5EB-9CF5-E14D-A4B5-A627C90C6ABD}"/>
          </ac:spMkLst>
        </pc:spChg>
        <pc:spChg chg="del mod">
          <ac:chgData name="延齡 楊" userId="3b99287881d56c4f" providerId="LiveId" clId="{8DC48FF2-0F94-084B-A941-3A63485117C9}" dt="2020-06-27T01:45:43.245" v="3303" actId="478"/>
          <ac:spMkLst>
            <pc:docMk/>
            <pc:sldMk cId="3659772438" sldId="475"/>
            <ac:spMk id="35" creationId="{B504E4C8-7C3F-5E4C-BCB0-AAFDBDCC3DE8}"/>
          </ac:spMkLst>
        </pc:spChg>
        <pc:spChg chg="add mod">
          <ac:chgData name="延齡 楊" userId="3b99287881d56c4f" providerId="LiveId" clId="{8DC48FF2-0F94-084B-A941-3A63485117C9}" dt="2020-06-27T01:47:18.182" v="3328" actId="1076"/>
          <ac:spMkLst>
            <pc:docMk/>
            <pc:sldMk cId="3659772438" sldId="475"/>
            <ac:spMk id="36" creationId="{124993F5-90CE-0849-81E7-B07DBA1A2DE7}"/>
          </ac:spMkLst>
        </pc:spChg>
        <pc:spChg chg="add mod">
          <ac:chgData name="延齡 楊" userId="3b99287881d56c4f" providerId="LiveId" clId="{8DC48FF2-0F94-084B-A941-3A63485117C9}" dt="2020-06-27T01:47:31.101" v="3330" actId="1076"/>
          <ac:spMkLst>
            <pc:docMk/>
            <pc:sldMk cId="3659772438" sldId="475"/>
            <ac:spMk id="37" creationId="{4D642FCA-7442-234B-994A-7DF3A421A680}"/>
          </ac:spMkLst>
        </pc:spChg>
        <pc:spChg chg="add mod">
          <ac:chgData name="延齡 楊" userId="3b99287881d56c4f" providerId="LiveId" clId="{8DC48FF2-0F94-084B-A941-3A63485117C9}" dt="2020-06-27T01:47:31.101" v="3330" actId="1076"/>
          <ac:spMkLst>
            <pc:docMk/>
            <pc:sldMk cId="3659772438" sldId="475"/>
            <ac:spMk id="38" creationId="{2A57671D-3880-5A4D-8841-7546718B3AA4}"/>
          </ac:spMkLst>
        </pc:spChg>
        <pc:spChg chg="add mod">
          <ac:chgData name="延齡 楊" userId="3b99287881d56c4f" providerId="LiveId" clId="{8DC48FF2-0F94-084B-A941-3A63485117C9}" dt="2020-06-27T01:47:31.101" v="3330" actId="1076"/>
          <ac:spMkLst>
            <pc:docMk/>
            <pc:sldMk cId="3659772438" sldId="475"/>
            <ac:spMk id="39" creationId="{D1FAEF7C-CAAC-C345-97AA-5C239C0D8020}"/>
          </ac:spMkLst>
        </pc:spChg>
        <pc:spChg chg="add mod">
          <ac:chgData name="延齡 楊" userId="3b99287881d56c4f" providerId="LiveId" clId="{8DC48FF2-0F94-084B-A941-3A63485117C9}" dt="2020-06-27T01:47:31.101" v="3330" actId="1076"/>
          <ac:spMkLst>
            <pc:docMk/>
            <pc:sldMk cId="3659772438" sldId="475"/>
            <ac:spMk id="40" creationId="{2E318805-923A-B643-8F4A-97943D2DAE45}"/>
          </ac:spMkLst>
        </pc:spChg>
        <pc:spChg chg="add mod">
          <ac:chgData name="延齡 楊" userId="3b99287881d56c4f" providerId="LiveId" clId="{8DC48FF2-0F94-084B-A941-3A63485117C9}" dt="2020-06-27T01:47:31.101" v="3330" actId="1076"/>
          <ac:spMkLst>
            <pc:docMk/>
            <pc:sldMk cId="3659772438" sldId="475"/>
            <ac:spMk id="41" creationId="{699E5999-5F17-8840-B1FA-B18A301DD7B5}"/>
          </ac:spMkLst>
        </pc:spChg>
        <pc:spChg chg="add mod">
          <ac:chgData name="延齡 楊" userId="3b99287881d56c4f" providerId="LiveId" clId="{8DC48FF2-0F94-084B-A941-3A63485117C9}" dt="2020-06-27T01:47:41.753" v="3334" actId="1076"/>
          <ac:spMkLst>
            <pc:docMk/>
            <pc:sldMk cId="3659772438" sldId="475"/>
            <ac:spMk id="43" creationId="{2D4D475D-DB95-4142-A108-4DE2639ECFDC}"/>
          </ac:spMkLst>
        </pc:spChg>
        <pc:picChg chg="del">
          <ac:chgData name="延齡 楊" userId="3b99287881d56c4f" providerId="LiveId" clId="{8DC48FF2-0F94-084B-A941-3A63485117C9}" dt="2020-06-27T01:43:31.658" v="3274" actId="478"/>
          <ac:picMkLst>
            <pc:docMk/>
            <pc:sldMk cId="3659772438" sldId="475"/>
            <ac:picMk id="3" creationId="{F9D9DBAB-CF11-6942-B8E2-8F1FB91BBD43}"/>
          </ac:picMkLst>
        </pc:picChg>
        <pc:picChg chg="del">
          <ac:chgData name="延齡 楊" userId="3b99287881d56c4f" providerId="LiveId" clId="{8DC48FF2-0F94-084B-A941-3A63485117C9}" dt="2020-06-27T01:43:35.719" v="3276" actId="478"/>
          <ac:picMkLst>
            <pc:docMk/>
            <pc:sldMk cId="3659772438" sldId="475"/>
            <ac:picMk id="20" creationId="{66D37581-64AC-7249-8C22-E09B9A103676}"/>
          </ac:picMkLst>
        </pc:picChg>
        <pc:picChg chg="add mod modCrop">
          <ac:chgData name="延齡 楊" userId="3b99287881d56c4f" providerId="LiveId" clId="{8DC48FF2-0F94-084B-A941-3A63485117C9}" dt="2020-06-27T01:44:10.411" v="3283" actId="1076"/>
          <ac:picMkLst>
            <pc:docMk/>
            <pc:sldMk cId="3659772438" sldId="475"/>
            <ac:picMk id="22" creationId="{A381FAB3-A0D5-8F4C-86D2-E2464E9A4A47}"/>
          </ac:picMkLst>
        </pc:picChg>
        <pc:picChg chg="add mod modCrop">
          <ac:chgData name="延齡 楊" userId="3b99287881d56c4f" providerId="LiveId" clId="{8DC48FF2-0F94-084B-A941-3A63485117C9}" dt="2020-06-27T01:45:28.665" v="3300" actId="1076"/>
          <ac:picMkLst>
            <pc:docMk/>
            <pc:sldMk cId="3659772438" sldId="475"/>
            <ac:picMk id="26" creationId="{13DD85F7-CABD-1346-B3E2-8A2023CBC268}"/>
          </ac:picMkLst>
        </pc:picChg>
        <pc:picChg chg="add mod modCrop">
          <ac:chgData name="延齡 楊" userId="3b99287881d56c4f" providerId="LiveId" clId="{8DC48FF2-0F94-084B-A941-3A63485117C9}" dt="2020-06-27T01:46:47.637" v="3322" actId="1076"/>
          <ac:picMkLst>
            <pc:docMk/>
            <pc:sldMk cId="3659772438" sldId="475"/>
            <ac:picMk id="42" creationId="{088675BA-3C2C-D446-A800-2DAB6E116DE1}"/>
          </ac:picMkLst>
        </pc:picChg>
        <pc:cxnChg chg="del mod">
          <ac:chgData name="延齡 楊" userId="3b99287881d56c4f" providerId="LiveId" clId="{8DC48FF2-0F94-084B-A941-3A63485117C9}" dt="2020-06-27T01:44:23.985" v="3285" actId="478"/>
          <ac:cxnSpMkLst>
            <pc:docMk/>
            <pc:sldMk cId="3659772438" sldId="475"/>
            <ac:cxnSpMk id="24" creationId="{828B1310-3C8E-DA48-9BEB-545DF2CD3DC4}"/>
          </ac:cxnSpMkLst>
        </pc:cxnChg>
        <pc:cxnChg chg="del mod">
          <ac:chgData name="延齡 楊" userId="3b99287881d56c4f" providerId="LiveId" clId="{8DC48FF2-0F94-084B-A941-3A63485117C9}" dt="2020-06-27T01:45:43.245" v="3303" actId="478"/>
          <ac:cxnSpMkLst>
            <pc:docMk/>
            <pc:sldMk cId="3659772438" sldId="475"/>
            <ac:cxnSpMk id="31" creationId="{98AE642C-AC32-9943-8D03-6EC74EF31692}"/>
          </ac:cxnSpMkLst>
        </pc:cxnChg>
      </pc:sldChg>
      <pc:sldChg chg="addSp delSp modSp add ord">
        <pc:chgData name="延齡 楊" userId="3b99287881d56c4f" providerId="LiveId" clId="{8DC48FF2-0F94-084B-A941-3A63485117C9}" dt="2020-06-27T03:52:18.499" v="4028" actId="207"/>
        <pc:sldMkLst>
          <pc:docMk/>
          <pc:sldMk cId="1323408573" sldId="476"/>
        </pc:sldMkLst>
        <pc:spChg chg="del mod">
          <ac:chgData name="延齡 楊" userId="3b99287881d56c4f" providerId="LiveId" clId="{8DC48FF2-0F94-084B-A941-3A63485117C9}" dt="2020-06-27T03:34:56.485" v="3947" actId="478"/>
          <ac:spMkLst>
            <pc:docMk/>
            <pc:sldMk cId="1323408573" sldId="476"/>
            <ac:spMk id="2" creationId="{BB354D8C-4D10-4225-8F98-10CB7CFB9541}"/>
          </ac:spMkLst>
        </pc:spChg>
        <pc:spChg chg="mod">
          <ac:chgData name="延齡 楊" userId="3b99287881d56c4f" providerId="LiveId" clId="{8DC48FF2-0F94-084B-A941-3A63485117C9}" dt="2020-06-27T03:52:18.499" v="4028" actId="207"/>
          <ac:spMkLst>
            <pc:docMk/>
            <pc:sldMk cId="1323408573" sldId="476"/>
            <ac:spMk id="3" creationId="{45FA3491-A7C0-4ABF-93CC-F4BA2AFADFE0}"/>
          </ac:spMkLst>
        </pc:spChg>
        <pc:spChg chg="mod">
          <ac:chgData name="延齡 楊" userId="3b99287881d56c4f" providerId="LiveId" clId="{8DC48FF2-0F94-084B-A941-3A63485117C9}" dt="2020-06-27T03:36:41.479" v="3974" actId="1076"/>
          <ac:spMkLst>
            <pc:docMk/>
            <pc:sldMk cId="1323408573" sldId="476"/>
            <ac:spMk id="6" creationId="{6E6B4729-14E8-4BE7-BB60-1EFE3C0F4332}"/>
          </ac:spMkLst>
        </pc:spChg>
        <pc:spChg chg="mod">
          <ac:chgData name="延齡 楊" userId="3b99287881d56c4f" providerId="LiveId" clId="{8DC48FF2-0F94-084B-A941-3A63485117C9}" dt="2020-06-27T03:36:41.479" v="3974" actId="1076"/>
          <ac:spMkLst>
            <pc:docMk/>
            <pc:sldMk cId="1323408573" sldId="476"/>
            <ac:spMk id="7" creationId="{E966C9B1-B54A-42CA-9883-7146A7B5A9BE}"/>
          </ac:spMkLst>
        </pc:spChg>
        <pc:spChg chg="add mod">
          <ac:chgData name="延齡 楊" userId="3b99287881d56c4f" providerId="LiveId" clId="{8DC48FF2-0F94-084B-A941-3A63485117C9}" dt="2020-06-27T03:36:41.479" v="3974" actId="1076"/>
          <ac:spMkLst>
            <pc:docMk/>
            <pc:sldMk cId="1323408573" sldId="476"/>
            <ac:spMk id="9" creationId="{5B1FA970-BADA-4848-ADA2-97F74A8063FE}"/>
          </ac:spMkLst>
        </pc:spChg>
        <pc:spChg chg="add mod">
          <ac:chgData name="延齡 楊" userId="3b99287881d56c4f" providerId="LiveId" clId="{8DC48FF2-0F94-084B-A941-3A63485117C9}" dt="2020-06-27T03:52:13.279" v="4027" actId="1076"/>
          <ac:spMkLst>
            <pc:docMk/>
            <pc:sldMk cId="1323408573" sldId="476"/>
            <ac:spMk id="10" creationId="{B2DD6AD3-82EE-FB4D-9C9A-35E95A600EDA}"/>
          </ac:spMkLst>
        </pc:spChg>
      </pc:sldChg>
      <pc:sldChg chg="addSp delSp modSp add modNotesTx">
        <pc:chgData name="延齡 楊" userId="3b99287881d56c4f" providerId="LiveId" clId="{8DC48FF2-0F94-084B-A941-3A63485117C9}" dt="2020-06-27T03:33:27.302" v="3941" actId="1076"/>
        <pc:sldMkLst>
          <pc:docMk/>
          <pc:sldMk cId="339447962" sldId="477"/>
        </pc:sldMkLst>
        <pc:spChg chg="mod">
          <ac:chgData name="延齡 楊" userId="3b99287881d56c4f" providerId="LiveId" clId="{8DC48FF2-0F94-084B-A941-3A63485117C9}" dt="2020-06-27T03:27:57.459" v="3897" actId="1076"/>
          <ac:spMkLst>
            <pc:docMk/>
            <pc:sldMk cId="339447962" sldId="477"/>
            <ac:spMk id="2" creationId="{BB354D8C-4D10-4225-8F98-10CB7CFB9541}"/>
          </ac:spMkLst>
        </pc:spChg>
        <pc:spChg chg="add del mod">
          <ac:chgData name="延齡 楊" userId="3b99287881d56c4f" providerId="LiveId" clId="{8DC48FF2-0F94-084B-A941-3A63485117C9}" dt="2020-06-27T02:22:20.758" v="3537"/>
          <ac:spMkLst>
            <pc:docMk/>
            <pc:sldMk cId="339447962" sldId="477"/>
            <ac:spMk id="3" creationId="{69A5DD7B-439C-7246-B299-3D7A1615DBD0}"/>
          </ac:spMkLst>
        </pc:spChg>
        <pc:spChg chg="add del mod">
          <ac:chgData name="延齡 楊" userId="3b99287881d56c4f" providerId="LiveId" clId="{8DC48FF2-0F94-084B-A941-3A63485117C9}" dt="2020-06-27T02:24:37.259" v="3549"/>
          <ac:spMkLst>
            <pc:docMk/>
            <pc:sldMk cId="339447962" sldId="477"/>
            <ac:spMk id="4" creationId="{BBA3886D-C4D0-344C-8343-01BDAF06FE34}"/>
          </ac:spMkLst>
        </pc:spChg>
        <pc:spChg chg="add mod">
          <ac:chgData name="延齡 楊" userId="3b99287881d56c4f" providerId="LiveId" clId="{8DC48FF2-0F94-084B-A941-3A63485117C9}" dt="2020-06-27T03:27:57.459" v="3897" actId="1076"/>
          <ac:spMkLst>
            <pc:docMk/>
            <pc:sldMk cId="339447962" sldId="477"/>
            <ac:spMk id="7" creationId="{4385A1B3-5A93-6A47-9542-E1E3A7B4106C}"/>
          </ac:spMkLst>
        </pc:spChg>
        <pc:spChg chg="add mod">
          <ac:chgData name="延齡 楊" userId="3b99287881d56c4f" providerId="LiveId" clId="{8DC48FF2-0F94-084B-A941-3A63485117C9}" dt="2020-06-27T03:27:57.459" v="3897" actId="1076"/>
          <ac:spMkLst>
            <pc:docMk/>
            <pc:sldMk cId="339447962" sldId="477"/>
            <ac:spMk id="9" creationId="{3DEA9E1C-0134-BD40-8DC7-6D92567C39B4}"/>
          </ac:spMkLst>
        </pc:spChg>
        <pc:spChg chg="add mod">
          <ac:chgData name="延齡 楊" userId="3b99287881d56c4f" providerId="LiveId" clId="{8DC48FF2-0F94-084B-A941-3A63485117C9}" dt="2020-06-27T03:27:57.459" v="3897" actId="1076"/>
          <ac:spMkLst>
            <pc:docMk/>
            <pc:sldMk cId="339447962" sldId="477"/>
            <ac:spMk id="11" creationId="{50A8B789-F909-AE4B-935B-8973350AB89A}"/>
          </ac:spMkLst>
        </pc:spChg>
        <pc:spChg chg="add mod">
          <ac:chgData name="延齡 楊" userId="3b99287881d56c4f" providerId="LiveId" clId="{8DC48FF2-0F94-084B-A941-3A63485117C9}" dt="2020-06-27T03:28:37.174" v="3902" actId="1076"/>
          <ac:spMkLst>
            <pc:docMk/>
            <pc:sldMk cId="339447962" sldId="477"/>
            <ac:spMk id="12" creationId="{FF4DB13C-5383-784B-BE7A-B41519221727}"/>
          </ac:spMkLst>
        </pc:spChg>
        <pc:spChg chg="add mod">
          <ac:chgData name="延齡 楊" userId="3b99287881d56c4f" providerId="LiveId" clId="{8DC48FF2-0F94-084B-A941-3A63485117C9}" dt="2020-06-27T03:28:37.174" v="3902" actId="1076"/>
          <ac:spMkLst>
            <pc:docMk/>
            <pc:sldMk cId="339447962" sldId="477"/>
            <ac:spMk id="13" creationId="{51B6C1DF-CB1E-944D-8C40-E35828757ABE}"/>
          </ac:spMkLst>
        </pc:spChg>
        <pc:spChg chg="add mod">
          <ac:chgData name="延齡 楊" userId="3b99287881d56c4f" providerId="LiveId" clId="{8DC48FF2-0F94-084B-A941-3A63485117C9}" dt="2020-06-27T03:28:37.174" v="3902" actId="1076"/>
          <ac:spMkLst>
            <pc:docMk/>
            <pc:sldMk cId="339447962" sldId="477"/>
            <ac:spMk id="14" creationId="{AEF08CBC-DE1E-E04E-90E3-2547C9AC2D3D}"/>
          </ac:spMkLst>
        </pc:spChg>
        <pc:spChg chg="add mod">
          <ac:chgData name="延齡 楊" userId="3b99287881d56c4f" providerId="LiveId" clId="{8DC48FF2-0F94-084B-A941-3A63485117C9}" dt="2020-06-27T03:28:37.174" v="3902" actId="1076"/>
          <ac:spMkLst>
            <pc:docMk/>
            <pc:sldMk cId="339447962" sldId="477"/>
            <ac:spMk id="15" creationId="{71F2E40B-62F3-E541-B573-FBDEE9190EA3}"/>
          </ac:spMkLst>
        </pc:spChg>
        <pc:spChg chg="add del mod">
          <ac:chgData name="延齡 楊" userId="3b99287881d56c4f" providerId="LiveId" clId="{8DC48FF2-0F94-084B-A941-3A63485117C9}" dt="2020-06-27T03:28:13.811" v="3900" actId="478"/>
          <ac:spMkLst>
            <pc:docMk/>
            <pc:sldMk cId="339447962" sldId="477"/>
            <ac:spMk id="16" creationId="{8741E4E1-1371-9840-8757-13E258C8DD3E}"/>
          </ac:spMkLst>
        </pc:spChg>
        <pc:spChg chg="add mod">
          <ac:chgData name="延齡 楊" userId="3b99287881d56c4f" providerId="LiveId" clId="{8DC48FF2-0F94-084B-A941-3A63485117C9}" dt="2020-06-27T03:29:40.301" v="3915" actId="1076"/>
          <ac:spMkLst>
            <pc:docMk/>
            <pc:sldMk cId="339447962" sldId="477"/>
            <ac:spMk id="17" creationId="{F1E6B0C0-C184-AA44-8873-5AC5D50C879B}"/>
          </ac:spMkLst>
        </pc:spChg>
        <pc:spChg chg="add mod">
          <ac:chgData name="延齡 楊" userId="3b99287881d56c4f" providerId="LiveId" clId="{8DC48FF2-0F94-084B-A941-3A63485117C9}" dt="2020-06-27T03:29:40.301" v="3915" actId="1076"/>
          <ac:spMkLst>
            <pc:docMk/>
            <pc:sldMk cId="339447962" sldId="477"/>
            <ac:spMk id="18" creationId="{13049024-2547-4A47-9E95-347247654741}"/>
          </ac:spMkLst>
        </pc:spChg>
        <pc:spChg chg="add del mod">
          <ac:chgData name="延齡 楊" userId="3b99287881d56c4f" providerId="LiveId" clId="{8DC48FF2-0F94-084B-A941-3A63485117C9}" dt="2020-06-27T03:29:33.394" v="3914" actId="478"/>
          <ac:spMkLst>
            <pc:docMk/>
            <pc:sldMk cId="339447962" sldId="477"/>
            <ac:spMk id="19" creationId="{379E841A-0998-7949-9D83-36C5CF43A5DE}"/>
          </ac:spMkLst>
        </pc:spChg>
        <pc:spChg chg="add mod">
          <ac:chgData name="延齡 楊" userId="3b99287881d56c4f" providerId="LiveId" clId="{8DC48FF2-0F94-084B-A941-3A63485117C9}" dt="2020-06-27T03:29:40.301" v="3915" actId="1076"/>
          <ac:spMkLst>
            <pc:docMk/>
            <pc:sldMk cId="339447962" sldId="477"/>
            <ac:spMk id="20" creationId="{DACF3E26-4599-C540-967A-24178195FAED}"/>
          </ac:spMkLst>
        </pc:spChg>
        <pc:spChg chg="add mod">
          <ac:chgData name="延齡 楊" userId="3b99287881d56c4f" providerId="LiveId" clId="{8DC48FF2-0F94-084B-A941-3A63485117C9}" dt="2020-06-27T03:29:40.301" v="3915" actId="1076"/>
          <ac:spMkLst>
            <pc:docMk/>
            <pc:sldMk cId="339447962" sldId="477"/>
            <ac:spMk id="21" creationId="{78A7CAC9-3208-5440-A400-AAF1B0502ED3}"/>
          </ac:spMkLst>
        </pc:spChg>
        <pc:spChg chg="add mod">
          <ac:chgData name="延齡 楊" userId="3b99287881d56c4f" providerId="LiveId" clId="{8DC48FF2-0F94-084B-A941-3A63485117C9}" dt="2020-06-27T03:29:40.301" v="3915" actId="1076"/>
          <ac:spMkLst>
            <pc:docMk/>
            <pc:sldMk cId="339447962" sldId="477"/>
            <ac:spMk id="22" creationId="{C4620968-5A1C-D942-BF46-55AAD0CBFA01}"/>
          </ac:spMkLst>
        </pc:spChg>
        <pc:spChg chg="add mod">
          <ac:chgData name="延齡 楊" userId="3b99287881d56c4f" providerId="LiveId" clId="{8DC48FF2-0F94-084B-A941-3A63485117C9}" dt="2020-06-27T03:29:40.301" v="3915" actId="1076"/>
          <ac:spMkLst>
            <pc:docMk/>
            <pc:sldMk cId="339447962" sldId="477"/>
            <ac:spMk id="23" creationId="{E951B2BD-4034-2D43-805E-3D56B258E4A7}"/>
          </ac:spMkLst>
        </pc:spChg>
        <pc:spChg chg="add mod">
          <ac:chgData name="延齡 楊" userId="3b99287881d56c4f" providerId="LiveId" clId="{8DC48FF2-0F94-084B-A941-3A63485117C9}" dt="2020-06-27T03:33:27.302" v="3941" actId="1076"/>
          <ac:spMkLst>
            <pc:docMk/>
            <pc:sldMk cId="339447962" sldId="477"/>
            <ac:spMk id="24" creationId="{71E43E6B-C1DE-EC43-89B7-13B111E0AD89}"/>
          </ac:spMkLst>
        </pc:spChg>
        <pc:picChg chg="add del mod modCrop">
          <ac:chgData name="延齡 楊" userId="3b99287881d56c4f" providerId="LiveId" clId="{8DC48FF2-0F94-084B-A941-3A63485117C9}" dt="2020-06-27T02:48:49.964" v="3688" actId="478"/>
          <ac:picMkLst>
            <pc:docMk/>
            <pc:sldMk cId="339447962" sldId="477"/>
            <ac:picMk id="10" creationId="{34187CF3-9151-1947-927C-3F3388D22A73}"/>
          </ac:picMkLst>
        </pc:picChg>
      </pc:sldChg>
      <pc:sldChg chg="addSp delSp modSp add modNotesTx">
        <pc:chgData name="延齡 楊" userId="3b99287881d56c4f" providerId="LiveId" clId="{8DC48FF2-0F94-084B-A941-3A63485117C9}" dt="2020-06-28T10:13:33.055" v="5532" actId="1076"/>
        <pc:sldMkLst>
          <pc:docMk/>
          <pc:sldMk cId="2001039292" sldId="478"/>
        </pc:sldMkLst>
        <pc:spChg chg="mod">
          <ac:chgData name="延齡 楊" userId="3b99287881d56c4f" providerId="LiveId" clId="{8DC48FF2-0F94-084B-A941-3A63485117C9}" dt="2020-06-27T01:57:06.267" v="3365" actId="20577"/>
          <ac:spMkLst>
            <pc:docMk/>
            <pc:sldMk cId="2001039292" sldId="478"/>
            <ac:spMk id="5" creationId="{4E37F0E2-A711-CC48-B5C7-D0984A539196}"/>
          </ac:spMkLst>
        </pc:spChg>
        <pc:spChg chg="add mod">
          <ac:chgData name="延齡 楊" userId="3b99287881d56c4f" providerId="LiveId" clId="{8DC48FF2-0F94-084B-A941-3A63485117C9}" dt="2020-06-27T02:15:54.674" v="3525" actId="14100"/>
          <ac:spMkLst>
            <pc:docMk/>
            <pc:sldMk cId="2001039292" sldId="478"/>
            <ac:spMk id="7" creationId="{D593AA29-C356-7B46-B4BF-48183B46BE3C}"/>
          </ac:spMkLst>
        </pc:spChg>
        <pc:spChg chg="add del mod">
          <ac:chgData name="延齡 楊" userId="3b99287881d56c4f" providerId="LiveId" clId="{8DC48FF2-0F94-084B-A941-3A63485117C9}" dt="2020-06-28T02:36:57.734" v="4797" actId="478"/>
          <ac:spMkLst>
            <pc:docMk/>
            <pc:sldMk cId="2001039292" sldId="478"/>
            <ac:spMk id="8" creationId="{C7EF5CBC-728A-C54A-8C9B-3412084F5D63}"/>
          </ac:spMkLst>
        </pc:spChg>
        <pc:spChg chg="add del mod">
          <ac:chgData name="延齡 楊" userId="3b99287881d56c4f" providerId="LiveId" clId="{8DC48FF2-0F94-084B-A941-3A63485117C9}" dt="2020-06-27T02:15:08.253" v="3514" actId="478"/>
          <ac:spMkLst>
            <pc:docMk/>
            <pc:sldMk cId="2001039292" sldId="478"/>
            <ac:spMk id="9" creationId="{25516EC5-5473-1642-A410-9C572AE7E925}"/>
          </ac:spMkLst>
        </pc:spChg>
        <pc:spChg chg="add mod">
          <ac:chgData name="延齡 楊" userId="3b99287881d56c4f" providerId="LiveId" clId="{8DC48FF2-0F94-084B-A941-3A63485117C9}" dt="2020-06-28T10:13:33.055" v="5532" actId="1076"/>
          <ac:spMkLst>
            <pc:docMk/>
            <pc:sldMk cId="2001039292" sldId="478"/>
            <ac:spMk id="11" creationId="{2FF358E6-E24D-B946-80D4-A8E974D32A86}"/>
          </ac:spMkLst>
        </pc:spChg>
        <pc:picChg chg="add mod">
          <ac:chgData name="延齡 楊" userId="3b99287881d56c4f" providerId="LiveId" clId="{8DC48FF2-0F94-084B-A941-3A63485117C9}" dt="2020-06-27T02:08:32.865" v="3470" actId="1076"/>
          <ac:picMkLst>
            <pc:docMk/>
            <pc:sldMk cId="2001039292" sldId="478"/>
            <ac:picMk id="3" creationId="{EED3498F-4142-0B41-84BE-E53668FDAA8C}"/>
          </ac:picMkLst>
        </pc:picChg>
        <pc:picChg chg="add mod">
          <ac:chgData name="延齡 楊" userId="3b99287881d56c4f" providerId="LiveId" clId="{8DC48FF2-0F94-084B-A941-3A63485117C9}" dt="2020-06-27T02:08:36.623" v="3472" actId="1076"/>
          <ac:picMkLst>
            <pc:docMk/>
            <pc:sldMk cId="2001039292" sldId="478"/>
            <ac:picMk id="6" creationId="{18877009-A0D5-7D46-9D9A-C6185B8CC448}"/>
          </ac:picMkLst>
        </pc:picChg>
      </pc:sldChg>
      <pc:sldChg chg="addSp delSp modSp add">
        <pc:chgData name="延齡 楊" userId="3b99287881d56c4f" providerId="LiveId" clId="{8DC48FF2-0F94-084B-A941-3A63485117C9}" dt="2020-06-27T02:14:24.034" v="3510" actId="1076"/>
        <pc:sldMkLst>
          <pc:docMk/>
          <pc:sldMk cId="2870495665" sldId="479"/>
        </pc:sldMkLst>
        <pc:spChg chg="mod">
          <ac:chgData name="延齡 楊" userId="3b99287881d56c4f" providerId="LiveId" clId="{8DC48FF2-0F94-084B-A941-3A63485117C9}" dt="2020-06-27T02:03:48.097" v="3411"/>
          <ac:spMkLst>
            <pc:docMk/>
            <pc:sldMk cId="2870495665" sldId="479"/>
            <ac:spMk id="5" creationId="{4E37F0E2-A711-CC48-B5C7-D0984A539196}"/>
          </ac:spMkLst>
        </pc:spChg>
        <pc:spChg chg="mod">
          <ac:chgData name="延齡 楊" userId="3b99287881d56c4f" providerId="LiveId" clId="{8DC48FF2-0F94-084B-A941-3A63485117C9}" dt="2020-06-27T02:06:40.871" v="3456" actId="1076"/>
          <ac:spMkLst>
            <pc:docMk/>
            <pc:sldMk cId="2870495665" sldId="479"/>
            <ac:spMk id="27" creationId="{092BD040-619A-BE43-8F3B-67D72E47FD91}"/>
          </ac:spMkLst>
        </pc:spChg>
        <pc:spChg chg="mod">
          <ac:chgData name="延齡 楊" userId="3b99287881d56c4f" providerId="LiveId" clId="{8DC48FF2-0F94-084B-A941-3A63485117C9}" dt="2020-06-27T02:06:49.781" v="3459" actId="1076"/>
          <ac:spMkLst>
            <pc:docMk/>
            <pc:sldMk cId="2870495665" sldId="479"/>
            <ac:spMk id="37" creationId="{4D642FCA-7442-234B-994A-7DF3A421A680}"/>
          </ac:spMkLst>
        </pc:spChg>
        <pc:picChg chg="add del">
          <ac:chgData name="延齡 楊" userId="3b99287881d56c4f" providerId="LiveId" clId="{8DC48FF2-0F94-084B-A941-3A63485117C9}" dt="2020-06-27T02:05:29.348" v="3439" actId="478"/>
          <ac:picMkLst>
            <pc:docMk/>
            <pc:sldMk cId="2870495665" sldId="479"/>
            <ac:picMk id="22" creationId="{A381FAB3-A0D5-8F4C-86D2-E2464E9A4A47}"/>
          </ac:picMkLst>
        </pc:picChg>
        <pc:picChg chg="del">
          <ac:chgData name="延齡 楊" userId="3b99287881d56c4f" providerId="LiveId" clId="{8DC48FF2-0F94-084B-A941-3A63485117C9}" dt="2020-06-27T02:06:03.720" v="3446" actId="478"/>
          <ac:picMkLst>
            <pc:docMk/>
            <pc:sldMk cId="2870495665" sldId="479"/>
            <ac:picMk id="26" creationId="{13DD85F7-CABD-1346-B3E2-8A2023CBC268}"/>
          </ac:picMkLst>
        </pc:picChg>
        <pc:picChg chg="add del mod">
          <ac:chgData name="延齡 楊" userId="3b99287881d56c4f" providerId="LiveId" clId="{8DC48FF2-0F94-084B-A941-3A63485117C9}" dt="2020-06-27T02:05:28.489" v="3438"/>
          <ac:picMkLst>
            <pc:docMk/>
            <pc:sldMk cId="2870495665" sldId="479"/>
            <ac:picMk id="30" creationId="{5A298B41-860D-F543-9C0E-30F5A55CA084}"/>
          </ac:picMkLst>
        </pc:picChg>
        <pc:picChg chg="add mod modCrop">
          <ac:chgData name="延齡 楊" userId="3b99287881d56c4f" providerId="LiveId" clId="{8DC48FF2-0F94-084B-A941-3A63485117C9}" dt="2020-06-27T02:06:08.106" v="3447" actId="1076"/>
          <ac:picMkLst>
            <pc:docMk/>
            <pc:sldMk cId="2870495665" sldId="479"/>
            <ac:picMk id="31" creationId="{48D5CC8F-D8CE-1D44-9513-755FCC383D8D}"/>
          </ac:picMkLst>
        </pc:picChg>
        <pc:picChg chg="add mod modCrop">
          <ac:chgData name="延齡 楊" userId="3b99287881d56c4f" providerId="LiveId" clId="{8DC48FF2-0F94-084B-A941-3A63485117C9}" dt="2020-06-27T02:14:24.034" v="3510" actId="1076"/>
          <ac:picMkLst>
            <pc:docMk/>
            <pc:sldMk cId="2870495665" sldId="479"/>
            <ac:picMk id="33" creationId="{1CCF30D8-E0FC-0D47-849B-B9516C33E926}"/>
          </ac:picMkLst>
        </pc:picChg>
        <pc:picChg chg="del">
          <ac:chgData name="延齡 楊" userId="3b99287881d56c4f" providerId="LiveId" clId="{8DC48FF2-0F94-084B-A941-3A63485117C9}" dt="2020-06-27T02:07:17.624" v="3465" actId="478"/>
          <ac:picMkLst>
            <pc:docMk/>
            <pc:sldMk cId="2870495665" sldId="479"/>
            <ac:picMk id="42" creationId="{088675BA-3C2C-D446-A800-2DAB6E116DE1}"/>
          </ac:picMkLst>
        </pc:picChg>
      </pc:sldChg>
      <pc:sldChg chg="addSp delSp modSp add">
        <pc:chgData name="延齡 楊" userId="3b99287881d56c4f" providerId="LiveId" clId="{8DC48FF2-0F94-084B-A941-3A63485117C9}" dt="2020-06-27T03:33:17.970" v="3939" actId="113"/>
        <pc:sldMkLst>
          <pc:docMk/>
          <pc:sldMk cId="2484190506" sldId="480"/>
        </pc:sldMkLst>
        <pc:spChg chg="mod">
          <ac:chgData name="延齡 楊" userId="3b99287881d56c4f" providerId="LiveId" clId="{8DC48FF2-0F94-084B-A941-3A63485117C9}" dt="2020-06-27T02:09:02.168" v="3477" actId="20577"/>
          <ac:spMkLst>
            <pc:docMk/>
            <pc:sldMk cId="2484190506" sldId="480"/>
            <ac:spMk id="5" creationId="{4E37F0E2-A711-CC48-B5C7-D0984A539196}"/>
          </ac:spMkLst>
        </pc:spChg>
        <pc:spChg chg="add mod">
          <ac:chgData name="延齡 楊" userId="3b99287881d56c4f" providerId="LiveId" clId="{8DC48FF2-0F94-084B-A941-3A63485117C9}" dt="2020-06-27T02:12:19.849" v="3497" actId="1076"/>
          <ac:spMkLst>
            <pc:docMk/>
            <pc:sldMk cId="2484190506" sldId="480"/>
            <ac:spMk id="34" creationId="{E396A282-475D-304A-BDA6-45BD8DA4F40D}"/>
          </ac:spMkLst>
        </pc:spChg>
        <pc:spChg chg="add mod">
          <ac:chgData name="延齡 楊" userId="3b99287881d56c4f" providerId="LiveId" clId="{8DC48FF2-0F94-084B-A941-3A63485117C9}" dt="2020-06-27T02:12:44.944" v="3504" actId="1076"/>
          <ac:spMkLst>
            <pc:docMk/>
            <pc:sldMk cId="2484190506" sldId="480"/>
            <ac:spMk id="35" creationId="{F4B671CD-9C8C-DE4C-92FF-91D24F712ABD}"/>
          </ac:spMkLst>
        </pc:spChg>
        <pc:spChg chg="del mod">
          <ac:chgData name="延齡 楊" userId="3b99287881d56c4f" providerId="LiveId" clId="{8DC48FF2-0F94-084B-A941-3A63485117C9}" dt="2020-06-27T02:12:35.749" v="3501" actId="478"/>
          <ac:spMkLst>
            <pc:docMk/>
            <pc:sldMk cId="2484190506" sldId="480"/>
            <ac:spMk id="37" creationId="{4D642FCA-7442-234B-994A-7DF3A421A680}"/>
          </ac:spMkLst>
        </pc:spChg>
        <pc:spChg chg="del mod">
          <ac:chgData name="延齡 楊" userId="3b99287881d56c4f" providerId="LiveId" clId="{8DC48FF2-0F94-084B-A941-3A63485117C9}" dt="2020-06-27T02:40:08.896" v="3568" actId="478"/>
          <ac:spMkLst>
            <pc:docMk/>
            <pc:sldMk cId="2484190506" sldId="480"/>
            <ac:spMk id="38" creationId="{2A57671D-3880-5A4D-8841-7546718B3AA4}"/>
          </ac:spMkLst>
        </pc:spChg>
        <pc:spChg chg="del mod">
          <ac:chgData name="延齡 楊" userId="3b99287881d56c4f" providerId="LiveId" clId="{8DC48FF2-0F94-084B-A941-3A63485117C9}" dt="2020-06-27T02:40:08.896" v="3568" actId="478"/>
          <ac:spMkLst>
            <pc:docMk/>
            <pc:sldMk cId="2484190506" sldId="480"/>
            <ac:spMk id="39" creationId="{D1FAEF7C-CAAC-C345-97AA-5C239C0D8020}"/>
          </ac:spMkLst>
        </pc:spChg>
        <pc:spChg chg="mod">
          <ac:chgData name="延齡 楊" userId="3b99287881d56c4f" providerId="LiveId" clId="{8DC48FF2-0F94-084B-A941-3A63485117C9}" dt="2020-06-27T02:12:23.717" v="3498" actId="1076"/>
          <ac:spMkLst>
            <pc:docMk/>
            <pc:sldMk cId="2484190506" sldId="480"/>
            <ac:spMk id="41" creationId="{699E5999-5F17-8840-B1FA-B18A301DD7B5}"/>
          </ac:spMkLst>
        </pc:spChg>
        <pc:spChg chg="add mod">
          <ac:chgData name="延齡 楊" userId="3b99287881d56c4f" providerId="LiveId" clId="{8DC48FF2-0F94-084B-A941-3A63485117C9}" dt="2020-06-27T02:13:11.666" v="3508" actId="14100"/>
          <ac:spMkLst>
            <pc:docMk/>
            <pc:sldMk cId="2484190506" sldId="480"/>
            <ac:spMk id="42" creationId="{D2D3561D-AB36-A04E-A62F-E63E51837E12}"/>
          </ac:spMkLst>
        </pc:spChg>
        <pc:spChg chg="add mod">
          <ac:chgData name="延齡 楊" userId="3b99287881d56c4f" providerId="LiveId" clId="{8DC48FF2-0F94-084B-A941-3A63485117C9}" dt="2020-06-27T02:40:19.378" v="3571" actId="1076"/>
          <ac:spMkLst>
            <pc:docMk/>
            <pc:sldMk cId="2484190506" sldId="480"/>
            <ac:spMk id="44" creationId="{AB4065EE-B1F6-DB49-8E23-CBA5EED4B5A2}"/>
          </ac:spMkLst>
        </pc:spChg>
        <pc:spChg chg="add mod">
          <ac:chgData name="延齡 楊" userId="3b99287881d56c4f" providerId="LiveId" clId="{8DC48FF2-0F94-084B-A941-3A63485117C9}" dt="2020-06-27T02:40:19.378" v="3571" actId="1076"/>
          <ac:spMkLst>
            <pc:docMk/>
            <pc:sldMk cId="2484190506" sldId="480"/>
            <ac:spMk id="45" creationId="{7C7B0588-9972-5A4D-9F82-90BA6C6EE595}"/>
          </ac:spMkLst>
        </pc:spChg>
        <pc:spChg chg="add mod">
          <ac:chgData name="延齡 楊" userId="3b99287881d56c4f" providerId="LiveId" clId="{8DC48FF2-0F94-084B-A941-3A63485117C9}" dt="2020-06-27T02:40:29.352" v="3572" actId="947"/>
          <ac:spMkLst>
            <pc:docMk/>
            <pc:sldMk cId="2484190506" sldId="480"/>
            <ac:spMk id="46" creationId="{4CB2F144-25BF-7548-B4CC-CF8F346118D6}"/>
          </ac:spMkLst>
        </pc:spChg>
        <pc:spChg chg="add del mod">
          <ac:chgData name="延齡 楊" userId="3b99287881d56c4f" providerId="LiveId" clId="{8DC48FF2-0F94-084B-A941-3A63485117C9}" dt="2020-06-27T02:44:21.399" v="3610" actId="478"/>
          <ac:spMkLst>
            <pc:docMk/>
            <pc:sldMk cId="2484190506" sldId="480"/>
            <ac:spMk id="47" creationId="{D25B84CC-ECE3-7540-9AE0-24CA28B1343E}"/>
          </ac:spMkLst>
        </pc:spChg>
        <pc:spChg chg="add mod">
          <ac:chgData name="延齡 楊" userId="3b99287881d56c4f" providerId="LiveId" clId="{8DC48FF2-0F94-084B-A941-3A63485117C9}" dt="2020-06-27T03:33:17.970" v="3939" actId="113"/>
          <ac:spMkLst>
            <pc:docMk/>
            <pc:sldMk cId="2484190506" sldId="480"/>
            <ac:spMk id="48" creationId="{C7F265A6-C271-C54A-9EB9-B08FE18324EB}"/>
          </ac:spMkLst>
        </pc:spChg>
        <pc:picChg chg="add mod modCrop">
          <ac:chgData name="延齡 楊" userId="3b99287881d56c4f" providerId="LiveId" clId="{8DC48FF2-0F94-084B-A941-3A63485117C9}" dt="2020-06-27T02:11:18.301" v="3485" actId="1076"/>
          <ac:picMkLst>
            <pc:docMk/>
            <pc:sldMk cId="2484190506" sldId="480"/>
            <ac:picMk id="26" creationId="{E66DD4A4-135B-DC42-904C-3D8DA1CB24EA}"/>
          </ac:picMkLst>
        </pc:picChg>
        <pc:picChg chg="add mod modCrop">
          <ac:chgData name="延齡 楊" userId="3b99287881d56c4f" providerId="LiveId" clId="{8DC48FF2-0F94-084B-A941-3A63485117C9}" dt="2020-06-27T02:12:09.463" v="3495" actId="1076"/>
          <ac:picMkLst>
            <pc:docMk/>
            <pc:sldMk cId="2484190506" sldId="480"/>
            <ac:picMk id="30" creationId="{83D4FDE8-F25B-0D43-9A75-B9C3F903F865}"/>
          </ac:picMkLst>
        </pc:picChg>
        <pc:picChg chg="del">
          <ac:chgData name="延齡 楊" userId="3b99287881d56c4f" providerId="LiveId" clId="{8DC48FF2-0F94-084B-A941-3A63485117C9}" dt="2020-06-27T02:11:48.241" v="3492" actId="478"/>
          <ac:picMkLst>
            <pc:docMk/>
            <pc:sldMk cId="2484190506" sldId="480"/>
            <ac:picMk id="31" creationId="{48D5CC8F-D8CE-1D44-9513-755FCC383D8D}"/>
          </ac:picMkLst>
        </pc:picChg>
        <pc:picChg chg="del">
          <ac:chgData name="延齡 楊" userId="3b99287881d56c4f" providerId="LiveId" clId="{8DC48FF2-0F94-084B-A941-3A63485117C9}" dt="2020-06-27T02:11:05.595" v="3483" actId="478"/>
          <ac:picMkLst>
            <pc:docMk/>
            <pc:sldMk cId="2484190506" sldId="480"/>
            <ac:picMk id="33" creationId="{1CCF30D8-E0FC-0D47-849B-B9516C33E926}"/>
          </ac:picMkLst>
        </pc:picChg>
      </pc:sldChg>
      <pc:sldChg chg="addSp delSp modSp add">
        <pc:chgData name="延齡 楊" userId="3b99287881d56c4f" providerId="LiveId" clId="{8DC48FF2-0F94-084B-A941-3A63485117C9}" dt="2020-06-27T03:31:55.060" v="3938" actId="1076"/>
        <pc:sldMkLst>
          <pc:docMk/>
          <pc:sldMk cId="4155947881" sldId="481"/>
        </pc:sldMkLst>
        <pc:spChg chg="del">
          <ac:chgData name="延齡 楊" userId="3b99287881d56c4f" providerId="LiveId" clId="{8DC48FF2-0F94-084B-A941-3A63485117C9}" dt="2020-06-27T02:33:46.681" v="3557" actId="478"/>
          <ac:spMkLst>
            <pc:docMk/>
            <pc:sldMk cId="4155947881" sldId="481"/>
            <ac:spMk id="2" creationId="{BB354D8C-4D10-4225-8F98-10CB7CFB9541}"/>
          </ac:spMkLst>
        </pc:spChg>
        <pc:spChg chg="del">
          <ac:chgData name="延齡 楊" userId="3b99287881d56c4f" providerId="LiveId" clId="{8DC48FF2-0F94-084B-A941-3A63485117C9}" dt="2020-06-27T02:33:46.681" v="3557" actId="478"/>
          <ac:spMkLst>
            <pc:docMk/>
            <pc:sldMk cId="4155947881" sldId="481"/>
            <ac:spMk id="7" creationId="{4385A1B3-5A93-6A47-9542-E1E3A7B4106C}"/>
          </ac:spMkLst>
        </pc:spChg>
        <pc:spChg chg="del">
          <ac:chgData name="延齡 楊" userId="3b99287881d56c4f" providerId="LiveId" clId="{8DC48FF2-0F94-084B-A941-3A63485117C9}" dt="2020-06-27T02:33:46.681" v="3557" actId="478"/>
          <ac:spMkLst>
            <pc:docMk/>
            <pc:sldMk cId="4155947881" sldId="481"/>
            <ac:spMk id="9" creationId="{3DEA9E1C-0134-BD40-8DC7-6D92567C39B4}"/>
          </ac:spMkLst>
        </pc:spChg>
        <pc:spChg chg="add mod">
          <ac:chgData name="延齡 楊" userId="3b99287881d56c4f" providerId="LiveId" clId="{8DC48FF2-0F94-084B-A941-3A63485117C9}" dt="2020-06-27T02:34:45.075" v="3567" actId="1035"/>
          <ac:spMkLst>
            <pc:docMk/>
            <pc:sldMk cId="4155947881" sldId="481"/>
            <ac:spMk id="15" creationId="{AFEB24B5-47AD-DC44-A48E-768E45903DB3}"/>
          </ac:spMkLst>
        </pc:spChg>
        <pc:spChg chg="add mod">
          <ac:chgData name="延齡 楊" userId="3b99287881d56c4f" providerId="LiveId" clId="{8DC48FF2-0F94-084B-A941-3A63485117C9}" dt="2020-06-27T03:31:55.060" v="3938" actId="1076"/>
          <ac:spMkLst>
            <pc:docMk/>
            <pc:sldMk cId="4155947881" sldId="481"/>
            <ac:spMk id="16" creationId="{604CD446-6A93-AC44-8F4F-0E8B9E0B3391}"/>
          </ac:spMkLst>
        </pc:spChg>
        <pc:picChg chg="add mod">
          <ac:chgData name="延齡 楊" userId="3b99287881d56c4f" providerId="LiveId" clId="{8DC48FF2-0F94-084B-A941-3A63485117C9}" dt="2020-06-27T02:33:59.744" v="3559" actId="1076"/>
          <ac:picMkLst>
            <pc:docMk/>
            <pc:sldMk cId="4155947881" sldId="481"/>
            <ac:picMk id="4" creationId="{EA116468-A261-D941-B564-AEF02ACA4761}"/>
          </ac:picMkLst>
        </pc:picChg>
        <pc:picChg chg="add del mod">
          <ac:chgData name="延齡 楊" userId="3b99287881d56c4f" providerId="LiveId" clId="{8DC48FF2-0F94-084B-A941-3A63485117C9}" dt="2020-06-27T02:34:18.907" v="3561" actId="478"/>
          <ac:picMkLst>
            <pc:docMk/>
            <pc:sldMk cId="4155947881" sldId="481"/>
            <ac:picMk id="8" creationId="{D56F60EE-A61B-1C45-B09F-F90CB4A50708}"/>
          </ac:picMkLst>
        </pc:picChg>
        <pc:picChg chg="del">
          <ac:chgData name="延齡 楊" userId="3b99287881d56c4f" providerId="LiveId" clId="{8DC48FF2-0F94-084B-A941-3A63485117C9}" dt="2020-06-27T02:33:46.681" v="3557" actId="478"/>
          <ac:picMkLst>
            <pc:docMk/>
            <pc:sldMk cId="4155947881" sldId="481"/>
            <ac:picMk id="10" creationId="{34187CF3-9151-1947-927C-3F3388D22A73}"/>
          </ac:picMkLst>
        </pc:picChg>
        <pc:picChg chg="add mod">
          <ac:chgData name="延齡 楊" userId="3b99287881d56c4f" providerId="LiveId" clId="{8DC48FF2-0F94-084B-A941-3A63485117C9}" dt="2020-06-27T02:34:27.142" v="3563" actId="1076"/>
          <ac:picMkLst>
            <pc:docMk/>
            <pc:sldMk cId="4155947881" sldId="481"/>
            <ac:picMk id="12" creationId="{B1D63F0A-A2A0-1E4C-8B50-0E96D6998A1D}"/>
          </ac:picMkLst>
        </pc:picChg>
      </pc:sldChg>
      <pc:sldChg chg="addSp delSp modSp add modNotesTx">
        <pc:chgData name="延齡 楊" userId="3b99287881d56c4f" providerId="LiveId" clId="{8DC48FF2-0F94-084B-A941-3A63485117C9}" dt="2020-06-28T14:39:07.999" v="6539" actId="403"/>
        <pc:sldMkLst>
          <pc:docMk/>
          <pc:sldMk cId="996475686" sldId="482"/>
        </pc:sldMkLst>
        <pc:spChg chg="del mod">
          <ac:chgData name="延齡 楊" userId="3b99287881d56c4f" providerId="LiveId" clId="{8DC48FF2-0F94-084B-A941-3A63485117C9}" dt="2020-06-28T13:43:44.246" v="6224" actId="478"/>
          <ac:spMkLst>
            <pc:docMk/>
            <pc:sldMk cId="996475686" sldId="482"/>
            <ac:spMk id="2" creationId="{9922ECF3-6AF0-4856-A97C-7CEB63604423}"/>
          </ac:spMkLst>
        </pc:spChg>
        <pc:spChg chg="add mod">
          <ac:chgData name="延齡 楊" userId="3b99287881d56c4f" providerId="LiveId" clId="{8DC48FF2-0F94-084B-A941-3A63485117C9}" dt="2020-06-28T13:50:38.398" v="6277" actId="1076"/>
          <ac:spMkLst>
            <pc:docMk/>
            <pc:sldMk cId="996475686" sldId="482"/>
            <ac:spMk id="3" creationId="{314DAF1A-3B02-A641-8C1A-1C54CDD2330B}"/>
          </ac:spMkLst>
        </pc:spChg>
        <pc:spChg chg="mod">
          <ac:chgData name="延齡 楊" userId="3b99287881d56c4f" providerId="LiveId" clId="{8DC48FF2-0F94-084B-A941-3A63485117C9}" dt="2020-06-28T14:39:07.999" v="6539" actId="403"/>
          <ac:spMkLst>
            <pc:docMk/>
            <pc:sldMk cId="996475686" sldId="482"/>
            <ac:spMk id="5" creationId="{2FDC5812-9BDA-4344-97A6-8569986A66E3}"/>
          </ac:spMkLst>
        </pc:spChg>
        <pc:picChg chg="add del mod">
          <ac:chgData name="延齡 楊" userId="3b99287881d56c4f" providerId="LiveId" clId="{8DC48FF2-0F94-084B-A941-3A63485117C9}" dt="2020-06-28T13:45:30.801" v="6228" actId="478"/>
          <ac:picMkLst>
            <pc:docMk/>
            <pc:sldMk cId="996475686" sldId="482"/>
            <ac:picMk id="6" creationId="{7B6A4841-8790-D64E-8E79-33C3B0EFCBDB}"/>
          </ac:picMkLst>
        </pc:picChg>
        <pc:picChg chg="add mod">
          <ac:chgData name="延齡 楊" userId="3b99287881d56c4f" providerId="LiveId" clId="{8DC48FF2-0F94-084B-A941-3A63485117C9}" dt="2020-06-28T13:50:46.120" v="6280" actId="1076"/>
          <ac:picMkLst>
            <pc:docMk/>
            <pc:sldMk cId="996475686" sldId="482"/>
            <ac:picMk id="8" creationId="{8299DCF6-5D0E-414E-A86A-C58CDF43522A}"/>
          </ac:picMkLst>
        </pc:picChg>
      </pc:sldChg>
      <pc:sldChg chg="addSp delSp modSp add ord modNotesTx">
        <pc:chgData name="延齡 楊" userId="3b99287881d56c4f" providerId="LiveId" clId="{8DC48FF2-0F94-084B-A941-3A63485117C9}" dt="2020-06-28T15:28:27.231" v="7089"/>
        <pc:sldMkLst>
          <pc:docMk/>
          <pc:sldMk cId="1388172804" sldId="483"/>
        </pc:sldMkLst>
        <pc:spChg chg="add del mod">
          <ac:chgData name="延齡 楊" userId="3b99287881d56c4f" providerId="LiveId" clId="{8DC48FF2-0F94-084B-A941-3A63485117C9}" dt="2020-06-28T14:44:34.996" v="6557" actId="478"/>
          <ac:spMkLst>
            <pc:docMk/>
            <pc:sldMk cId="1388172804" sldId="483"/>
            <ac:spMk id="2" creationId="{95269198-E757-1D4C-B950-C6D1834D94DC}"/>
          </ac:spMkLst>
        </pc:spChg>
        <pc:spChg chg="add del mod">
          <ac:chgData name="延齡 楊" userId="3b99287881d56c4f" providerId="LiveId" clId="{8DC48FF2-0F94-084B-A941-3A63485117C9}" dt="2020-06-28T14:42:57.290" v="6556"/>
          <ac:spMkLst>
            <pc:docMk/>
            <pc:sldMk cId="1388172804" sldId="483"/>
            <ac:spMk id="3" creationId="{57204899-D7BC-8348-AF2B-38642692821C}"/>
          </ac:spMkLst>
        </pc:spChg>
        <pc:spChg chg="add del mod">
          <ac:chgData name="延齡 楊" userId="3b99287881d56c4f" providerId="LiveId" clId="{8DC48FF2-0F94-084B-A941-3A63485117C9}" dt="2020-06-28T15:16:09.171" v="6985" actId="478"/>
          <ac:spMkLst>
            <pc:docMk/>
            <pc:sldMk cId="1388172804" sldId="483"/>
            <ac:spMk id="4" creationId="{81C4D82F-1D09-2649-BEA3-1E417981C3D5}"/>
          </ac:spMkLst>
        </pc:spChg>
        <pc:spChg chg="mod">
          <ac:chgData name="延齡 楊" userId="3b99287881d56c4f" providerId="LiveId" clId="{8DC48FF2-0F94-084B-A941-3A63485117C9}" dt="2020-06-28T00:38:48.526" v="4238" actId="20577"/>
          <ac:spMkLst>
            <pc:docMk/>
            <pc:sldMk cId="1388172804" sldId="483"/>
            <ac:spMk id="5" creationId="{2FDC5812-9BDA-4344-97A6-8569986A66E3}"/>
          </ac:spMkLst>
        </pc:spChg>
        <pc:spChg chg="add mod">
          <ac:chgData name="延齡 楊" userId="3b99287881d56c4f" providerId="LiveId" clId="{8DC48FF2-0F94-084B-A941-3A63485117C9}" dt="2020-06-28T15:19:10.362" v="7002" actId="207"/>
          <ac:spMkLst>
            <pc:docMk/>
            <pc:sldMk cId="1388172804" sldId="483"/>
            <ac:spMk id="6" creationId="{7E8A4761-A8DC-3941-A408-3B88E2E6BC94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8" creationId="{6DF32B51-2C44-7941-B8C6-8F8B4A8522FA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9" creationId="{3D8EF7D3-6530-C54B-882E-B18A55101A8B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10" creationId="{73350811-4010-8A4B-B853-79779D3B329E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11" creationId="{1BF84319-D6C3-4140-9017-1B7D36B491A3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17" creationId="{5A971409-71D0-3947-8683-ECAF81E44E1D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18" creationId="{654B6A41-EF63-0D44-9CE9-02E4DF7F5EB8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19" creationId="{2BAA353E-0FA8-9D49-B177-0D0BBE7FCA15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20" creationId="{ABE8F6C7-C01E-3744-85E2-390877CA5A74}"/>
          </ac:spMkLst>
        </pc:spChg>
        <pc:spChg chg="add del mod">
          <ac:chgData name="延齡 楊" userId="3b99287881d56c4f" providerId="LiveId" clId="{8DC48FF2-0F94-084B-A941-3A63485117C9}" dt="2020-06-28T14:44:34.996" v="6557" actId="478"/>
          <ac:spMkLst>
            <pc:docMk/>
            <pc:sldMk cId="1388172804" sldId="483"/>
            <ac:spMk id="42" creationId="{99F03A88-BC14-AE4C-BBFD-54803201D563}"/>
          </ac:spMkLst>
        </pc:spChg>
        <pc:spChg chg="add del mod">
          <ac:chgData name="延齡 楊" userId="3b99287881d56c4f" providerId="LiveId" clId="{8DC48FF2-0F94-084B-A941-3A63485117C9}" dt="2020-06-28T14:44:34.996" v="6557" actId="478"/>
          <ac:spMkLst>
            <pc:docMk/>
            <pc:sldMk cId="1388172804" sldId="483"/>
            <ac:spMk id="45" creationId="{225BD85D-902A-0C46-81AA-10D404B7F65D}"/>
          </ac:spMkLst>
        </pc:spChg>
        <pc:spChg chg="add mod">
          <ac:chgData name="延齡 楊" userId="3b99287881d56c4f" providerId="LiveId" clId="{8DC48FF2-0F94-084B-A941-3A63485117C9}" dt="2020-06-28T15:16:02.548" v="6983" actId="20577"/>
          <ac:spMkLst>
            <pc:docMk/>
            <pc:sldMk cId="1388172804" sldId="483"/>
            <ac:spMk id="46" creationId="{911E9631-5C16-7B48-B2C1-2E7C3CCB3989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48" creationId="{5B0D82CA-860C-3242-B62C-65EBB394517C}"/>
          </ac:spMkLst>
        </pc:spChg>
        <pc:spChg chg="add mod">
          <ac:chgData name="延齡 楊" userId="3b99287881d56c4f" providerId="LiveId" clId="{8DC48FF2-0F94-084B-A941-3A63485117C9}" dt="2020-06-28T15:28:27.231" v="7089"/>
          <ac:spMkLst>
            <pc:docMk/>
            <pc:sldMk cId="1388172804" sldId="483"/>
            <ac:spMk id="52" creationId="{F03F3392-EB49-034B-8CBA-0924827D1067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54" creationId="{95B619A1-C349-E149-8AA7-DE98340BA62A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55" creationId="{5177E4BD-3FBC-AC4D-979B-DBA3929B42DE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56" creationId="{83F29780-6610-8D44-A46E-C6013D123C7D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57" creationId="{3CEE9272-EF89-764A-9C8D-293F6116D4E5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68" creationId="{4FCBC37C-83BF-2A47-90C9-A99844C6665A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69" creationId="{D54F57E4-C1C5-404E-9C68-312B80570B92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70" creationId="{C92D15EF-6BD5-9F45-8B66-73896712A15C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71" creationId="{80AA6E89-FD3A-7441-805D-69FE236F79C6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74" creationId="{66CE2D58-AB8D-8641-8D98-F26BAD02ADB1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75" creationId="{05CF4652-716C-744B-8A70-3B1719199E7B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76" creationId="{29B3CFA5-6373-B844-9590-138CE9F4C8F2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77" creationId="{A11C9794-FF5D-8F42-B054-40F933882676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78" creationId="{DE3B620F-786A-524B-B6FE-06C3339297E8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81" creationId="{9674B3A3-794E-9E42-9CAF-E7B34528D06B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82" creationId="{690FA917-4567-374B-B275-80D2CECDAADB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83" creationId="{F288E7A0-C21F-A241-8ACB-5C387A919D70}"/>
          </ac:spMkLst>
        </pc:spChg>
        <pc:spChg chg="del">
          <ac:chgData name="延齡 楊" userId="3b99287881d56c4f" providerId="LiveId" clId="{8DC48FF2-0F94-084B-A941-3A63485117C9}" dt="2020-06-28T00:28:47.416" v="4230" actId="478"/>
          <ac:spMkLst>
            <pc:docMk/>
            <pc:sldMk cId="1388172804" sldId="483"/>
            <ac:spMk id="85" creationId="{E6D9E5D0-4178-594D-AA68-D16F25697E9E}"/>
          </ac:spMkLst>
        </pc:spChg>
        <pc:picChg chg="del">
          <ac:chgData name="延齡 楊" userId="3b99287881d56c4f" providerId="LiveId" clId="{8DC48FF2-0F94-084B-A941-3A63485117C9}" dt="2020-06-28T00:28:47.416" v="4230" actId="478"/>
          <ac:picMkLst>
            <pc:docMk/>
            <pc:sldMk cId="1388172804" sldId="483"/>
            <ac:picMk id="80" creationId="{355EAAD8-32C2-5641-98E4-70C29C90CA91}"/>
          </ac:picMkLst>
        </pc:picChg>
        <pc:cxnChg chg="del">
          <ac:chgData name="延齡 楊" userId="3b99287881d56c4f" providerId="LiveId" clId="{8DC48FF2-0F94-084B-A941-3A63485117C9}" dt="2020-06-28T00:28:47.416" v="4230" actId="478"/>
          <ac:cxnSpMkLst>
            <pc:docMk/>
            <pc:sldMk cId="1388172804" sldId="483"/>
            <ac:cxnSpMk id="12" creationId="{7C0006AA-B288-2442-B87E-12184A6D4977}"/>
          </ac:cxnSpMkLst>
        </pc:cxnChg>
        <pc:cxnChg chg="del">
          <ac:chgData name="延齡 楊" userId="3b99287881d56c4f" providerId="LiveId" clId="{8DC48FF2-0F94-084B-A941-3A63485117C9}" dt="2020-06-28T00:28:47.416" v="4230" actId="478"/>
          <ac:cxnSpMkLst>
            <pc:docMk/>
            <pc:sldMk cId="1388172804" sldId="483"/>
            <ac:cxnSpMk id="13" creationId="{BF66808E-EF53-964C-9DA9-4539D21A4964}"/>
          </ac:cxnSpMkLst>
        </pc:cxnChg>
        <pc:cxnChg chg="del">
          <ac:chgData name="延齡 楊" userId="3b99287881d56c4f" providerId="LiveId" clId="{8DC48FF2-0F94-084B-A941-3A63485117C9}" dt="2020-06-28T00:28:47.416" v="4230" actId="478"/>
          <ac:cxnSpMkLst>
            <pc:docMk/>
            <pc:sldMk cId="1388172804" sldId="483"/>
            <ac:cxnSpMk id="14" creationId="{F99410A5-26DA-5544-902C-BD101F7962CC}"/>
          </ac:cxnSpMkLst>
        </pc:cxnChg>
        <pc:cxnChg chg="del">
          <ac:chgData name="延齡 楊" userId="3b99287881d56c4f" providerId="LiveId" clId="{8DC48FF2-0F94-084B-A941-3A63485117C9}" dt="2020-06-28T00:28:47.416" v="4230" actId="478"/>
          <ac:cxnSpMkLst>
            <pc:docMk/>
            <pc:sldMk cId="1388172804" sldId="483"/>
            <ac:cxnSpMk id="49" creationId="{83A025DA-635A-454E-B1FB-FA6E2E1A4430}"/>
          </ac:cxnSpMkLst>
        </pc:cxnChg>
        <pc:cxnChg chg="del">
          <ac:chgData name="延齡 楊" userId="3b99287881d56c4f" providerId="LiveId" clId="{8DC48FF2-0F94-084B-A941-3A63485117C9}" dt="2020-06-28T00:28:47.416" v="4230" actId="478"/>
          <ac:cxnSpMkLst>
            <pc:docMk/>
            <pc:sldMk cId="1388172804" sldId="483"/>
            <ac:cxnSpMk id="50" creationId="{1F21ECCC-AFB7-274A-BE83-6BA8F3929C65}"/>
          </ac:cxnSpMkLst>
        </pc:cxnChg>
        <pc:cxnChg chg="del">
          <ac:chgData name="延齡 楊" userId="3b99287881d56c4f" providerId="LiveId" clId="{8DC48FF2-0F94-084B-A941-3A63485117C9}" dt="2020-06-28T00:28:47.416" v="4230" actId="478"/>
          <ac:cxnSpMkLst>
            <pc:docMk/>
            <pc:sldMk cId="1388172804" sldId="483"/>
            <ac:cxnSpMk id="51" creationId="{7F7E326B-4760-8B44-AC8D-421BFB350947}"/>
          </ac:cxnSpMkLst>
        </pc:cxnChg>
        <pc:cxnChg chg="del">
          <ac:chgData name="延齡 楊" userId="3b99287881d56c4f" providerId="LiveId" clId="{8DC48FF2-0F94-084B-A941-3A63485117C9}" dt="2020-06-28T00:28:47.416" v="4230" actId="478"/>
          <ac:cxnSpMkLst>
            <pc:docMk/>
            <pc:sldMk cId="1388172804" sldId="483"/>
            <ac:cxnSpMk id="62" creationId="{CD269601-E105-924C-9073-CB82D4DAA819}"/>
          </ac:cxnSpMkLst>
        </pc:cxnChg>
        <pc:cxnChg chg="del">
          <ac:chgData name="延齡 楊" userId="3b99287881d56c4f" providerId="LiveId" clId="{8DC48FF2-0F94-084B-A941-3A63485117C9}" dt="2020-06-28T00:28:47.416" v="4230" actId="478"/>
          <ac:cxnSpMkLst>
            <pc:docMk/>
            <pc:sldMk cId="1388172804" sldId="483"/>
            <ac:cxnSpMk id="65" creationId="{7274DF40-676F-514B-9311-CA27397283D1}"/>
          </ac:cxnSpMkLst>
        </pc:cxnChg>
        <pc:cxnChg chg="del">
          <ac:chgData name="延齡 楊" userId="3b99287881d56c4f" providerId="LiveId" clId="{8DC48FF2-0F94-084B-A941-3A63485117C9}" dt="2020-06-28T00:28:47.416" v="4230" actId="478"/>
          <ac:cxnSpMkLst>
            <pc:docMk/>
            <pc:sldMk cId="1388172804" sldId="483"/>
            <ac:cxnSpMk id="66" creationId="{DBC81B5E-EF7B-1445-974D-860E5B976EA1}"/>
          </ac:cxnSpMkLst>
        </pc:cxnChg>
        <pc:cxnChg chg="del">
          <ac:chgData name="延齡 楊" userId="3b99287881d56c4f" providerId="LiveId" clId="{8DC48FF2-0F94-084B-A941-3A63485117C9}" dt="2020-06-28T00:28:47.416" v="4230" actId="478"/>
          <ac:cxnSpMkLst>
            <pc:docMk/>
            <pc:sldMk cId="1388172804" sldId="483"/>
            <ac:cxnSpMk id="67" creationId="{55BFA30F-2E68-8349-AF34-049EB4F2C0EE}"/>
          </ac:cxnSpMkLst>
        </pc:cxnChg>
      </pc:sldChg>
      <pc:sldChg chg="addSp delSp modSp add">
        <pc:chgData name="延齡 楊" userId="3b99287881d56c4f" providerId="LiveId" clId="{8DC48FF2-0F94-084B-A941-3A63485117C9}" dt="2020-06-29T12:15:18.721" v="9515" actId="1076"/>
        <pc:sldMkLst>
          <pc:docMk/>
          <pc:sldMk cId="1004748248" sldId="484"/>
        </pc:sldMkLst>
        <pc:spChg chg="add del mod">
          <ac:chgData name="延齡 楊" userId="3b99287881d56c4f" providerId="LiveId" clId="{8DC48FF2-0F94-084B-A941-3A63485117C9}" dt="2020-06-28T03:40:33.423" v="5109" actId="21"/>
          <ac:spMkLst>
            <pc:docMk/>
            <pc:sldMk cId="1004748248" sldId="484"/>
            <ac:spMk id="2" creationId="{3E8D2B10-5553-374A-A152-961B4C571322}"/>
          </ac:spMkLst>
        </pc:spChg>
        <pc:spChg chg="add mod">
          <ac:chgData name="延齡 楊" userId="3b99287881d56c4f" providerId="LiveId" clId="{8DC48FF2-0F94-084B-A941-3A63485117C9}" dt="2020-06-28T04:06:53.637" v="5280" actId="1076"/>
          <ac:spMkLst>
            <pc:docMk/>
            <pc:sldMk cId="1004748248" sldId="484"/>
            <ac:spMk id="3" creationId="{32D0A336-2D04-AD45-8E70-AD44DA0BA10D}"/>
          </ac:spMkLst>
        </pc:spChg>
        <pc:spChg chg="mod">
          <ac:chgData name="延齡 楊" userId="3b99287881d56c4f" providerId="LiveId" clId="{8DC48FF2-0F94-084B-A941-3A63485117C9}" dt="2020-06-28T04:28:04.206" v="5438" actId="20577"/>
          <ac:spMkLst>
            <pc:docMk/>
            <pc:sldMk cId="1004748248" sldId="484"/>
            <ac:spMk id="5" creationId="{2FDC5812-9BDA-4344-97A6-8569986A66E3}"/>
          </ac:spMkLst>
        </pc:spChg>
        <pc:spChg chg="del">
          <ac:chgData name="延齡 楊" userId="3b99287881d56c4f" providerId="LiveId" clId="{8DC48FF2-0F94-084B-A941-3A63485117C9}" dt="2020-06-28T03:39:00.610" v="5094" actId="478"/>
          <ac:spMkLst>
            <pc:docMk/>
            <pc:sldMk cId="1004748248" sldId="484"/>
            <ac:spMk id="7" creationId="{CC448551-DCB3-E24F-B419-5B68A24EE486}"/>
          </ac:spMkLst>
        </pc:spChg>
        <pc:spChg chg="del">
          <ac:chgData name="延齡 楊" userId="3b99287881d56c4f" providerId="LiveId" clId="{8DC48FF2-0F94-084B-A941-3A63485117C9}" dt="2020-06-28T03:38:55.831" v="5093" actId="478"/>
          <ac:spMkLst>
            <pc:docMk/>
            <pc:sldMk cId="1004748248" sldId="484"/>
            <ac:spMk id="9" creationId="{77DD0B6C-A71C-EC49-83B8-6D45ACC4DA7F}"/>
          </ac:spMkLst>
        </pc:spChg>
        <pc:spChg chg="add mod">
          <ac:chgData name="延齡 楊" userId="3b99287881d56c4f" providerId="LiveId" clId="{8DC48FF2-0F94-084B-A941-3A63485117C9}" dt="2020-06-29T12:15:18.721" v="9515" actId="1076"/>
          <ac:spMkLst>
            <pc:docMk/>
            <pc:sldMk cId="1004748248" sldId="484"/>
            <ac:spMk id="10" creationId="{591CE21E-E5AC-8A42-ABB4-E1413E408926}"/>
          </ac:spMkLst>
        </pc:spChg>
        <pc:spChg chg="del">
          <ac:chgData name="延齡 楊" userId="3b99287881d56c4f" providerId="LiveId" clId="{8DC48FF2-0F94-084B-A941-3A63485117C9}" dt="2020-06-28T03:38:55.831" v="5093" actId="478"/>
          <ac:spMkLst>
            <pc:docMk/>
            <pc:sldMk cId="1004748248" sldId="484"/>
            <ac:spMk id="10" creationId="{D7F3E970-9D11-2947-9BFF-F57EEEA9FEF2}"/>
          </ac:spMkLst>
        </pc:spChg>
        <pc:spChg chg="mod">
          <ac:chgData name="延齡 楊" userId="3b99287881d56c4f" providerId="LiveId" clId="{8DC48FF2-0F94-084B-A941-3A63485117C9}" dt="2020-06-29T12:14:58.347" v="9484" actId="20577"/>
          <ac:spMkLst>
            <pc:docMk/>
            <pc:sldMk cId="1004748248" sldId="484"/>
            <ac:spMk id="11" creationId="{ACD9FA56-36EB-F948-9F60-41B21447C0B5}"/>
          </ac:spMkLst>
        </pc:spChg>
        <pc:spChg chg="mod">
          <ac:chgData name="延齡 楊" userId="3b99287881d56c4f" providerId="LiveId" clId="{8DC48FF2-0F94-084B-A941-3A63485117C9}" dt="2020-06-28T04:06:47.797" v="5279" actId="1076"/>
          <ac:spMkLst>
            <pc:docMk/>
            <pc:sldMk cId="1004748248" sldId="484"/>
            <ac:spMk id="12" creationId="{38799ED9-3F1A-1C4C-834A-9610422F6CE4}"/>
          </ac:spMkLst>
        </pc:spChg>
        <pc:spChg chg="add del mod">
          <ac:chgData name="延齡 楊" userId="3b99287881d56c4f" providerId="LiveId" clId="{8DC48FF2-0F94-084B-A941-3A63485117C9}" dt="2020-06-28T03:43:32.044" v="5137" actId="478"/>
          <ac:spMkLst>
            <pc:docMk/>
            <pc:sldMk cId="1004748248" sldId="484"/>
            <ac:spMk id="13" creationId="{B286DB27-D843-684A-B3D4-E53AD2676077}"/>
          </ac:spMkLst>
        </pc:spChg>
        <pc:spChg chg="add mod">
          <ac:chgData name="延齡 楊" userId="3b99287881d56c4f" providerId="LiveId" clId="{8DC48FF2-0F94-084B-A941-3A63485117C9}" dt="2020-06-28T04:06:39.897" v="5277" actId="1076"/>
          <ac:spMkLst>
            <pc:docMk/>
            <pc:sldMk cId="1004748248" sldId="484"/>
            <ac:spMk id="14" creationId="{2EBC1AB9-B2A2-C842-B3D2-70BF2E7831D3}"/>
          </ac:spMkLst>
        </pc:spChg>
        <pc:spChg chg="add mod">
          <ac:chgData name="延齡 楊" userId="3b99287881d56c4f" providerId="LiveId" clId="{8DC48FF2-0F94-084B-A941-3A63485117C9}" dt="2020-06-28T04:07:06.613" v="5281" actId="1076"/>
          <ac:spMkLst>
            <pc:docMk/>
            <pc:sldMk cId="1004748248" sldId="484"/>
            <ac:spMk id="15" creationId="{FC91069C-D493-2E49-9A5E-9281B1891866}"/>
          </ac:spMkLst>
        </pc:spChg>
      </pc:sldChg>
      <pc:sldChg chg="addSp delSp modSp add">
        <pc:chgData name="延齡 楊" userId="3b99287881d56c4f" providerId="LiveId" clId="{8DC48FF2-0F94-084B-A941-3A63485117C9}" dt="2020-06-28T04:19:11.192" v="5382" actId="207"/>
        <pc:sldMkLst>
          <pc:docMk/>
          <pc:sldMk cId="955934249" sldId="485"/>
        </pc:sldMkLst>
        <pc:spChg chg="add mod">
          <ac:chgData name="延齡 楊" userId="3b99287881d56c4f" providerId="LiveId" clId="{8DC48FF2-0F94-084B-A941-3A63485117C9}" dt="2020-06-28T04:19:11.192" v="5382" actId="207"/>
          <ac:spMkLst>
            <pc:docMk/>
            <pc:sldMk cId="955934249" sldId="485"/>
            <ac:spMk id="2" creationId="{EDBC8C9D-98FE-7F4A-94AA-9512A56530B8}"/>
          </ac:spMkLst>
        </pc:spChg>
        <pc:spChg chg="del">
          <ac:chgData name="延齡 楊" userId="3b99287881d56c4f" providerId="LiveId" clId="{8DC48FF2-0F94-084B-A941-3A63485117C9}" dt="2020-06-28T04:13:03.949" v="5283" actId="478"/>
          <ac:spMkLst>
            <pc:docMk/>
            <pc:sldMk cId="955934249" sldId="485"/>
            <ac:spMk id="15" creationId="{3C8032D9-8049-1541-940B-6E8154B6C92E}"/>
          </ac:spMkLst>
        </pc:spChg>
        <pc:spChg chg="del mod">
          <ac:chgData name="延齡 楊" userId="3b99287881d56c4f" providerId="LiveId" clId="{8DC48FF2-0F94-084B-A941-3A63485117C9}" dt="2020-06-28T04:17:54.618" v="5361" actId="478"/>
          <ac:spMkLst>
            <pc:docMk/>
            <pc:sldMk cId="955934249" sldId="485"/>
            <ac:spMk id="18" creationId="{5D71563C-C963-1545-B71B-9752055F86DE}"/>
          </ac:spMkLst>
        </pc:spChg>
      </pc:sldChg>
      <pc:sldChg chg="addSp delSp modSp add ord">
        <pc:chgData name="延齡 楊" userId="3b99287881d56c4f" providerId="LiveId" clId="{8DC48FF2-0F94-084B-A941-3A63485117C9}" dt="2020-06-28T04:38:07.167" v="5513" actId="1076"/>
        <pc:sldMkLst>
          <pc:docMk/>
          <pc:sldMk cId="2867399755" sldId="486"/>
        </pc:sldMkLst>
        <pc:spChg chg="add mod">
          <ac:chgData name="延齡 楊" userId="3b99287881d56c4f" providerId="LiveId" clId="{8DC48FF2-0F94-084B-A941-3A63485117C9}" dt="2020-06-28T04:38:07.167" v="5513" actId="1076"/>
          <ac:spMkLst>
            <pc:docMk/>
            <pc:sldMk cId="2867399755" sldId="486"/>
            <ac:spMk id="2" creationId="{028D178E-1369-314C-AD2B-D7E6BBC7574C}"/>
          </ac:spMkLst>
        </pc:spChg>
        <pc:spChg chg="del">
          <ac:chgData name="延齡 楊" userId="3b99287881d56c4f" providerId="LiveId" clId="{8DC48FF2-0F94-084B-A941-3A63485117C9}" dt="2020-06-28T04:33:12.506" v="5441" actId="478"/>
          <ac:spMkLst>
            <pc:docMk/>
            <pc:sldMk cId="2867399755" sldId="486"/>
            <ac:spMk id="3" creationId="{32D0A336-2D04-AD45-8E70-AD44DA0BA10D}"/>
          </ac:spMkLst>
        </pc:spChg>
        <pc:spChg chg="add mod">
          <ac:chgData name="延齡 楊" userId="3b99287881d56c4f" providerId="LiveId" clId="{8DC48FF2-0F94-084B-A941-3A63485117C9}" dt="2020-06-28T04:38:07.167" v="5513" actId="1076"/>
          <ac:spMkLst>
            <pc:docMk/>
            <pc:sldMk cId="2867399755" sldId="486"/>
            <ac:spMk id="4" creationId="{2EA6B695-BF95-6D43-B076-51B8ACE61FE3}"/>
          </ac:spMkLst>
        </pc:spChg>
        <pc:spChg chg="add mod">
          <ac:chgData name="延齡 楊" userId="3b99287881d56c4f" providerId="LiveId" clId="{8DC48FF2-0F94-084B-A941-3A63485117C9}" dt="2020-06-28T04:38:07.167" v="5513" actId="1076"/>
          <ac:spMkLst>
            <pc:docMk/>
            <pc:sldMk cId="2867399755" sldId="486"/>
            <ac:spMk id="6" creationId="{E049A6C4-4096-CD40-B0DA-37767573FC40}"/>
          </ac:spMkLst>
        </pc:spChg>
        <pc:spChg chg="add mod">
          <ac:chgData name="延齡 楊" userId="3b99287881d56c4f" providerId="LiveId" clId="{8DC48FF2-0F94-084B-A941-3A63485117C9}" dt="2020-06-28T04:38:07.167" v="5513" actId="1076"/>
          <ac:spMkLst>
            <pc:docMk/>
            <pc:sldMk cId="2867399755" sldId="486"/>
            <ac:spMk id="7" creationId="{70DFF6A8-A773-7942-939E-3E1818D527A1}"/>
          </ac:spMkLst>
        </pc:spChg>
        <pc:spChg chg="add del mod">
          <ac:chgData name="延齡 楊" userId="3b99287881d56c4f" providerId="LiveId" clId="{8DC48FF2-0F94-084B-A941-3A63485117C9}" dt="2020-06-28T04:36:20.845" v="5492" actId="478"/>
          <ac:spMkLst>
            <pc:docMk/>
            <pc:sldMk cId="2867399755" sldId="486"/>
            <ac:spMk id="8" creationId="{8E25A219-2F1A-2545-8CB7-DE6F3CF275CD}"/>
          </ac:spMkLst>
        </pc:spChg>
        <pc:spChg chg="del">
          <ac:chgData name="延齡 楊" userId="3b99287881d56c4f" providerId="LiveId" clId="{8DC48FF2-0F94-084B-A941-3A63485117C9}" dt="2020-06-28T04:33:12.506" v="5441" actId="478"/>
          <ac:spMkLst>
            <pc:docMk/>
            <pc:sldMk cId="2867399755" sldId="486"/>
            <ac:spMk id="11" creationId="{ACD9FA56-36EB-F948-9F60-41B21447C0B5}"/>
          </ac:spMkLst>
        </pc:spChg>
        <pc:spChg chg="del">
          <ac:chgData name="延齡 楊" userId="3b99287881d56c4f" providerId="LiveId" clId="{8DC48FF2-0F94-084B-A941-3A63485117C9}" dt="2020-06-28T04:33:12.506" v="5441" actId="478"/>
          <ac:spMkLst>
            <pc:docMk/>
            <pc:sldMk cId="2867399755" sldId="486"/>
            <ac:spMk id="12" creationId="{38799ED9-3F1A-1C4C-834A-9610422F6CE4}"/>
          </ac:spMkLst>
        </pc:spChg>
        <pc:spChg chg="del">
          <ac:chgData name="延齡 楊" userId="3b99287881d56c4f" providerId="LiveId" clId="{8DC48FF2-0F94-084B-A941-3A63485117C9}" dt="2020-06-28T04:33:09.813" v="5440" actId="478"/>
          <ac:spMkLst>
            <pc:docMk/>
            <pc:sldMk cId="2867399755" sldId="486"/>
            <ac:spMk id="14" creationId="{2EBC1AB9-B2A2-C842-B3D2-70BF2E7831D3}"/>
          </ac:spMkLst>
        </pc:spChg>
        <pc:spChg chg="del">
          <ac:chgData name="延齡 楊" userId="3b99287881d56c4f" providerId="LiveId" clId="{8DC48FF2-0F94-084B-A941-3A63485117C9}" dt="2020-06-28T04:33:12.506" v="5441" actId="478"/>
          <ac:spMkLst>
            <pc:docMk/>
            <pc:sldMk cId="2867399755" sldId="486"/>
            <ac:spMk id="15" creationId="{FC91069C-D493-2E49-9A5E-9281B1891866}"/>
          </ac:spMkLst>
        </pc:spChg>
      </pc:sldChg>
      <pc:sldChg chg="addSp delSp modSp add modNotesTx">
        <pc:chgData name="延齡 楊" userId="3b99287881d56c4f" providerId="LiveId" clId="{8DC48FF2-0F94-084B-A941-3A63485117C9}" dt="2020-06-28T14:39:15.871" v="6541" actId="403"/>
        <pc:sldMkLst>
          <pc:docMk/>
          <pc:sldMk cId="4102061205" sldId="487"/>
        </pc:sldMkLst>
        <pc:spChg chg="add mod">
          <ac:chgData name="延齡 楊" userId="3b99287881d56c4f" providerId="LiveId" clId="{8DC48FF2-0F94-084B-A941-3A63485117C9}" dt="2020-06-28T14:01:07.347" v="6356" actId="207"/>
          <ac:spMkLst>
            <pc:docMk/>
            <pc:sldMk cId="4102061205" sldId="487"/>
            <ac:spMk id="2" creationId="{9B05EA14-3AC9-D042-9628-17EFB7C5CCCC}"/>
          </ac:spMkLst>
        </pc:spChg>
        <pc:spChg chg="del">
          <ac:chgData name="延齡 楊" userId="3b99287881d56c4f" providerId="LiveId" clId="{8DC48FF2-0F94-084B-A941-3A63485117C9}" dt="2020-06-28T13:54:53.930" v="6294" actId="478"/>
          <ac:spMkLst>
            <pc:docMk/>
            <pc:sldMk cId="4102061205" sldId="487"/>
            <ac:spMk id="3" creationId="{D7C76E7C-563D-5C4A-8634-878AE0AFD8F7}"/>
          </ac:spMkLst>
        </pc:spChg>
        <pc:spChg chg="add mod">
          <ac:chgData name="延齡 楊" userId="3b99287881d56c4f" providerId="LiveId" clId="{8DC48FF2-0F94-084B-A941-3A63485117C9}" dt="2020-06-28T14:01:25.068" v="6357" actId="207"/>
          <ac:spMkLst>
            <pc:docMk/>
            <pc:sldMk cId="4102061205" sldId="487"/>
            <ac:spMk id="4" creationId="{10E8C99C-E32B-A146-A6A7-EAB00D883138}"/>
          </ac:spMkLst>
        </pc:spChg>
        <pc:spChg chg="mod">
          <ac:chgData name="延齡 楊" userId="3b99287881d56c4f" providerId="LiveId" clId="{8DC48FF2-0F94-084B-A941-3A63485117C9}" dt="2020-06-28T14:39:15.871" v="6541" actId="403"/>
          <ac:spMkLst>
            <pc:docMk/>
            <pc:sldMk cId="4102061205" sldId="487"/>
            <ac:spMk id="5" creationId="{2FDC5812-9BDA-4344-97A6-8569986A66E3}"/>
          </ac:spMkLst>
        </pc:spChg>
        <pc:spChg chg="del">
          <ac:chgData name="延齡 楊" userId="3b99287881d56c4f" providerId="LiveId" clId="{8DC48FF2-0F94-084B-A941-3A63485117C9}" dt="2020-06-28T13:54:51.510" v="6293" actId="478"/>
          <ac:spMkLst>
            <pc:docMk/>
            <pc:sldMk cId="4102061205" sldId="487"/>
            <ac:spMk id="11" creationId="{260EC9A9-1325-EA43-9E34-55FE708E9DEF}"/>
          </ac:spMkLst>
        </pc:spChg>
        <pc:spChg chg="add mod">
          <ac:chgData name="延齡 楊" userId="3b99287881d56c4f" providerId="LiveId" clId="{8DC48FF2-0F94-084B-A941-3A63485117C9}" dt="2020-06-28T13:59:48.939" v="6335" actId="14100"/>
          <ac:spMkLst>
            <pc:docMk/>
            <pc:sldMk cId="4102061205" sldId="487"/>
            <ac:spMk id="14" creationId="{5DF99129-7CF1-7145-A416-4E081BF6E888}"/>
          </ac:spMkLst>
        </pc:spChg>
        <pc:picChg chg="add mod">
          <ac:chgData name="延齡 楊" userId="3b99287881d56c4f" providerId="LiveId" clId="{8DC48FF2-0F94-084B-A941-3A63485117C9}" dt="2020-06-28T13:59:29.716" v="6330" actId="1076"/>
          <ac:picMkLst>
            <pc:docMk/>
            <pc:sldMk cId="4102061205" sldId="487"/>
            <ac:picMk id="7" creationId="{70CB246E-2DCD-CA4D-876C-84FE13AF45F2}"/>
          </ac:picMkLst>
        </pc:picChg>
        <pc:picChg chg="del">
          <ac:chgData name="延齡 楊" userId="3b99287881d56c4f" providerId="LiveId" clId="{8DC48FF2-0F94-084B-A941-3A63485117C9}" dt="2020-06-28T13:54:51.510" v="6293" actId="478"/>
          <ac:picMkLst>
            <pc:docMk/>
            <pc:sldMk cId="4102061205" sldId="487"/>
            <ac:picMk id="8" creationId="{EC816967-C0AE-6848-819B-921C405272B3}"/>
          </ac:picMkLst>
        </pc:picChg>
        <pc:picChg chg="add mod">
          <ac:chgData name="延齡 楊" userId="3b99287881d56c4f" providerId="LiveId" clId="{8DC48FF2-0F94-084B-A941-3A63485117C9}" dt="2020-06-28T13:59:34.436" v="6331" actId="1076"/>
          <ac:picMkLst>
            <pc:docMk/>
            <pc:sldMk cId="4102061205" sldId="487"/>
            <ac:picMk id="10" creationId="{5DD3CD1B-DCA2-4148-B85D-6205F540DFAC}"/>
          </ac:picMkLst>
        </pc:picChg>
      </pc:sldChg>
      <pc:sldChg chg="addSp delSp modSp add">
        <pc:chgData name="延齡 楊" userId="3b99287881d56c4f" providerId="LiveId" clId="{8DC48FF2-0F94-084B-A941-3A63485117C9}" dt="2020-06-28T14:39:19.908" v="6542" actId="403"/>
        <pc:sldMkLst>
          <pc:docMk/>
          <pc:sldMk cId="1174759972" sldId="488"/>
        </pc:sldMkLst>
        <pc:spChg chg="add del mod">
          <ac:chgData name="延齡 楊" userId="3b99287881d56c4f" providerId="LiveId" clId="{8DC48FF2-0F94-084B-A941-3A63485117C9}" dt="2020-06-28T14:12:52.384" v="6382" actId="478"/>
          <ac:spMkLst>
            <pc:docMk/>
            <pc:sldMk cId="1174759972" sldId="488"/>
            <ac:spMk id="2" creationId="{56643216-27BD-BD40-8A08-73A139B817B4}"/>
          </ac:spMkLst>
        </pc:spChg>
        <pc:spChg chg="del">
          <ac:chgData name="延齡 楊" userId="3b99287881d56c4f" providerId="LiveId" clId="{8DC48FF2-0F94-084B-A941-3A63485117C9}" dt="2020-06-28T13:54:57.121" v="6295" actId="478"/>
          <ac:spMkLst>
            <pc:docMk/>
            <pc:sldMk cId="1174759972" sldId="488"/>
            <ac:spMk id="3" creationId="{D7C76E7C-563D-5C4A-8634-878AE0AFD8F7}"/>
          </ac:spMkLst>
        </pc:spChg>
        <pc:spChg chg="add mod">
          <ac:chgData name="延齡 楊" userId="3b99287881d56c4f" providerId="LiveId" clId="{8DC48FF2-0F94-084B-A941-3A63485117C9}" dt="2020-06-28T14:14:50.181" v="6390" actId="207"/>
          <ac:spMkLst>
            <pc:docMk/>
            <pc:sldMk cId="1174759972" sldId="488"/>
            <ac:spMk id="4" creationId="{D289C038-91DC-BF4E-85AF-44EEAF0BC817}"/>
          </ac:spMkLst>
        </pc:spChg>
        <pc:spChg chg="mod">
          <ac:chgData name="延齡 楊" userId="3b99287881d56c4f" providerId="LiveId" clId="{8DC48FF2-0F94-084B-A941-3A63485117C9}" dt="2020-06-28T14:39:19.908" v="6542" actId="403"/>
          <ac:spMkLst>
            <pc:docMk/>
            <pc:sldMk cId="1174759972" sldId="488"/>
            <ac:spMk id="5" creationId="{2FDC5812-9BDA-4344-97A6-8569986A66E3}"/>
          </ac:spMkLst>
        </pc:spChg>
        <pc:spChg chg="del">
          <ac:chgData name="延齡 楊" userId="3b99287881d56c4f" providerId="LiveId" clId="{8DC48FF2-0F94-084B-A941-3A63485117C9}" dt="2020-06-28T13:54:59.393" v="6296" actId="478"/>
          <ac:spMkLst>
            <pc:docMk/>
            <pc:sldMk cId="1174759972" sldId="488"/>
            <ac:spMk id="11" creationId="{260EC9A9-1325-EA43-9E34-55FE708E9DEF}"/>
          </ac:spMkLst>
        </pc:spChg>
        <pc:spChg chg="add mod">
          <ac:chgData name="延齡 楊" userId="3b99287881d56c4f" providerId="LiveId" clId="{8DC48FF2-0F94-084B-A941-3A63485117C9}" dt="2020-06-28T14:15:30.863" v="6395" actId="14100"/>
          <ac:spMkLst>
            <pc:docMk/>
            <pc:sldMk cId="1174759972" sldId="488"/>
            <ac:spMk id="12" creationId="{47E2F07C-5366-1E46-921B-63065C1892FE}"/>
          </ac:spMkLst>
        </pc:spChg>
        <pc:picChg chg="add mod">
          <ac:chgData name="延齡 楊" userId="3b99287881d56c4f" providerId="LiveId" clId="{8DC48FF2-0F94-084B-A941-3A63485117C9}" dt="2020-06-28T14:15:18.078" v="6392" actId="1076"/>
          <ac:picMkLst>
            <pc:docMk/>
            <pc:sldMk cId="1174759972" sldId="488"/>
            <ac:picMk id="7" creationId="{FE88F769-5E03-1D44-9793-E701189089EE}"/>
          </ac:picMkLst>
        </pc:picChg>
        <pc:picChg chg="del">
          <ac:chgData name="延齡 楊" userId="3b99287881d56c4f" providerId="LiveId" clId="{8DC48FF2-0F94-084B-A941-3A63485117C9}" dt="2020-06-28T13:54:59.393" v="6296" actId="478"/>
          <ac:picMkLst>
            <pc:docMk/>
            <pc:sldMk cId="1174759972" sldId="488"/>
            <ac:picMk id="8" creationId="{EC816967-C0AE-6848-819B-921C405272B3}"/>
          </ac:picMkLst>
        </pc:picChg>
      </pc:sldChg>
      <pc:sldChg chg="addSp delSp modSp add">
        <pc:chgData name="延齡 楊" userId="3b99287881d56c4f" providerId="LiveId" clId="{8DC48FF2-0F94-084B-A941-3A63485117C9}" dt="2020-06-28T14:39:23.863" v="6543" actId="403"/>
        <pc:sldMkLst>
          <pc:docMk/>
          <pc:sldMk cId="3763831319" sldId="489"/>
        </pc:sldMkLst>
        <pc:spChg chg="add mod">
          <ac:chgData name="延齡 楊" userId="3b99287881d56c4f" providerId="LiveId" clId="{8DC48FF2-0F94-084B-A941-3A63485117C9}" dt="2020-06-28T14:21:33.586" v="6437" actId="1076"/>
          <ac:spMkLst>
            <pc:docMk/>
            <pc:sldMk cId="3763831319" sldId="489"/>
            <ac:spMk id="2" creationId="{788ABB4D-8171-B142-85A6-5517D90BFEAD}"/>
          </ac:spMkLst>
        </pc:spChg>
        <pc:spChg chg="del">
          <ac:chgData name="延齡 楊" userId="3b99287881d56c4f" providerId="LiveId" clId="{8DC48FF2-0F94-084B-A941-3A63485117C9}" dt="2020-06-28T14:16:02.808" v="6399" actId="478"/>
          <ac:spMkLst>
            <pc:docMk/>
            <pc:sldMk cId="3763831319" sldId="489"/>
            <ac:spMk id="4" creationId="{D289C038-91DC-BF4E-85AF-44EEAF0BC817}"/>
          </ac:spMkLst>
        </pc:spChg>
        <pc:spChg chg="mod">
          <ac:chgData name="延齡 楊" userId="3b99287881d56c4f" providerId="LiveId" clId="{8DC48FF2-0F94-084B-A941-3A63485117C9}" dt="2020-06-28T14:39:23.863" v="6543" actId="403"/>
          <ac:spMkLst>
            <pc:docMk/>
            <pc:sldMk cId="3763831319" sldId="489"/>
            <ac:spMk id="5" creationId="{2FDC5812-9BDA-4344-97A6-8569986A66E3}"/>
          </ac:spMkLst>
        </pc:spChg>
        <pc:spChg chg="del">
          <ac:chgData name="延齡 楊" userId="3b99287881d56c4f" providerId="LiveId" clId="{8DC48FF2-0F94-084B-A941-3A63485117C9}" dt="2020-06-28T14:16:00.511" v="6398" actId="478"/>
          <ac:spMkLst>
            <pc:docMk/>
            <pc:sldMk cId="3763831319" sldId="489"/>
            <ac:spMk id="12" creationId="{47E2F07C-5366-1E46-921B-63065C1892FE}"/>
          </ac:spMkLst>
        </pc:spChg>
        <pc:picChg chg="add mod">
          <ac:chgData name="延齡 楊" userId="3b99287881d56c4f" providerId="LiveId" clId="{8DC48FF2-0F94-084B-A941-3A63485117C9}" dt="2020-06-28T14:21:36.129" v="6438" actId="1076"/>
          <ac:picMkLst>
            <pc:docMk/>
            <pc:sldMk cId="3763831319" sldId="489"/>
            <ac:picMk id="6" creationId="{4056EE32-BDDA-4E4E-9EF2-71D449A94665}"/>
          </ac:picMkLst>
        </pc:picChg>
        <pc:picChg chg="del">
          <ac:chgData name="延齡 楊" userId="3b99287881d56c4f" providerId="LiveId" clId="{8DC48FF2-0F94-084B-A941-3A63485117C9}" dt="2020-06-28T14:15:59.282" v="6397" actId="478"/>
          <ac:picMkLst>
            <pc:docMk/>
            <pc:sldMk cId="3763831319" sldId="489"/>
            <ac:picMk id="7" creationId="{FE88F769-5E03-1D44-9793-E701189089EE}"/>
          </ac:picMkLst>
        </pc:picChg>
      </pc:sldChg>
      <pc:sldChg chg="addSp delSp modSp add">
        <pc:chgData name="延齡 楊" userId="3b99287881d56c4f" providerId="LiveId" clId="{8DC48FF2-0F94-084B-A941-3A63485117C9}" dt="2020-06-29T12:29:52.155" v="9573" actId="1076"/>
        <pc:sldMkLst>
          <pc:docMk/>
          <pc:sldMk cId="753834141" sldId="490"/>
        </pc:sldMkLst>
        <pc:spChg chg="del">
          <ac:chgData name="延齡 楊" userId="3b99287881d56c4f" providerId="LiveId" clId="{8DC48FF2-0F94-084B-A941-3A63485117C9}" dt="2020-06-28T14:19:23.968" v="6419" actId="478"/>
          <ac:spMkLst>
            <pc:docMk/>
            <pc:sldMk cId="753834141" sldId="490"/>
            <ac:spMk id="2" creationId="{788ABB4D-8171-B142-85A6-5517D90BFEAD}"/>
          </ac:spMkLst>
        </pc:spChg>
        <pc:spChg chg="add mod">
          <ac:chgData name="延齡 楊" userId="3b99287881d56c4f" providerId="LiveId" clId="{8DC48FF2-0F94-084B-A941-3A63485117C9}" dt="2020-06-28T14:22:47.667" v="6449" actId="207"/>
          <ac:spMkLst>
            <pc:docMk/>
            <pc:sldMk cId="753834141" sldId="490"/>
            <ac:spMk id="3" creationId="{2F7D3821-8503-1444-AE79-0D374B2E41DD}"/>
          </ac:spMkLst>
        </pc:spChg>
        <pc:spChg chg="mod">
          <ac:chgData name="延齡 楊" userId="3b99287881d56c4f" providerId="LiveId" clId="{8DC48FF2-0F94-084B-A941-3A63485117C9}" dt="2020-06-28T14:39:27.493" v="6544" actId="403"/>
          <ac:spMkLst>
            <pc:docMk/>
            <pc:sldMk cId="753834141" sldId="490"/>
            <ac:spMk id="5" creationId="{2FDC5812-9BDA-4344-97A6-8569986A66E3}"/>
          </ac:spMkLst>
        </pc:spChg>
        <pc:spChg chg="add mod">
          <ac:chgData name="延齡 楊" userId="3b99287881d56c4f" providerId="LiveId" clId="{8DC48FF2-0F94-084B-A941-3A63485117C9}" dt="2020-06-29T12:29:52.155" v="9573" actId="1076"/>
          <ac:spMkLst>
            <pc:docMk/>
            <pc:sldMk cId="753834141" sldId="490"/>
            <ac:spMk id="8" creationId="{F68DA526-BF9C-9E41-8282-6B09BEC3EA2A}"/>
          </ac:spMkLst>
        </pc:spChg>
        <pc:picChg chg="del">
          <ac:chgData name="延齡 楊" userId="3b99287881d56c4f" providerId="LiveId" clId="{8DC48FF2-0F94-084B-A941-3A63485117C9}" dt="2020-06-28T14:20:00.672" v="6420" actId="478"/>
          <ac:picMkLst>
            <pc:docMk/>
            <pc:sldMk cId="753834141" sldId="490"/>
            <ac:picMk id="6" creationId="{4056EE32-BDDA-4E4E-9EF2-71D449A94665}"/>
          </ac:picMkLst>
        </pc:picChg>
        <pc:picChg chg="add mod">
          <ac:chgData name="延齡 楊" userId="3b99287881d56c4f" providerId="LiveId" clId="{8DC48FF2-0F94-084B-A941-3A63485117C9}" dt="2020-06-28T14:22:20.765" v="6445" actId="1076"/>
          <ac:picMkLst>
            <pc:docMk/>
            <pc:sldMk cId="753834141" sldId="490"/>
            <ac:picMk id="7" creationId="{A0020972-9239-2841-AA1B-086E5225EFEF}"/>
          </ac:picMkLst>
        </pc:picChg>
      </pc:sldChg>
      <pc:sldChg chg="addSp delSp modSp add modNotesTx">
        <pc:chgData name="延齡 楊" userId="3b99287881d56c4f" providerId="LiveId" clId="{8DC48FF2-0F94-084B-A941-3A63485117C9}" dt="2020-06-28T14:39:31.339" v="6545" actId="403"/>
        <pc:sldMkLst>
          <pc:docMk/>
          <pc:sldMk cId="1355564723" sldId="491"/>
        </pc:sldMkLst>
        <pc:spChg chg="add mod">
          <ac:chgData name="延齡 楊" userId="3b99287881d56c4f" providerId="LiveId" clId="{8DC48FF2-0F94-084B-A941-3A63485117C9}" dt="2020-06-28T14:26:43.741" v="6479" actId="20577"/>
          <ac:spMkLst>
            <pc:docMk/>
            <pc:sldMk cId="1355564723" sldId="491"/>
            <ac:spMk id="2" creationId="{40E13778-03C8-B741-80CF-BD0D5556BA4B}"/>
          </ac:spMkLst>
        </pc:spChg>
        <pc:spChg chg="del">
          <ac:chgData name="延齡 楊" userId="3b99287881d56c4f" providerId="LiveId" clId="{8DC48FF2-0F94-084B-A941-3A63485117C9}" dt="2020-06-28T14:23:37.226" v="6451" actId="478"/>
          <ac:spMkLst>
            <pc:docMk/>
            <pc:sldMk cId="1355564723" sldId="491"/>
            <ac:spMk id="3" creationId="{2F7D3821-8503-1444-AE79-0D374B2E41DD}"/>
          </ac:spMkLst>
        </pc:spChg>
        <pc:spChg chg="mod">
          <ac:chgData name="延齡 楊" userId="3b99287881d56c4f" providerId="LiveId" clId="{8DC48FF2-0F94-084B-A941-3A63485117C9}" dt="2020-06-28T14:39:31.339" v="6545" actId="403"/>
          <ac:spMkLst>
            <pc:docMk/>
            <pc:sldMk cId="1355564723" sldId="491"/>
            <ac:spMk id="5" creationId="{2FDC5812-9BDA-4344-97A6-8569986A66E3}"/>
          </ac:spMkLst>
        </pc:spChg>
        <pc:spChg chg="add mod">
          <ac:chgData name="延齡 楊" userId="3b99287881d56c4f" providerId="LiveId" clId="{8DC48FF2-0F94-084B-A941-3A63485117C9}" dt="2020-06-28T14:27:49.109" v="6484" actId="14100"/>
          <ac:spMkLst>
            <pc:docMk/>
            <pc:sldMk cId="1355564723" sldId="491"/>
            <ac:spMk id="12" creationId="{EA6706AA-A1FE-044A-8887-27414D82FA64}"/>
          </ac:spMkLst>
        </pc:spChg>
        <pc:picChg chg="add del mod">
          <ac:chgData name="延齡 楊" userId="3b99287881d56c4f" providerId="LiveId" clId="{8DC48FF2-0F94-084B-A941-3A63485117C9}" dt="2020-06-28T14:25:01.502" v="6466" actId="478"/>
          <ac:picMkLst>
            <pc:docMk/>
            <pc:sldMk cId="1355564723" sldId="491"/>
            <ac:picMk id="6" creationId="{0F967C45-0D07-CD49-9C69-C63952E50E31}"/>
          </ac:picMkLst>
        </pc:picChg>
        <pc:picChg chg="del">
          <ac:chgData name="延齡 楊" userId="3b99287881d56c4f" providerId="LiveId" clId="{8DC48FF2-0F94-084B-A941-3A63485117C9}" dt="2020-06-28T14:23:38.588" v="6452" actId="478"/>
          <ac:picMkLst>
            <pc:docMk/>
            <pc:sldMk cId="1355564723" sldId="491"/>
            <ac:picMk id="7" creationId="{A0020972-9239-2841-AA1B-086E5225EFEF}"/>
          </ac:picMkLst>
        </pc:picChg>
        <pc:picChg chg="add mod">
          <ac:chgData name="延齡 楊" userId="3b99287881d56c4f" providerId="LiveId" clId="{8DC48FF2-0F94-084B-A941-3A63485117C9}" dt="2020-06-28T14:27:42.704" v="6482" actId="1076"/>
          <ac:picMkLst>
            <pc:docMk/>
            <pc:sldMk cId="1355564723" sldId="491"/>
            <ac:picMk id="9" creationId="{E92EB20D-804D-CA40-AFB4-B83B8BD52FE9}"/>
          </ac:picMkLst>
        </pc:picChg>
      </pc:sldChg>
      <pc:sldChg chg="addSp delSp modSp add modNotesTx">
        <pc:chgData name="延齡 楊" userId="3b99287881d56c4f" providerId="LiveId" clId="{8DC48FF2-0F94-084B-A941-3A63485117C9}" dt="2020-06-28T14:39:36.624" v="6546" actId="403"/>
        <pc:sldMkLst>
          <pc:docMk/>
          <pc:sldMk cId="1826472215" sldId="492"/>
        </pc:sldMkLst>
        <pc:spChg chg="del">
          <ac:chgData name="延齡 楊" userId="3b99287881d56c4f" providerId="LiveId" clId="{8DC48FF2-0F94-084B-A941-3A63485117C9}" dt="2020-06-28T14:34:16.341" v="6493" actId="478"/>
          <ac:spMkLst>
            <pc:docMk/>
            <pc:sldMk cId="1826472215" sldId="492"/>
            <ac:spMk id="2" creationId="{40E13778-03C8-B741-80CF-BD0D5556BA4B}"/>
          </ac:spMkLst>
        </pc:spChg>
        <pc:spChg chg="add mod">
          <ac:chgData name="延齡 楊" userId="3b99287881d56c4f" providerId="LiveId" clId="{8DC48FF2-0F94-084B-A941-3A63485117C9}" dt="2020-06-28T14:35:50.462" v="6515" actId="207"/>
          <ac:spMkLst>
            <pc:docMk/>
            <pc:sldMk cId="1826472215" sldId="492"/>
            <ac:spMk id="3" creationId="{93DBF0C7-05E9-F74D-9192-AA2D4CA31A92}"/>
          </ac:spMkLst>
        </pc:spChg>
        <pc:spChg chg="add mod">
          <ac:chgData name="延齡 楊" userId="3b99287881d56c4f" providerId="LiveId" clId="{8DC48FF2-0F94-084B-A941-3A63485117C9}" dt="2020-06-28T14:36:41.137" v="6528" actId="20577"/>
          <ac:spMkLst>
            <pc:docMk/>
            <pc:sldMk cId="1826472215" sldId="492"/>
            <ac:spMk id="4" creationId="{D58CB149-12BB-5146-A08D-E39CC0D44EAF}"/>
          </ac:spMkLst>
        </pc:spChg>
        <pc:spChg chg="mod">
          <ac:chgData name="延齡 楊" userId="3b99287881d56c4f" providerId="LiveId" clId="{8DC48FF2-0F94-084B-A941-3A63485117C9}" dt="2020-06-28T14:39:36.624" v="6546" actId="403"/>
          <ac:spMkLst>
            <pc:docMk/>
            <pc:sldMk cId="1826472215" sldId="492"/>
            <ac:spMk id="5" creationId="{2FDC5812-9BDA-4344-97A6-8569986A66E3}"/>
          </ac:spMkLst>
        </pc:spChg>
        <pc:spChg chg="del">
          <ac:chgData name="延齡 楊" userId="3b99287881d56c4f" providerId="LiveId" clId="{8DC48FF2-0F94-084B-A941-3A63485117C9}" dt="2020-06-28T14:33:28.281" v="6486" actId="478"/>
          <ac:spMkLst>
            <pc:docMk/>
            <pc:sldMk cId="1826472215" sldId="492"/>
            <ac:spMk id="12" creationId="{EA6706AA-A1FE-044A-8887-27414D82FA64}"/>
          </ac:spMkLst>
        </pc:spChg>
        <pc:picChg chg="del">
          <ac:chgData name="延齡 楊" userId="3b99287881d56c4f" providerId="LiveId" clId="{8DC48FF2-0F94-084B-A941-3A63485117C9}" dt="2020-06-28T14:33:28.281" v="6486" actId="478"/>
          <ac:picMkLst>
            <pc:docMk/>
            <pc:sldMk cId="1826472215" sldId="492"/>
            <ac:picMk id="9" creationId="{E92EB20D-804D-CA40-AFB4-B83B8BD52FE9}"/>
          </ac:picMkLst>
        </pc:picChg>
      </pc:sldChg>
      <pc:sldChg chg="addSp delSp modSp add modAnim modNotesTx">
        <pc:chgData name="延齡 楊" userId="3b99287881d56c4f" providerId="LiveId" clId="{8DC48FF2-0F94-084B-A941-3A63485117C9}" dt="2020-06-29T11:45:53.184" v="9316" actId="20577"/>
        <pc:sldMkLst>
          <pc:docMk/>
          <pc:sldMk cId="2682484178" sldId="493"/>
        </pc:sldMkLst>
        <pc:spChg chg="mod">
          <ac:chgData name="延齡 楊" userId="3b99287881d56c4f" providerId="LiveId" clId="{8DC48FF2-0F94-084B-A941-3A63485117C9}" dt="2020-06-28T15:14:30.256" v="6967" actId="207"/>
          <ac:spMkLst>
            <pc:docMk/>
            <pc:sldMk cId="2682484178" sldId="493"/>
            <ac:spMk id="2" creationId="{95269198-E757-1D4C-B950-C6D1834D94DC}"/>
          </ac:spMkLst>
        </pc:spChg>
        <pc:spChg chg="add del mod">
          <ac:chgData name="延齡 楊" userId="3b99287881d56c4f" providerId="LiveId" clId="{8DC48FF2-0F94-084B-A941-3A63485117C9}" dt="2020-06-28T14:49:50.093" v="6646"/>
          <ac:spMkLst>
            <pc:docMk/>
            <pc:sldMk cId="2682484178" sldId="493"/>
            <ac:spMk id="4" creationId="{644FED8B-4AAB-BE45-BE82-7E4B21B5820E}"/>
          </ac:spMkLst>
        </pc:spChg>
        <pc:spChg chg="add mod">
          <ac:chgData name="延齡 楊" userId="3b99287881d56c4f" providerId="LiveId" clId="{8DC48FF2-0F94-084B-A941-3A63485117C9}" dt="2020-06-28T15:08:51.888" v="6895" actId="20577"/>
          <ac:spMkLst>
            <pc:docMk/>
            <pc:sldMk cId="2682484178" sldId="493"/>
            <ac:spMk id="6" creationId="{6817473F-5A34-AE47-8A3B-C97F64830E47}"/>
          </ac:spMkLst>
        </pc:spChg>
        <pc:spChg chg="add mod">
          <ac:chgData name="延齡 楊" userId="3b99287881d56c4f" providerId="LiveId" clId="{8DC48FF2-0F94-084B-A941-3A63485117C9}" dt="2020-06-29T11:45:53.184" v="9316" actId="20577"/>
          <ac:spMkLst>
            <pc:docMk/>
            <pc:sldMk cId="2682484178" sldId="493"/>
            <ac:spMk id="11" creationId="{50B5EB94-DBBA-3540-A4E0-097DD108E7B6}"/>
          </ac:spMkLst>
        </pc:spChg>
        <pc:spChg chg="mod">
          <ac:chgData name="延齡 楊" userId="3b99287881d56c4f" providerId="LiveId" clId="{8DC48FF2-0F94-084B-A941-3A63485117C9}" dt="2020-06-28T15:01:30.882" v="6769" actId="14100"/>
          <ac:spMkLst>
            <pc:docMk/>
            <pc:sldMk cId="2682484178" sldId="493"/>
            <ac:spMk id="42" creationId="{99F03A88-BC14-AE4C-BBFD-54803201D563}"/>
          </ac:spMkLst>
        </pc:spChg>
        <pc:spChg chg="mod">
          <ac:chgData name="延齡 楊" userId="3b99287881d56c4f" providerId="LiveId" clId="{8DC48FF2-0F94-084B-A941-3A63485117C9}" dt="2020-06-28T15:09:01.083" v="6896" actId="1076"/>
          <ac:spMkLst>
            <pc:docMk/>
            <pc:sldMk cId="2682484178" sldId="493"/>
            <ac:spMk id="45" creationId="{225BD85D-902A-0C46-81AA-10D404B7F65D}"/>
          </ac:spMkLst>
        </pc:spChg>
        <pc:spChg chg="del">
          <ac:chgData name="延齡 楊" userId="3b99287881d56c4f" providerId="LiveId" clId="{8DC48FF2-0F94-084B-A941-3A63485117C9}" dt="2020-06-28T14:47:20.899" v="6566" actId="478"/>
          <ac:spMkLst>
            <pc:docMk/>
            <pc:sldMk cId="2682484178" sldId="493"/>
            <ac:spMk id="46" creationId="{911E9631-5C16-7B48-B2C1-2E7C3CCB3989}"/>
          </ac:spMkLst>
        </pc:spChg>
      </pc:sldChg>
      <pc:sldChg chg="addSp delSp modSp add">
        <pc:chgData name="延齡 楊" userId="3b99287881d56c4f" providerId="LiveId" clId="{8DC48FF2-0F94-084B-A941-3A63485117C9}" dt="2020-06-28T15:39:17.184" v="7176" actId="1076"/>
        <pc:sldMkLst>
          <pc:docMk/>
          <pc:sldMk cId="2367990161" sldId="494"/>
        </pc:sldMkLst>
        <pc:spChg chg="add del mod">
          <ac:chgData name="延齡 楊" userId="3b99287881d56c4f" providerId="LiveId" clId="{8DC48FF2-0F94-084B-A941-3A63485117C9}" dt="2020-06-28T15:13:21.169" v="6952" actId="21"/>
          <ac:spMkLst>
            <pc:docMk/>
            <pc:sldMk cId="2367990161" sldId="494"/>
            <ac:spMk id="2" creationId="{CD394FFD-C647-0C46-BD20-8856E850669C}"/>
          </ac:spMkLst>
        </pc:spChg>
        <pc:spChg chg="add mod">
          <ac:chgData name="延齡 楊" userId="3b99287881d56c4f" providerId="LiveId" clId="{8DC48FF2-0F94-084B-A941-3A63485117C9}" dt="2020-06-28T15:39:17.184" v="7176" actId="1076"/>
          <ac:spMkLst>
            <pc:docMk/>
            <pc:sldMk cId="2367990161" sldId="494"/>
            <ac:spMk id="3" creationId="{F029DBC9-357D-5C48-9F3C-58963C275761}"/>
          </ac:spMkLst>
        </pc:spChg>
        <pc:spChg chg="del mod">
          <ac:chgData name="延齡 楊" userId="3b99287881d56c4f" providerId="LiveId" clId="{8DC48FF2-0F94-084B-A941-3A63485117C9}" dt="2020-06-28T15:35:19.997" v="7149" actId="478"/>
          <ac:spMkLst>
            <pc:docMk/>
            <pc:sldMk cId="2367990161" sldId="494"/>
            <ac:spMk id="4" creationId="{81C4D82F-1D09-2649-BEA3-1E417981C3D5}"/>
          </ac:spMkLst>
        </pc:spChg>
        <pc:spChg chg="del">
          <ac:chgData name="延齡 楊" userId="3b99287881d56c4f" providerId="LiveId" clId="{8DC48FF2-0F94-084B-A941-3A63485117C9}" dt="2020-06-28T15:24:55.542" v="7041" actId="478"/>
          <ac:spMkLst>
            <pc:docMk/>
            <pc:sldMk cId="2367990161" sldId="494"/>
            <ac:spMk id="6" creationId="{7E8A4761-A8DC-3941-A408-3B88E2E6BC94}"/>
          </ac:spMkLst>
        </pc:spChg>
        <pc:spChg chg="mod">
          <ac:chgData name="延齡 楊" userId="3b99287881d56c4f" providerId="LiveId" clId="{8DC48FF2-0F94-084B-A941-3A63485117C9}" dt="2020-06-28T15:28:45.714" v="7095" actId="1076"/>
          <ac:spMkLst>
            <pc:docMk/>
            <pc:sldMk cId="2367990161" sldId="494"/>
            <ac:spMk id="46" creationId="{911E9631-5C16-7B48-B2C1-2E7C3CCB3989}"/>
          </ac:spMkLst>
        </pc:spChg>
      </pc:sldChg>
      <pc:sldChg chg="addSp delSp modSp add">
        <pc:chgData name="延齡 楊" userId="3b99287881d56c4f" providerId="LiveId" clId="{8DC48FF2-0F94-084B-A941-3A63485117C9}" dt="2020-06-28T15:39:50.198" v="7178" actId="207"/>
        <pc:sldMkLst>
          <pc:docMk/>
          <pc:sldMk cId="433258188" sldId="495"/>
        </pc:sldMkLst>
        <pc:spChg chg="add del mod">
          <ac:chgData name="延齡 楊" userId="3b99287881d56c4f" providerId="LiveId" clId="{8DC48FF2-0F94-084B-A941-3A63485117C9}" dt="2020-06-28T15:33:20.805" v="7123"/>
          <ac:spMkLst>
            <pc:docMk/>
            <pc:sldMk cId="433258188" sldId="495"/>
            <ac:spMk id="2" creationId="{C722547F-2668-B840-8093-1B2E5DB25811}"/>
          </ac:spMkLst>
        </pc:spChg>
        <pc:spChg chg="mod">
          <ac:chgData name="延齡 楊" userId="3b99287881d56c4f" providerId="LiveId" clId="{8DC48FF2-0F94-084B-A941-3A63485117C9}" dt="2020-06-28T15:34:26.641" v="7140" actId="1076"/>
          <ac:spMkLst>
            <pc:docMk/>
            <pc:sldMk cId="433258188" sldId="495"/>
            <ac:spMk id="3" creationId="{F029DBC9-357D-5C48-9F3C-58963C275761}"/>
          </ac:spMkLst>
        </pc:spChg>
        <pc:spChg chg="del mod">
          <ac:chgData name="延齡 楊" userId="3b99287881d56c4f" providerId="LiveId" clId="{8DC48FF2-0F94-084B-A941-3A63485117C9}" dt="2020-06-28T15:34:03.106" v="7132" actId="478"/>
          <ac:spMkLst>
            <pc:docMk/>
            <pc:sldMk cId="433258188" sldId="495"/>
            <ac:spMk id="4" creationId="{81C4D82F-1D09-2649-BEA3-1E417981C3D5}"/>
          </ac:spMkLst>
        </pc:spChg>
        <pc:spChg chg="add mod">
          <ac:chgData name="延齡 楊" userId="3b99287881d56c4f" providerId="LiveId" clId="{8DC48FF2-0F94-084B-A941-3A63485117C9}" dt="2020-06-28T15:39:50.198" v="7178" actId="207"/>
          <ac:spMkLst>
            <pc:docMk/>
            <pc:sldMk cId="433258188" sldId="495"/>
            <ac:spMk id="6" creationId="{EAD257C8-36E9-0648-A713-13BC0B5C407C}"/>
          </ac:spMkLst>
        </pc:spChg>
        <pc:spChg chg="add mod">
          <ac:chgData name="延齡 楊" userId="3b99287881d56c4f" providerId="LiveId" clId="{8DC48FF2-0F94-084B-A941-3A63485117C9}" dt="2020-06-28T15:35:32.858" v="7151" actId="1076"/>
          <ac:spMkLst>
            <pc:docMk/>
            <pc:sldMk cId="433258188" sldId="495"/>
            <ac:spMk id="7" creationId="{CCFBCC37-86C3-A749-916A-7A84B752EB61}"/>
          </ac:spMkLst>
        </pc:spChg>
        <pc:spChg chg="mod">
          <ac:chgData name="延齡 楊" userId="3b99287881d56c4f" providerId="LiveId" clId="{8DC48FF2-0F94-084B-A941-3A63485117C9}" dt="2020-06-28T15:34:20.646" v="7138" actId="1076"/>
          <ac:spMkLst>
            <pc:docMk/>
            <pc:sldMk cId="433258188" sldId="495"/>
            <ac:spMk id="46" creationId="{911E9631-5C16-7B48-B2C1-2E7C3CCB3989}"/>
          </ac:spMkLst>
        </pc:spChg>
      </pc:sldChg>
      <pc:sldChg chg="addSp delSp modSp add">
        <pc:chgData name="延齡 楊" userId="3b99287881d56c4f" providerId="LiveId" clId="{8DC48FF2-0F94-084B-A941-3A63485117C9}" dt="2020-06-29T11:49:01.577" v="9345" actId="1076"/>
        <pc:sldMkLst>
          <pc:docMk/>
          <pc:sldMk cId="3702290133" sldId="496"/>
        </pc:sldMkLst>
        <pc:spChg chg="add mod">
          <ac:chgData name="延齡 楊" userId="3b99287881d56c4f" providerId="LiveId" clId="{8DC48FF2-0F94-084B-A941-3A63485117C9}" dt="2020-06-28T15:45:29.236" v="7181" actId="1076"/>
          <ac:spMkLst>
            <pc:docMk/>
            <pc:sldMk cId="3702290133" sldId="496"/>
            <ac:spMk id="2" creationId="{AC2AA145-F32B-5D4A-89C5-75B32A506716}"/>
          </ac:spMkLst>
        </pc:spChg>
        <pc:spChg chg="add mod">
          <ac:chgData name="延齡 楊" userId="3b99287881d56c4f" providerId="LiveId" clId="{8DC48FF2-0F94-084B-A941-3A63485117C9}" dt="2020-06-29T11:49:01.577" v="9345" actId="1076"/>
          <ac:spMkLst>
            <pc:docMk/>
            <pc:sldMk cId="3702290133" sldId="496"/>
            <ac:spMk id="3" creationId="{751DE965-1D18-8D4B-97CD-5BCE4389C528}"/>
          </ac:spMkLst>
        </pc:spChg>
        <pc:spChg chg="del">
          <ac:chgData name="延齡 楊" userId="3b99287881d56c4f" providerId="LiveId" clId="{8DC48FF2-0F94-084B-A941-3A63485117C9}" dt="2020-06-28T15:37:30.042" v="7164" actId="478"/>
          <ac:spMkLst>
            <pc:docMk/>
            <pc:sldMk cId="3702290133" sldId="496"/>
            <ac:spMk id="3" creationId="{F029DBC9-357D-5C48-9F3C-58963C275761}"/>
          </ac:spMkLst>
        </pc:spChg>
        <pc:spChg chg="mod">
          <ac:chgData name="延齡 楊" userId="3b99287881d56c4f" providerId="LiveId" clId="{8DC48FF2-0F94-084B-A941-3A63485117C9}" dt="2020-06-28T15:40:06.867" v="7179" actId="207"/>
          <ac:spMkLst>
            <pc:docMk/>
            <pc:sldMk cId="3702290133" sldId="496"/>
            <ac:spMk id="6" creationId="{EAD257C8-36E9-0648-A713-13BC0B5C407C}"/>
          </ac:spMkLst>
        </pc:spChg>
        <pc:spChg chg="del">
          <ac:chgData name="延齡 楊" userId="3b99287881d56c4f" providerId="LiveId" clId="{8DC48FF2-0F94-084B-A941-3A63485117C9}" dt="2020-06-28T15:37:48.284" v="7169" actId="478"/>
          <ac:spMkLst>
            <pc:docMk/>
            <pc:sldMk cId="3702290133" sldId="496"/>
            <ac:spMk id="7" creationId="{CCFBCC37-86C3-A749-916A-7A84B752EB61}"/>
          </ac:spMkLst>
        </pc:spChg>
        <pc:spChg chg="mod">
          <ac:chgData name="延齡 楊" userId="3b99287881d56c4f" providerId="LiveId" clId="{8DC48FF2-0F94-084B-A941-3A63485117C9}" dt="2020-06-28T15:36:36.704" v="7154"/>
          <ac:spMkLst>
            <pc:docMk/>
            <pc:sldMk cId="3702290133" sldId="496"/>
            <ac:spMk id="46" creationId="{911E9631-5C16-7B48-B2C1-2E7C3CCB3989}"/>
          </ac:spMkLst>
        </pc:spChg>
      </pc:sldChg>
      <pc:sldChg chg="addSp delSp modSp add">
        <pc:chgData name="延齡 楊" userId="3b99287881d56c4f" providerId="LiveId" clId="{8DC48FF2-0F94-084B-A941-3A63485117C9}" dt="2020-06-29T12:09:21.276" v="9478" actId="20577"/>
        <pc:sldMkLst>
          <pc:docMk/>
          <pc:sldMk cId="3686464681" sldId="497"/>
        </pc:sldMkLst>
        <pc:spChg chg="add del mod">
          <ac:chgData name="延齡 楊" userId="3b99287881d56c4f" providerId="LiveId" clId="{8DC48FF2-0F94-084B-A941-3A63485117C9}" dt="2020-06-29T12:09:06.874" v="9473" actId="478"/>
          <ac:spMkLst>
            <pc:docMk/>
            <pc:sldMk cId="3686464681" sldId="497"/>
            <ac:spMk id="2" creationId="{C9C69C5C-8A2A-354C-B43C-0129EE88E22B}"/>
          </ac:spMkLst>
        </pc:spChg>
        <pc:spChg chg="add mod">
          <ac:chgData name="延齡 楊" userId="3b99287881d56c4f" providerId="LiveId" clId="{8DC48FF2-0F94-084B-A941-3A63485117C9}" dt="2020-06-29T12:08:53.067" v="9472" actId="1076"/>
          <ac:spMkLst>
            <pc:docMk/>
            <pc:sldMk cId="3686464681" sldId="497"/>
            <ac:spMk id="3" creationId="{64385342-79AC-EF44-A5C7-4AAA469A3782}"/>
          </ac:spMkLst>
        </pc:spChg>
        <pc:spChg chg="mod">
          <ac:chgData name="延齡 楊" userId="3b99287881d56c4f" providerId="LiveId" clId="{8DC48FF2-0F94-084B-A941-3A63485117C9}" dt="2020-06-29T00:46:58.653" v="8813"/>
          <ac:spMkLst>
            <pc:docMk/>
            <pc:sldMk cId="3686464681" sldId="497"/>
            <ac:spMk id="5" creationId="{2FDC5812-9BDA-4344-97A6-8569986A66E3}"/>
          </ac:spMkLst>
        </pc:spChg>
        <pc:spChg chg="del mod">
          <ac:chgData name="延齡 楊" userId="3b99287881d56c4f" providerId="LiveId" clId="{8DC48FF2-0F94-084B-A941-3A63485117C9}" dt="2020-06-29T00:47:00.150" v="8814" actId="478"/>
          <ac:spMkLst>
            <pc:docMk/>
            <pc:sldMk cId="3686464681" sldId="497"/>
            <ac:spMk id="6" creationId="{6369BF47-4F9D-A24B-8809-9A00DB158E14}"/>
          </ac:spMkLst>
        </pc:spChg>
        <pc:spChg chg="mod">
          <ac:chgData name="延齡 楊" userId="3b99287881d56c4f" providerId="LiveId" clId="{8DC48FF2-0F94-084B-A941-3A63485117C9}" dt="2020-06-29T03:52:42.897" v="9054" actId="20577"/>
          <ac:spMkLst>
            <pc:docMk/>
            <pc:sldMk cId="3686464681" sldId="497"/>
            <ac:spMk id="7" creationId="{6BF4F7C3-09A1-7C48-A673-A7F98DA81F87}"/>
          </ac:spMkLst>
        </pc:spChg>
        <pc:spChg chg="add mod">
          <ac:chgData name="延齡 楊" userId="3b99287881d56c4f" providerId="LiveId" clId="{8DC48FF2-0F94-084B-A941-3A63485117C9}" dt="2020-06-29T12:09:21.276" v="9478" actId="20577"/>
          <ac:spMkLst>
            <pc:docMk/>
            <pc:sldMk cId="3686464681" sldId="497"/>
            <ac:spMk id="10" creationId="{D6BFB810-CEDE-C843-A74F-AEBE71A53AB1}"/>
          </ac:spMkLst>
        </pc:spChg>
        <pc:picChg chg="add del mod">
          <ac:chgData name="延齡 楊" userId="3b99287881d56c4f" providerId="LiveId" clId="{8DC48FF2-0F94-084B-A941-3A63485117C9}" dt="2020-06-28T16:19:19.791" v="7614" actId="478"/>
          <ac:picMkLst>
            <pc:docMk/>
            <pc:sldMk cId="3686464681" sldId="497"/>
            <ac:picMk id="4" creationId="{5FD5A632-83AA-C641-B06E-A1B1D4586E38}"/>
          </ac:picMkLst>
        </pc:picChg>
        <pc:picChg chg="add mod">
          <ac:chgData name="延齡 楊" userId="3b99287881d56c4f" providerId="LiveId" clId="{8DC48FF2-0F94-084B-A941-3A63485117C9}" dt="2020-06-29T00:47:05.268" v="8815" actId="1076"/>
          <ac:picMkLst>
            <pc:docMk/>
            <pc:sldMk cId="3686464681" sldId="497"/>
            <ac:picMk id="9" creationId="{AB88A450-9018-374E-B712-4C9835BDFAE8}"/>
          </ac:picMkLst>
        </pc:picChg>
      </pc:sldChg>
      <pc:sldChg chg="addSp delSp modSp add modAnim">
        <pc:chgData name="延齡 楊" userId="3b99287881d56c4f" providerId="LiveId" clId="{8DC48FF2-0F94-084B-A941-3A63485117C9}" dt="2020-06-29T00:39:41.601" v="8751" actId="1076"/>
        <pc:sldMkLst>
          <pc:docMk/>
          <pc:sldMk cId="141535153" sldId="498"/>
        </pc:sldMkLst>
        <pc:spChg chg="mod">
          <ac:chgData name="延齡 楊" userId="3b99287881d56c4f" providerId="LiveId" clId="{8DC48FF2-0F94-084B-A941-3A63485117C9}" dt="2020-06-29T00:39:09.693" v="8747"/>
          <ac:spMkLst>
            <pc:docMk/>
            <pc:sldMk cId="141535153" sldId="498"/>
            <ac:spMk id="5" creationId="{2FDC5812-9BDA-4344-97A6-8569986A66E3}"/>
          </ac:spMkLst>
        </pc:spChg>
        <pc:spChg chg="del mod">
          <ac:chgData name="延齡 楊" userId="3b99287881d56c4f" providerId="LiveId" clId="{8DC48FF2-0F94-084B-A941-3A63485117C9}" dt="2020-06-29T00:39:12.312" v="8748" actId="478"/>
          <ac:spMkLst>
            <pc:docMk/>
            <pc:sldMk cId="141535153" sldId="498"/>
            <ac:spMk id="6" creationId="{6369BF47-4F9D-A24B-8809-9A00DB158E14}"/>
          </ac:spMkLst>
        </pc:spChg>
        <pc:spChg chg="mod">
          <ac:chgData name="延齡 楊" userId="3b99287881d56c4f" providerId="LiveId" clId="{8DC48FF2-0F94-084B-A941-3A63485117C9}" dt="2020-06-29T00:39:21.272" v="8749" actId="1076"/>
          <ac:spMkLst>
            <pc:docMk/>
            <pc:sldMk cId="141535153" sldId="498"/>
            <ac:spMk id="12" creationId="{D1EE415D-B536-334D-8D1B-3C0FB79D4B04}"/>
          </ac:spMkLst>
        </pc:spChg>
        <pc:spChg chg="mod">
          <ac:chgData name="延齡 楊" userId="3b99287881d56c4f" providerId="LiveId" clId="{8DC48FF2-0F94-084B-A941-3A63485117C9}" dt="2020-06-29T00:39:41.601" v="8751" actId="1076"/>
          <ac:spMkLst>
            <pc:docMk/>
            <pc:sldMk cId="141535153" sldId="498"/>
            <ac:spMk id="15" creationId="{D67DEABA-A7D0-BA46-87DB-2E000F3E6102}"/>
          </ac:spMkLst>
        </pc:spChg>
        <pc:spChg chg="mod">
          <ac:chgData name="延齡 楊" userId="3b99287881d56c4f" providerId="LiveId" clId="{8DC48FF2-0F94-084B-A941-3A63485117C9}" dt="2020-06-29T00:39:30.108" v="8750" actId="1076"/>
          <ac:spMkLst>
            <pc:docMk/>
            <pc:sldMk cId="141535153" sldId="498"/>
            <ac:spMk id="19" creationId="{C7A6D7D6-548D-414C-B6FC-7A0C33B859D5}"/>
          </ac:spMkLst>
        </pc:spChg>
        <pc:spChg chg="add mod">
          <ac:chgData name="延齡 楊" userId="3b99287881d56c4f" providerId="LiveId" clId="{8DC48FF2-0F94-084B-A941-3A63485117C9}" dt="2020-06-29T00:39:30.108" v="8750" actId="1076"/>
          <ac:spMkLst>
            <pc:docMk/>
            <pc:sldMk cId="141535153" sldId="498"/>
            <ac:spMk id="22" creationId="{B4EDF547-4D24-AA42-BF21-1EB4458356B7}"/>
          </ac:spMkLst>
        </pc:spChg>
        <pc:spChg chg="mod">
          <ac:chgData name="延齡 楊" userId="3b99287881d56c4f" providerId="LiveId" clId="{8DC48FF2-0F94-084B-A941-3A63485117C9}" dt="2020-06-29T00:39:30.108" v="8750" actId="1076"/>
          <ac:spMkLst>
            <pc:docMk/>
            <pc:sldMk cId="141535153" sldId="498"/>
            <ac:spMk id="24" creationId="{3B37D71D-3ED5-4EE3-95CE-37CE06DF672C}"/>
          </ac:spMkLst>
        </pc:spChg>
        <pc:spChg chg="add mod">
          <ac:chgData name="延齡 楊" userId="3b99287881d56c4f" providerId="LiveId" clId="{8DC48FF2-0F94-084B-A941-3A63485117C9}" dt="2020-06-29T00:39:30.108" v="8750" actId="1076"/>
          <ac:spMkLst>
            <pc:docMk/>
            <pc:sldMk cId="141535153" sldId="498"/>
            <ac:spMk id="25" creationId="{358FAB1F-03C7-4F44-9D42-4041D94AA4A8}"/>
          </ac:spMkLst>
        </pc:spChg>
        <pc:spChg chg="mod">
          <ac:chgData name="延齡 楊" userId="3b99287881d56c4f" providerId="LiveId" clId="{8DC48FF2-0F94-084B-A941-3A63485117C9}" dt="2020-06-29T00:39:41.601" v="8751" actId="1076"/>
          <ac:spMkLst>
            <pc:docMk/>
            <pc:sldMk cId="141535153" sldId="498"/>
            <ac:spMk id="30" creationId="{7592A516-6295-4048-8C24-FF6625964D9F}"/>
          </ac:spMkLst>
        </pc:spChg>
        <pc:spChg chg="mod">
          <ac:chgData name="延齡 楊" userId="3b99287881d56c4f" providerId="LiveId" clId="{8DC48FF2-0F94-084B-A941-3A63485117C9}" dt="2020-06-29T00:39:41.601" v="8751" actId="1076"/>
          <ac:spMkLst>
            <pc:docMk/>
            <pc:sldMk cId="141535153" sldId="498"/>
            <ac:spMk id="32" creationId="{C58ECBF7-DEB2-3C44-9D3C-5A2CAD345375}"/>
          </ac:spMkLst>
        </pc:spChg>
        <pc:spChg chg="mod">
          <ac:chgData name="延齡 楊" userId="3b99287881d56c4f" providerId="LiveId" clId="{8DC48FF2-0F94-084B-A941-3A63485117C9}" dt="2020-06-29T00:39:41.601" v="8751" actId="1076"/>
          <ac:spMkLst>
            <pc:docMk/>
            <pc:sldMk cId="141535153" sldId="498"/>
            <ac:spMk id="33" creationId="{F1474BDF-20E6-2C46-A5C7-CD9AF6DC404A}"/>
          </ac:spMkLst>
        </pc:spChg>
        <pc:spChg chg="mod">
          <ac:chgData name="延齡 楊" userId="3b99287881d56c4f" providerId="LiveId" clId="{8DC48FF2-0F94-084B-A941-3A63485117C9}" dt="2020-06-29T00:39:41.601" v="8751" actId="1076"/>
          <ac:spMkLst>
            <pc:docMk/>
            <pc:sldMk cId="141535153" sldId="498"/>
            <ac:spMk id="37" creationId="{B767167F-A6D4-7B4B-BDC8-7566DEC35EEA}"/>
          </ac:spMkLst>
        </pc:spChg>
        <pc:spChg chg="mod">
          <ac:chgData name="延齡 楊" userId="3b99287881d56c4f" providerId="LiveId" clId="{8DC48FF2-0F94-084B-A941-3A63485117C9}" dt="2020-06-29T00:39:41.601" v="8751" actId="1076"/>
          <ac:spMkLst>
            <pc:docMk/>
            <pc:sldMk cId="141535153" sldId="498"/>
            <ac:spMk id="38" creationId="{05DA18A1-CEF7-084A-AD9D-830FF460D4A5}"/>
          </ac:spMkLst>
        </pc:spChg>
        <pc:picChg chg="mod">
          <ac:chgData name="延齡 楊" userId="3b99287881d56c4f" providerId="LiveId" clId="{8DC48FF2-0F94-084B-A941-3A63485117C9}" dt="2020-06-29T00:39:30.108" v="8750" actId="1076"/>
          <ac:picMkLst>
            <pc:docMk/>
            <pc:sldMk cId="141535153" sldId="498"/>
            <ac:picMk id="3" creationId="{08FFB3CE-4C10-8D4E-BE4A-1EF1FA3F4E03}"/>
          </ac:picMkLst>
        </pc:picChg>
        <pc:cxnChg chg="mod">
          <ac:chgData name="延齡 楊" userId="3b99287881d56c4f" providerId="LiveId" clId="{8DC48FF2-0F94-084B-A941-3A63485117C9}" dt="2020-06-29T00:39:30.108" v="8750" actId="1076"/>
          <ac:cxnSpMkLst>
            <pc:docMk/>
            <pc:sldMk cId="141535153" sldId="498"/>
            <ac:cxnSpMk id="20" creationId="{CFFB2756-3509-5047-A8F7-D9C03D676BE0}"/>
          </ac:cxnSpMkLst>
        </pc:cxnChg>
        <pc:cxnChg chg="mod">
          <ac:chgData name="延齡 楊" userId="3b99287881d56c4f" providerId="LiveId" clId="{8DC48FF2-0F94-084B-A941-3A63485117C9}" dt="2020-06-29T00:39:30.108" v="8750" actId="1076"/>
          <ac:cxnSpMkLst>
            <pc:docMk/>
            <pc:sldMk cId="141535153" sldId="498"/>
            <ac:cxnSpMk id="21" creationId="{2CA690E3-559A-4DBD-A30C-5026A6888552}"/>
          </ac:cxnSpMkLst>
        </pc:cxnChg>
        <pc:cxnChg chg="mod">
          <ac:chgData name="延齡 楊" userId="3b99287881d56c4f" providerId="LiveId" clId="{8DC48FF2-0F94-084B-A941-3A63485117C9}" dt="2020-06-29T00:39:30.108" v="8750" actId="1076"/>
          <ac:cxnSpMkLst>
            <pc:docMk/>
            <pc:sldMk cId="141535153" sldId="498"/>
            <ac:cxnSpMk id="23" creationId="{656507A5-9F29-6B4E-9E22-B262D597913B}"/>
          </ac:cxnSpMkLst>
        </pc:cxnChg>
        <pc:cxnChg chg="mod">
          <ac:chgData name="延齡 楊" userId="3b99287881d56c4f" providerId="LiveId" clId="{8DC48FF2-0F94-084B-A941-3A63485117C9}" dt="2020-06-29T00:39:41.601" v="8751" actId="1076"/>
          <ac:cxnSpMkLst>
            <pc:docMk/>
            <pc:sldMk cId="141535153" sldId="498"/>
            <ac:cxnSpMk id="34" creationId="{6F6648FD-4EEF-E64B-8B43-7E276917F716}"/>
          </ac:cxnSpMkLst>
        </pc:cxnChg>
        <pc:cxnChg chg="mod">
          <ac:chgData name="延齡 楊" userId="3b99287881d56c4f" providerId="LiveId" clId="{8DC48FF2-0F94-084B-A941-3A63485117C9}" dt="2020-06-29T00:39:41.601" v="8751" actId="1076"/>
          <ac:cxnSpMkLst>
            <pc:docMk/>
            <pc:sldMk cId="141535153" sldId="498"/>
            <ac:cxnSpMk id="35" creationId="{CFAD1AA1-D43B-404E-AF77-D0FD4B1DF042}"/>
          </ac:cxnSpMkLst>
        </pc:cxnChg>
        <pc:cxnChg chg="mod">
          <ac:chgData name="延齡 楊" userId="3b99287881d56c4f" providerId="LiveId" clId="{8DC48FF2-0F94-084B-A941-3A63485117C9}" dt="2020-06-29T00:39:41.601" v="8751" actId="1076"/>
          <ac:cxnSpMkLst>
            <pc:docMk/>
            <pc:sldMk cId="141535153" sldId="498"/>
            <ac:cxnSpMk id="36" creationId="{17B5959E-F73C-7C41-A406-903D66270C15}"/>
          </ac:cxnSpMkLst>
        </pc:cxnChg>
      </pc:sldChg>
      <pc:sldChg chg="addSp delSp modSp add">
        <pc:chgData name="延齡 楊" userId="3b99287881d56c4f" providerId="LiveId" clId="{8DC48FF2-0F94-084B-A941-3A63485117C9}" dt="2020-06-29T12:09:57.294" v="9480" actId="1076"/>
        <pc:sldMkLst>
          <pc:docMk/>
          <pc:sldMk cId="111083271" sldId="499"/>
        </pc:sldMkLst>
        <pc:spChg chg="del mod">
          <ac:chgData name="延齡 楊" userId="3b99287881d56c4f" providerId="LiveId" clId="{8DC48FF2-0F94-084B-A941-3A63485117C9}" dt="2020-06-28T23:01:31.306" v="7970" actId="478"/>
          <ac:spMkLst>
            <pc:docMk/>
            <pc:sldMk cId="111083271" sldId="499"/>
            <ac:spMk id="2" creationId="{C9C69C5C-8A2A-354C-B43C-0129EE88E22B}"/>
          </ac:spMkLst>
        </pc:spChg>
        <pc:spChg chg="add del mod">
          <ac:chgData name="延齡 楊" userId="3b99287881d56c4f" providerId="LiveId" clId="{8DC48FF2-0F94-084B-A941-3A63485117C9}" dt="2020-06-28T22:53:13.233" v="7853" actId="478"/>
          <ac:spMkLst>
            <pc:docMk/>
            <pc:sldMk cId="111083271" sldId="499"/>
            <ac:spMk id="3" creationId="{6E0A0AAA-E046-0943-9D06-D56230763572}"/>
          </ac:spMkLst>
        </pc:spChg>
        <pc:spChg chg="add mod">
          <ac:chgData name="延齡 楊" userId="3b99287881d56c4f" providerId="LiveId" clId="{8DC48FF2-0F94-084B-A941-3A63485117C9}" dt="2020-06-29T00:47:30.252" v="8821" actId="1076"/>
          <ac:spMkLst>
            <pc:docMk/>
            <pc:sldMk cId="111083271" sldId="499"/>
            <ac:spMk id="4" creationId="{263825FC-DF7E-784C-BC38-AC9B33C410FD}"/>
          </ac:spMkLst>
        </pc:spChg>
        <pc:spChg chg="mod">
          <ac:chgData name="延齡 楊" userId="3b99287881d56c4f" providerId="LiveId" clId="{8DC48FF2-0F94-084B-A941-3A63485117C9}" dt="2020-06-29T00:47:19.367" v="8819" actId="20577"/>
          <ac:spMkLst>
            <pc:docMk/>
            <pc:sldMk cId="111083271" sldId="499"/>
            <ac:spMk id="5" creationId="{2FDC5812-9BDA-4344-97A6-8569986A66E3}"/>
          </ac:spMkLst>
        </pc:spChg>
        <pc:spChg chg="del mod">
          <ac:chgData name="延齡 楊" userId="3b99287881d56c4f" providerId="LiveId" clId="{8DC48FF2-0F94-084B-A941-3A63485117C9}" dt="2020-06-29T00:47:25.100" v="8820" actId="478"/>
          <ac:spMkLst>
            <pc:docMk/>
            <pc:sldMk cId="111083271" sldId="499"/>
            <ac:spMk id="6" creationId="{6369BF47-4F9D-A24B-8809-9A00DB158E14}"/>
          </ac:spMkLst>
        </pc:spChg>
        <pc:spChg chg="mod">
          <ac:chgData name="延齡 楊" userId="3b99287881d56c4f" providerId="LiveId" clId="{8DC48FF2-0F94-084B-A941-3A63485117C9}" dt="2020-06-29T00:47:30.252" v="8821" actId="1076"/>
          <ac:spMkLst>
            <pc:docMk/>
            <pc:sldMk cId="111083271" sldId="499"/>
            <ac:spMk id="7" creationId="{6BF4F7C3-09A1-7C48-A673-A7F98DA81F87}"/>
          </ac:spMkLst>
        </pc:spChg>
        <pc:spChg chg="add mod">
          <ac:chgData name="延齡 楊" userId="3b99287881d56c4f" providerId="LiveId" clId="{8DC48FF2-0F94-084B-A941-3A63485117C9}" dt="2020-06-29T12:09:57.294" v="9480" actId="1076"/>
          <ac:spMkLst>
            <pc:docMk/>
            <pc:sldMk cId="111083271" sldId="499"/>
            <ac:spMk id="8" creationId="{772F2633-4DC0-BB45-A895-5A859CF0A5E6}"/>
          </ac:spMkLst>
        </pc:spChg>
        <pc:spChg chg="add del mod">
          <ac:chgData name="延齡 楊" userId="3b99287881d56c4f" providerId="LiveId" clId="{8DC48FF2-0F94-084B-A941-3A63485117C9}" dt="2020-06-28T22:54:40.736" v="7916"/>
          <ac:spMkLst>
            <pc:docMk/>
            <pc:sldMk cId="111083271" sldId="499"/>
            <ac:spMk id="8" creationId="{D816B2DA-3E4D-BD46-B3DF-B50E40513CBA}"/>
          </ac:spMkLst>
        </pc:spChg>
        <pc:spChg chg="add del mod">
          <ac:chgData name="延齡 楊" userId="3b99287881d56c4f" providerId="LiveId" clId="{8DC48FF2-0F94-084B-A941-3A63485117C9}" dt="2020-06-28T23:01:29.266" v="7969" actId="478"/>
          <ac:spMkLst>
            <pc:docMk/>
            <pc:sldMk cId="111083271" sldId="499"/>
            <ac:spMk id="12" creationId="{F8B4DC4C-C5DF-CC43-99C5-E1F1DA8B58A9}"/>
          </ac:spMkLst>
        </pc:spChg>
        <pc:picChg chg="del">
          <ac:chgData name="延齡 楊" userId="3b99287881d56c4f" providerId="LiveId" clId="{8DC48FF2-0F94-084B-A941-3A63485117C9}" dt="2020-06-28T22:51:46.552" v="7823" actId="478"/>
          <ac:picMkLst>
            <pc:docMk/>
            <pc:sldMk cId="111083271" sldId="499"/>
            <ac:picMk id="9" creationId="{AB88A450-9018-374E-B712-4C9835BDFAE8}"/>
          </ac:picMkLst>
        </pc:picChg>
        <pc:picChg chg="add mod">
          <ac:chgData name="延齡 楊" userId="3b99287881d56c4f" providerId="LiveId" clId="{8DC48FF2-0F94-084B-A941-3A63485117C9}" dt="2020-06-29T00:47:30.252" v="8821" actId="1076"/>
          <ac:picMkLst>
            <pc:docMk/>
            <pc:sldMk cId="111083271" sldId="499"/>
            <ac:picMk id="11" creationId="{FCF3F944-39CA-2D40-B500-3EB3D749F943}"/>
          </ac:picMkLst>
        </pc:picChg>
      </pc:sldChg>
      <pc:sldChg chg="delSp modSp add del">
        <pc:chgData name="延齡 楊" userId="3b99287881d56c4f" providerId="LiveId" clId="{8DC48FF2-0F94-084B-A941-3A63485117C9}" dt="2020-06-28T23:10:41.240" v="8072" actId="2696"/>
        <pc:sldMkLst>
          <pc:docMk/>
          <pc:sldMk cId="659674300" sldId="500"/>
        </pc:sldMkLst>
        <pc:spChg chg="del">
          <ac:chgData name="延齡 楊" userId="3b99287881d56c4f" providerId="LiveId" clId="{8DC48FF2-0F94-084B-A941-3A63485117C9}" dt="2020-06-28T23:09:33.569" v="8069" actId="478"/>
          <ac:spMkLst>
            <pc:docMk/>
            <pc:sldMk cId="659674300" sldId="500"/>
            <ac:spMk id="2" creationId="{C9C69C5C-8A2A-354C-B43C-0129EE88E22B}"/>
          </ac:spMkLst>
        </pc:spChg>
        <pc:spChg chg="del">
          <ac:chgData name="延齡 楊" userId="3b99287881d56c4f" providerId="LiveId" clId="{8DC48FF2-0F94-084B-A941-3A63485117C9}" dt="2020-06-28T23:09:24.605" v="8068" actId="478"/>
          <ac:spMkLst>
            <pc:docMk/>
            <pc:sldMk cId="659674300" sldId="500"/>
            <ac:spMk id="4" creationId="{263825FC-DF7E-784C-BC38-AC9B33C410FD}"/>
          </ac:spMkLst>
        </pc:spChg>
        <pc:spChg chg="del">
          <ac:chgData name="延齡 楊" userId="3b99287881d56c4f" providerId="LiveId" clId="{8DC48FF2-0F94-084B-A941-3A63485117C9}" dt="2020-06-28T23:01:48.195" v="7974" actId="478"/>
          <ac:spMkLst>
            <pc:docMk/>
            <pc:sldMk cId="659674300" sldId="500"/>
            <ac:spMk id="7" creationId="{6BF4F7C3-09A1-7C48-A673-A7F98DA81F87}"/>
          </ac:spMkLst>
        </pc:spChg>
        <pc:spChg chg="mod">
          <ac:chgData name="延齡 楊" userId="3b99287881d56c4f" providerId="LiveId" clId="{8DC48FF2-0F94-084B-A941-3A63485117C9}" dt="2020-06-28T23:09:22.915" v="8067" actId="1076"/>
          <ac:spMkLst>
            <pc:docMk/>
            <pc:sldMk cId="659674300" sldId="500"/>
            <ac:spMk id="12" creationId="{F8B4DC4C-C5DF-CC43-99C5-E1F1DA8B58A9}"/>
          </ac:spMkLst>
        </pc:spChg>
      </pc:sldChg>
      <pc:sldChg chg="addSp delSp modSp add">
        <pc:chgData name="延齡 楊" userId="3b99287881d56c4f" providerId="LiveId" clId="{8DC48FF2-0F94-084B-A941-3A63485117C9}" dt="2020-06-29T00:13:41.586" v="8609" actId="1076"/>
        <pc:sldMkLst>
          <pc:docMk/>
          <pc:sldMk cId="3217241350" sldId="500"/>
        </pc:sldMkLst>
        <pc:spChg chg="del mod">
          <ac:chgData name="延齡 楊" userId="3b99287881d56c4f" providerId="LiveId" clId="{8DC48FF2-0F94-084B-A941-3A63485117C9}" dt="2020-06-29T00:11:58.882" v="8553" actId="478"/>
          <ac:spMkLst>
            <pc:docMk/>
            <pc:sldMk cId="3217241350" sldId="500"/>
            <ac:spMk id="2" creationId="{55C384B1-AEC8-AD44-B9AE-591760E1DEB3}"/>
          </ac:spMkLst>
        </pc:spChg>
        <pc:spChg chg="mod">
          <ac:chgData name="延齡 楊" userId="3b99287881d56c4f" providerId="LiveId" clId="{8DC48FF2-0F94-084B-A941-3A63485117C9}" dt="2020-06-29T00:12:23.636" v="8566" actId="20577"/>
          <ac:spMkLst>
            <pc:docMk/>
            <pc:sldMk cId="3217241350" sldId="500"/>
            <ac:spMk id="5" creationId="{4E37F0E2-A711-CC48-B5C7-D0984A539196}"/>
          </ac:spMkLst>
        </pc:spChg>
        <pc:spChg chg="add mod">
          <ac:chgData name="延齡 楊" userId="3b99287881d56c4f" providerId="LiveId" clId="{8DC48FF2-0F94-084B-A941-3A63485117C9}" dt="2020-06-29T00:12:48.971" v="8581" actId="20577"/>
          <ac:spMkLst>
            <pc:docMk/>
            <pc:sldMk cId="3217241350" sldId="500"/>
            <ac:spMk id="12" creationId="{11D3525E-838A-0248-A79A-B75324D10F8F}"/>
          </ac:spMkLst>
        </pc:spChg>
        <pc:spChg chg="add mod">
          <ac:chgData name="延齡 楊" userId="3b99287881d56c4f" providerId="LiveId" clId="{8DC48FF2-0F94-084B-A941-3A63485117C9}" dt="2020-06-29T00:12:43.320" v="8571" actId="20577"/>
          <ac:spMkLst>
            <pc:docMk/>
            <pc:sldMk cId="3217241350" sldId="500"/>
            <ac:spMk id="14" creationId="{E4D9540D-8A0B-EE4B-B408-74DCD0EF07D0}"/>
          </ac:spMkLst>
        </pc:spChg>
        <pc:spChg chg="add mod">
          <ac:chgData name="延齡 楊" userId="3b99287881d56c4f" providerId="LiveId" clId="{8DC48FF2-0F94-084B-A941-3A63485117C9}" dt="2020-06-29T00:13:12.565" v="8602" actId="1076"/>
          <ac:spMkLst>
            <pc:docMk/>
            <pc:sldMk cId="3217241350" sldId="500"/>
            <ac:spMk id="15" creationId="{E1139FF0-5960-6B44-85DB-AB255603AE59}"/>
          </ac:spMkLst>
        </pc:spChg>
        <pc:spChg chg="add mod">
          <ac:chgData name="延齡 楊" userId="3b99287881d56c4f" providerId="LiveId" clId="{8DC48FF2-0F94-084B-A941-3A63485117C9}" dt="2020-06-29T00:13:21.111" v="8603" actId="1076"/>
          <ac:spMkLst>
            <pc:docMk/>
            <pc:sldMk cId="3217241350" sldId="500"/>
            <ac:spMk id="16" creationId="{4F20E3C6-A08B-1348-83BB-1053FCF7B854}"/>
          </ac:spMkLst>
        </pc:spChg>
        <pc:spChg chg="del">
          <ac:chgData name="延齡 楊" userId="3b99287881d56c4f" providerId="LiveId" clId="{8DC48FF2-0F94-084B-A941-3A63485117C9}" dt="2020-06-29T00:12:04.913" v="8555" actId="478"/>
          <ac:spMkLst>
            <pc:docMk/>
            <pc:sldMk cId="3217241350" sldId="500"/>
            <ac:spMk id="61" creationId="{F37D9E05-FCF2-B84E-872A-7B3E8B8978C8}"/>
          </ac:spMkLst>
        </pc:spChg>
        <pc:picChg chg="del">
          <ac:chgData name="延齡 楊" userId="3b99287881d56c4f" providerId="LiveId" clId="{8DC48FF2-0F94-084B-A941-3A63485117C9}" dt="2020-06-29T00:12:06.150" v="8556" actId="478"/>
          <ac:picMkLst>
            <pc:docMk/>
            <pc:sldMk cId="3217241350" sldId="500"/>
            <ac:picMk id="3" creationId="{1C8D301B-DF1B-7A46-A8A0-D2349F17A139}"/>
          </ac:picMkLst>
        </pc:picChg>
        <pc:picChg chg="del">
          <ac:chgData name="延齡 楊" userId="3b99287881d56c4f" providerId="LiveId" clId="{8DC48FF2-0F94-084B-A941-3A63485117C9}" dt="2020-06-29T00:12:03.258" v="8554" actId="478"/>
          <ac:picMkLst>
            <pc:docMk/>
            <pc:sldMk cId="3217241350" sldId="500"/>
            <ac:picMk id="8" creationId="{89FCCFA9-A093-3044-A774-08D1B91C4693}"/>
          </ac:picMkLst>
        </pc:picChg>
        <pc:picChg chg="mod">
          <ac:chgData name="延齡 楊" userId="3b99287881d56c4f" providerId="LiveId" clId="{8DC48FF2-0F94-084B-A941-3A63485117C9}" dt="2020-06-29T00:13:41.586" v="8609" actId="1076"/>
          <ac:picMkLst>
            <pc:docMk/>
            <pc:sldMk cId="3217241350" sldId="500"/>
            <ac:picMk id="11" creationId="{0FB57E3C-55D2-564B-8C91-CAF99F9F5C7E}"/>
          </ac:picMkLst>
        </pc:picChg>
        <pc:picChg chg="mod">
          <ac:chgData name="延齡 楊" userId="3b99287881d56c4f" providerId="LiveId" clId="{8DC48FF2-0F94-084B-A941-3A63485117C9}" dt="2020-06-29T00:13:30.984" v="8606" actId="1076"/>
          <ac:picMkLst>
            <pc:docMk/>
            <pc:sldMk cId="3217241350" sldId="500"/>
            <ac:picMk id="13" creationId="{43B3ABCB-7D3F-EB40-9CD8-7E9B1D474308}"/>
          </ac:picMkLst>
        </pc:picChg>
      </pc:sldChg>
      <pc:sldChg chg="addSp delSp modSp add">
        <pc:chgData name="延齡 楊" userId="3b99287881d56c4f" providerId="LiveId" clId="{8DC48FF2-0F94-084B-A941-3A63485117C9}" dt="2020-06-29T11:55:27.678" v="9422" actId="1076"/>
        <pc:sldMkLst>
          <pc:docMk/>
          <pc:sldMk cId="3103384127" sldId="501"/>
        </pc:sldMkLst>
        <pc:spChg chg="del mod">
          <ac:chgData name="延齡 楊" userId="3b99287881d56c4f" providerId="LiveId" clId="{8DC48FF2-0F94-084B-A941-3A63485117C9}" dt="2020-06-29T11:55:19.071" v="9420" actId="478"/>
          <ac:spMkLst>
            <pc:docMk/>
            <pc:sldMk cId="3103384127" sldId="501"/>
            <ac:spMk id="2" creationId="{55C384B1-AEC8-AD44-B9AE-591760E1DEB3}"/>
          </ac:spMkLst>
        </pc:spChg>
        <pc:spChg chg="del">
          <ac:chgData name="延齡 楊" userId="3b99287881d56c4f" providerId="LiveId" clId="{8DC48FF2-0F94-084B-A941-3A63485117C9}" dt="2020-06-29T00:02:21.871" v="8488" actId="478"/>
          <ac:spMkLst>
            <pc:docMk/>
            <pc:sldMk cId="3103384127" sldId="501"/>
            <ac:spMk id="4" creationId="{7FDFFC5D-0CFC-F149-A834-2021FE2C72DF}"/>
          </ac:spMkLst>
        </pc:spChg>
        <pc:spChg chg="mod">
          <ac:chgData name="延齡 楊" userId="3b99287881d56c4f" providerId="LiveId" clId="{8DC48FF2-0F94-084B-A941-3A63485117C9}" dt="2020-06-29T11:55:21.804" v="9421" actId="20577"/>
          <ac:spMkLst>
            <pc:docMk/>
            <pc:sldMk cId="3103384127" sldId="501"/>
            <ac:spMk id="5" creationId="{4E37F0E2-A711-CC48-B5C7-D0984A539196}"/>
          </ac:spMkLst>
        </pc:spChg>
        <pc:spChg chg="del">
          <ac:chgData name="延齡 楊" userId="3b99287881d56c4f" providerId="LiveId" clId="{8DC48FF2-0F94-084B-A941-3A63485117C9}" dt="2020-06-29T00:02:23.620" v="8489" actId="478"/>
          <ac:spMkLst>
            <pc:docMk/>
            <pc:sldMk cId="3103384127" sldId="501"/>
            <ac:spMk id="6" creationId="{D997B3CF-0337-ED47-9301-1D5AEFEFF24E}"/>
          </ac:spMkLst>
        </pc:spChg>
        <pc:spChg chg="add mod">
          <ac:chgData name="延齡 楊" userId="3b99287881d56c4f" providerId="LiveId" clId="{8DC48FF2-0F94-084B-A941-3A63485117C9}" dt="2020-06-29T11:55:27.678" v="9422" actId="1076"/>
          <ac:spMkLst>
            <pc:docMk/>
            <pc:sldMk cId="3103384127" sldId="501"/>
            <ac:spMk id="7" creationId="{55D02ED2-5DEB-7340-94EB-3C545D43962A}"/>
          </ac:spMkLst>
        </pc:spChg>
        <pc:spChg chg="add mod">
          <ac:chgData name="延齡 楊" userId="3b99287881d56c4f" providerId="LiveId" clId="{8DC48FF2-0F94-084B-A941-3A63485117C9}" dt="2020-06-29T11:55:27.678" v="9422" actId="1076"/>
          <ac:spMkLst>
            <pc:docMk/>
            <pc:sldMk cId="3103384127" sldId="501"/>
            <ac:spMk id="9" creationId="{7F7F1E4C-5513-B640-BBD7-9C067AFB8766}"/>
          </ac:spMkLst>
        </pc:spChg>
        <pc:spChg chg="del">
          <ac:chgData name="延齡 楊" userId="3b99287881d56c4f" providerId="LiveId" clId="{8DC48FF2-0F94-084B-A941-3A63485117C9}" dt="2020-06-29T00:02:21.871" v="8488" actId="478"/>
          <ac:spMkLst>
            <pc:docMk/>
            <pc:sldMk cId="3103384127" sldId="501"/>
            <ac:spMk id="12" creationId="{0B07689A-0680-1E41-92BA-705C1F19E010}"/>
          </ac:spMkLst>
        </pc:spChg>
        <pc:spChg chg="del">
          <ac:chgData name="延齡 楊" userId="3b99287881d56c4f" providerId="LiveId" clId="{8DC48FF2-0F94-084B-A941-3A63485117C9}" dt="2020-06-29T00:02:21.871" v="8488" actId="478"/>
          <ac:spMkLst>
            <pc:docMk/>
            <pc:sldMk cId="3103384127" sldId="501"/>
            <ac:spMk id="14" creationId="{45C60E4B-7E51-D54E-A239-23B5BB211EA0}"/>
          </ac:spMkLst>
        </pc:spChg>
        <pc:spChg chg="del">
          <ac:chgData name="延齡 楊" userId="3b99287881d56c4f" providerId="LiveId" clId="{8DC48FF2-0F94-084B-A941-3A63485117C9}" dt="2020-06-29T00:02:21.871" v="8488" actId="478"/>
          <ac:spMkLst>
            <pc:docMk/>
            <pc:sldMk cId="3103384127" sldId="501"/>
            <ac:spMk id="15" creationId="{0423E227-70D2-3A43-A23A-C7CC51AFD6B8}"/>
          </ac:spMkLst>
        </pc:spChg>
        <pc:spChg chg="del">
          <ac:chgData name="延齡 楊" userId="3b99287881d56c4f" providerId="LiveId" clId="{8DC48FF2-0F94-084B-A941-3A63485117C9}" dt="2020-06-29T00:03:04.616" v="8498" actId="478"/>
          <ac:spMkLst>
            <pc:docMk/>
            <pc:sldMk cId="3103384127" sldId="501"/>
            <ac:spMk id="16" creationId="{8B1FBD84-85DD-C145-AB5F-72AD4283F5C3}"/>
          </ac:spMkLst>
        </pc:spChg>
        <pc:spChg chg="add mod">
          <ac:chgData name="延齡 楊" userId="3b99287881d56c4f" providerId="LiveId" clId="{8DC48FF2-0F94-084B-A941-3A63485117C9}" dt="2020-06-29T11:55:27.678" v="9422" actId="1076"/>
          <ac:spMkLst>
            <pc:docMk/>
            <pc:sldMk cId="3103384127" sldId="501"/>
            <ac:spMk id="19" creationId="{DD85D889-12BC-F148-A687-572671581140}"/>
          </ac:spMkLst>
        </pc:spChg>
        <pc:spChg chg="del">
          <ac:chgData name="延齡 楊" userId="3b99287881d56c4f" providerId="LiveId" clId="{8DC48FF2-0F94-084B-A941-3A63485117C9}" dt="2020-06-29T00:02:14.678" v="8486" actId="478"/>
          <ac:spMkLst>
            <pc:docMk/>
            <pc:sldMk cId="3103384127" sldId="501"/>
            <ac:spMk id="61" creationId="{F37D9E05-FCF2-B84E-872A-7B3E8B8978C8}"/>
          </ac:spMkLst>
        </pc:spChg>
        <pc:picChg chg="del">
          <ac:chgData name="延齡 楊" userId="3b99287881d56c4f" providerId="LiveId" clId="{8DC48FF2-0F94-084B-A941-3A63485117C9}" dt="2020-06-29T00:02:18.018" v="8487" actId="478"/>
          <ac:picMkLst>
            <pc:docMk/>
            <pc:sldMk cId="3103384127" sldId="501"/>
            <ac:picMk id="3" creationId="{1C8D301B-DF1B-7A46-A8A0-D2349F17A139}"/>
          </ac:picMkLst>
        </pc:picChg>
        <pc:picChg chg="del">
          <ac:chgData name="延齡 楊" userId="3b99287881d56c4f" providerId="LiveId" clId="{8DC48FF2-0F94-084B-A941-3A63485117C9}" dt="2020-06-29T00:02:18.018" v="8487" actId="478"/>
          <ac:picMkLst>
            <pc:docMk/>
            <pc:sldMk cId="3103384127" sldId="501"/>
            <ac:picMk id="8" creationId="{89FCCFA9-A093-3044-A774-08D1B91C4693}"/>
          </ac:picMkLst>
        </pc:picChg>
        <pc:picChg chg="add mod">
          <ac:chgData name="延齡 楊" userId="3b99287881d56c4f" providerId="LiveId" clId="{8DC48FF2-0F94-084B-A941-3A63485117C9}" dt="2020-06-29T11:55:27.678" v="9422" actId="1076"/>
          <ac:picMkLst>
            <pc:docMk/>
            <pc:sldMk cId="3103384127" sldId="501"/>
            <ac:picMk id="11" creationId="{4EE4F8B3-E7F6-FD4E-A618-4A334E8CF20E}"/>
          </ac:picMkLst>
        </pc:picChg>
        <pc:picChg chg="add mod">
          <ac:chgData name="延齡 楊" userId="3b99287881d56c4f" providerId="LiveId" clId="{8DC48FF2-0F94-084B-A941-3A63485117C9}" dt="2020-06-29T11:55:27.678" v="9422" actId="1076"/>
          <ac:picMkLst>
            <pc:docMk/>
            <pc:sldMk cId="3103384127" sldId="501"/>
            <ac:picMk id="17" creationId="{89484260-5DFC-1E4E-89FA-BD9271879B45}"/>
          </ac:picMkLst>
        </pc:picChg>
      </pc:sldChg>
      <pc:sldChg chg="addSp delSp modSp add">
        <pc:chgData name="延齡 楊" userId="3b99287881d56c4f" providerId="LiveId" clId="{8DC48FF2-0F94-084B-A941-3A63485117C9}" dt="2020-06-29T00:26:59.349" v="8734" actId="207"/>
        <pc:sldMkLst>
          <pc:docMk/>
          <pc:sldMk cId="3215820966" sldId="502"/>
        </pc:sldMkLst>
        <pc:spChg chg="add mod">
          <ac:chgData name="延齡 楊" userId="3b99287881d56c4f" providerId="LiveId" clId="{8DC48FF2-0F94-084B-A941-3A63485117C9}" dt="2020-06-29T00:24:43.657" v="8713" actId="1076"/>
          <ac:spMkLst>
            <pc:docMk/>
            <pc:sldMk cId="3215820966" sldId="502"/>
            <ac:spMk id="2" creationId="{206A8B71-B5FF-484E-92B6-DE52DF07A4B0}"/>
          </ac:spMkLst>
        </pc:spChg>
        <pc:spChg chg="del">
          <ac:chgData name="延齡 楊" userId="3b99287881d56c4f" providerId="LiveId" clId="{8DC48FF2-0F94-084B-A941-3A63485117C9}" dt="2020-06-29T00:20:26.148" v="8670" actId="478"/>
          <ac:spMkLst>
            <pc:docMk/>
            <pc:sldMk cId="3215820966" sldId="502"/>
            <ac:spMk id="3" creationId="{10A556D9-46A4-F249-A281-61641EF31D39}"/>
          </ac:spMkLst>
        </pc:spChg>
        <pc:spChg chg="add mod">
          <ac:chgData name="延齡 楊" userId="3b99287881d56c4f" providerId="LiveId" clId="{8DC48FF2-0F94-084B-A941-3A63485117C9}" dt="2020-06-29T00:26:59.349" v="8734" actId="207"/>
          <ac:spMkLst>
            <pc:docMk/>
            <pc:sldMk cId="3215820966" sldId="502"/>
            <ac:spMk id="4" creationId="{720BBDED-E5A1-AF48-8B64-14531450DF24}"/>
          </ac:spMkLst>
        </pc:spChg>
        <pc:spChg chg="mod">
          <ac:chgData name="延齡 楊" userId="3b99287881d56c4f" providerId="LiveId" clId="{8DC48FF2-0F94-084B-A941-3A63485117C9}" dt="2020-06-29T00:20:18.265" v="8669" actId="20577"/>
          <ac:spMkLst>
            <pc:docMk/>
            <pc:sldMk cId="3215820966" sldId="502"/>
            <ac:spMk id="5" creationId="{4E37F0E2-A711-CC48-B5C7-D0984A539196}"/>
          </ac:spMkLst>
        </pc:spChg>
        <pc:spChg chg="mod">
          <ac:chgData name="延齡 楊" userId="3b99287881d56c4f" providerId="LiveId" clId="{8DC48FF2-0F94-084B-A941-3A63485117C9}" dt="2020-06-29T00:26:22.138" v="8730" actId="1076"/>
          <ac:spMkLst>
            <pc:docMk/>
            <pc:sldMk cId="3215820966" sldId="502"/>
            <ac:spMk id="8" creationId="{CAFC1ECD-9E88-E34C-9255-D3513A86391C}"/>
          </ac:spMkLst>
        </pc:spChg>
        <pc:spChg chg="mod">
          <ac:chgData name="延齡 楊" userId="3b99287881d56c4f" providerId="LiveId" clId="{8DC48FF2-0F94-084B-A941-3A63485117C9}" dt="2020-06-29T00:26:13.313" v="8728" actId="1076"/>
          <ac:spMkLst>
            <pc:docMk/>
            <pc:sldMk cId="3215820966" sldId="502"/>
            <ac:spMk id="9" creationId="{2D71BA8C-C04E-8F40-B7B9-3B8BB5AB62C4}"/>
          </ac:spMkLst>
        </pc:spChg>
        <pc:spChg chg="del">
          <ac:chgData name="延齡 楊" userId="3b99287881d56c4f" providerId="LiveId" clId="{8DC48FF2-0F94-084B-A941-3A63485117C9}" dt="2020-06-29T00:23:10.580" v="8702" actId="478"/>
          <ac:spMkLst>
            <pc:docMk/>
            <pc:sldMk cId="3215820966" sldId="502"/>
            <ac:spMk id="10" creationId="{641CB3FB-62E1-084C-B6EF-2D928C1D7D2F}"/>
          </ac:spMkLst>
        </pc:spChg>
        <pc:spChg chg="mod">
          <ac:chgData name="延齡 楊" userId="3b99287881d56c4f" providerId="LiveId" clId="{8DC48FF2-0F94-084B-A941-3A63485117C9}" dt="2020-06-29T00:26:55.615" v="8733" actId="207"/>
          <ac:spMkLst>
            <pc:docMk/>
            <pc:sldMk cId="3215820966" sldId="502"/>
            <ac:spMk id="13" creationId="{481F1547-7752-EA47-A2A6-D681415E3FBC}"/>
          </ac:spMkLst>
        </pc:spChg>
        <pc:spChg chg="mod">
          <ac:chgData name="延齡 楊" userId="3b99287881d56c4f" providerId="LiveId" clId="{8DC48FF2-0F94-084B-A941-3A63485117C9}" dt="2020-06-29T00:21:15.273" v="8682" actId="1076"/>
          <ac:spMkLst>
            <pc:docMk/>
            <pc:sldMk cId="3215820966" sldId="502"/>
            <ac:spMk id="15" creationId="{B13C5921-4607-FD45-9D26-02C4E465155F}"/>
          </ac:spMkLst>
        </pc:spChg>
        <pc:spChg chg="del">
          <ac:chgData name="延齡 楊" userId="3b99287881d56c4f" providerId="LiveId" clId="{8DC48FF2-0F94-084B-A941-3A63485117C9}" dt="2020-06-29T00:20:26.148" v="8670" actId="478"/>
          <ac:spMkLst>
            <pc:docMk/>
            <pc:sldMk cId="3215820966" sldId="502"/>
            <ac:spMk id="16" creationId="{90F6A7A6-563F-2E4C-975C-C2C4F94A0936}"/>
          </ac:spMkLst>
        </pc:spChg>
        <pc:spChg chg="del">
          <ac:chgData name="延齡 楊" userId="3b99287881d56c4f" providerId="LiveId" clId="{8DC48FF2-0F94-084B-A941-3A63485117C9}" dt="2020-06-29T00:24:11.594" v="8709" actId="478"/>
          <ac:spMkLst>
            <pc:docMk/>
            <pc:sldMk cId="3215820966" sldId="502"/>
            <ac:spMk id="20" creationId="{927FE991-7428-1A49-BF49-1B9B410AEF63}"/>
          </ac:spMkLst>
        </pc:spChg>
        <pc:spChg chg="del">
          <ac:chgData name="延齡 楊" userId="3b99287881d56c4f" providerId="LiveId" clId="{8DC48FF2-0F94-084B-A941-3A63485117C9}" dt="2020-06-29T00:24:11.594" v="8709" actId="478"/>
          <ac:spMkLst>
            <pc:docMk/>
            <pc:sldMk cId="3215820966" sldId="502"/>
            <ac:spMk id="23" creationId="{413E7D03-855B-4A42-82AC-171751C94C35}"/>
          </ac:spMkLst>
        </pc:spChg>
        <pc:spChg chg="del">
          <ac:chgData name="延齡 楊" userId="3b99287881d56c4f" providerId="LiveId" clId="{8DC48FF2-0F94-084B-A941-3A63485117C9}" dt="2020-06-29T00:24:11.594" v="8709" actId="478"/>
          <ac:spMkLst>
            <pc:docMk/>
            <pc:sldMk cId="3215820966" sldId="502"/>
            <ac:spMk id="24" creationId="{461AFAEA-1CC0-C74E-9B14-7BDC04BD0F8B}"/>
          </ac:spMkLst>
        </pc:spChg>
        <pc:spChg chg="add mod">
          <ac:chgData name="延齡 楊" userId="3b99287881d56c4f" providerId="LiveId" clId="{8DC48FF2-0F94-084B-A941-3A63485117C9}" dt="2020-06-29T00:21:11.748" v="8681" actId="1076"/>
          <ac:spMkLst>
            <pc:docMk/>
            <pc:sldMk cId="3215820966" sldId="502"/>
            <ac:spMk id="26" creationId="{D700E3F3-32CC-1D45-A944-1C5DD18BA668}"/>
          </ac:spMkLst>
        </pc:spChg>
        <pc:spChg chg="del">
          <ac:chgData name="延齡 楊" userId="3b99287881d56c4f" providerId="LiveId" clId="{8DC48FF2-0F94-084B-A941-3A63485117C9}" dt="2020-06-29T00:20:26.148" v="8670" actId="478"/>
          <ac:spMkLst>
            <pc:docMk/>
            <pc:sldMk cId="3215820966" sldId="502"/>
            <ac:spMk id="34" creationId="{2F80F605-5AFB-DC46-AE08-5593C37B85F7}"/>
          </ac:spMkLst>
        </pc:spChg>
        <pc:spChg chg="del mod">
          <ac:chgData name="延齡 楊" userId="3b99287881d56c4f" providerId="LiveId" clId="{8DC48FF2-0F94-084B-A941-3A63485117C9}" dt="2020-06-29T00:20:32.590" v="8674" actId="478"/>
          <ac:spMkLst>
            <pc:docMk/>
            <pc:sldMk cId="3215820966" sldId="502"/>
            <ac:spMk id="35" creationId="{F6EC32E4-7C08-C24E-9A35-8365EF1FB428}"/>
          </ac:spMkLst>
        </pc:spChg>
        <pc:spChg chg="del">
          <ac:chgData name="延齡 楊" userId="3b99287881d56c4f" providerId="LiveId" clId="{8DC48FF2-0F94-084B-A941-3A63485117C9}" dt="2020-06-29T00:24:11.594" v="8709" actId="478"/>
          <ac:spMkLst>
            <pc:docMk/>
            <pc:sldMk cId="3215820966" sldId="502"/>
            <ac:spMk id="49" creationId="{13874F43-B759-6F41-A519-88BACED6FC40}"/>
          </ac:spMkLst>
        </pc:spChg>
        <pc:spChg chg="del">
          <ac:chgData name="延齡 楊" userId="3b99287881d56c4f" providerId="LiveId" clId="{8DC48FF2-0F94-084B-A941-3A63485117C9}" dt="2020-06-29T00:20:26.148" v="8670" actId="478"/>
          <ac:spMkLst>
            <pc:docMk/>
            <pc:sldMk cId="3215820966" sldId="502"/>
            <ac:spMk id="50" creationId="{0F659954-64F3-694E-A274-17CD6192CC25}"/>
          </ac:spMkLst>
        </pc:spChg>
        <pc:spChg chg="del">
          <ac:chgData name="延齡 楊" userId="3b99287881d56c4f" providerId="LiveId" clId="{8DC48FF2-0F94-084B-A941-3A63485117C9}" dt="2020-06-29T00:20:26.148" v="8670" actId="478"/>
          <ac:spMkLst>
            <pc:docMk/>
            <pc:sldMk cId="3215820966" sldId="502"/>
            <ac:spMk id="51" creationId="{D8E96262-5E53-0540-AECA-E0D4AC7586CD}"/>
          </ac:spMkLst>
        </pc:spChg>
        <pc:spChg chg="del">
          <ac:chgData name="延齡 楊" userId="3b99287881d56c4f" providerId="LiveId" clId="{8DC48FF2-0F94-084B-A941-3A63485117C9}" dt="2020-06-29T00:20:26.148" v="8670" actId="478"/>
          <ac:spMkLst>
            <pc:docMk/>
            <pc:sldMk cId="3215820966" sldId="502"/>
            <ac:spMk id="52" creationId="{F879185B-E164-D049-B2CE-452238A64732}"/>
          </ac:spMkLst>
        </pc:spChg>
        <pc:spChg chg="del">
          <ac:chgData name="延齡 楊" userId="3b99287881d56c4f" providerId="LiveId" clId="{8DC48FF2-0F94-084B-A941-3A63485117C9}" dt="2020-06-29T00:20:26.148" v="8670" actId="478"/>
          <ac:spMkLst>
            <pc:docMk/>
            <pc:sldMk cId="3215820966" sldId="502"/>
            <ac:spMk id="53" creationId="{C4C730D9-F25D-E145-97A3-D96A2B959793}"/>
          </ac:spMkLst>
        </pc:spChg>
        <pc:spChg chg="mod">
          <ac:chgData name="延齡 楊" userId="3b99287881d56c4f" providerId="LiveId" clId="{8DC48FF2-0F94-084B-A941-3A63485117C9}" dt="2020-06-29T00:24:43.657" v="8713" actId="1076"/>
          <ac:spMkLst>
            <pc:docMk/>
            <pc:sldMk cId="3215820966" sldId="502"/>
            <ac:spMk id="54" creationId="{9F214315-CF4F-3442-9BBD-CFCB4B748121}"/>
          </ac:spMkLst>
        </pc:spChg>
        <pc:spChg chg="mod">
          <ac:chgData name="延齡 楊" userId="3b99287881d56c4f" providerId="LiveId" clId="{8DC48FF2-0F94-084B-A941-3A63485117C9}" dt="2020-06-29T00:24:33.512" v="8712" actId="1076"/>
          <ac:spMkLst>
            <pc:docMk/>
            <pc:sldMk cId="3215820966" sldId="502"/>
            <ac:spMk id="55" creationId="{2B7B7B63-00A6-F24F-91CF-6523126F61A5}"/>
          </ac:spMkLst>
        </pc:spChg>
        <pc:spChg chg="mod">
          <ac:chgData name="延齡 楊" userId="3b99287881d56c4f" providerId="LiveId" clId="{8DC48FF2-0F94-084B-A941-3A63485117C9}" dt="2020-06-29T00:26:09.237" v="8727" actId="1076"/>
          <ac:spMkLst>
            <pc:docMk/>
            <pc:sldMk cId="3215820966" sldId="502"/>
            <ac:spMk id="56" creationId="{85070328-D498-DC4D-912B-7BCF8296DD55}"/>
          </ac:spMkLst>
        </pc:spChg>
        <pc:picChg chg="del">
          <ac:chgData name="延齡 楊" userId="3b99287881d56c4f" providerId="LiveId" clId="{8DC48FF2-0F94-084B-A941-3A63485117C9}" dt="2020-06-29T00:24:11.594" v="8709" actId="478"/>
          <ac:picMkLst>
            <pc:docMk/>
            <pc:sldMk cId="3215820966" sldId="502"/>
            <ac:picMk id="22" creationId="{AABD7322-7578-D249-84A6-F8E5A9CB5150}"/>
          </ac:picMkLst>
        </pc:picChg>
      </pc:sldChg>
      <pc:sldChg chg="add del">
        <pc:chgData name="延齡 楊" userId="3b99287881d56c4f" providerId="LiveId" clId="{8DC48FF2-0F94-084B-A941-3A63485117C9}" dt="2020-06-28T23:42:04.744" v="8326"/>
        <pc:sldMkLst>
          <pc:docMk/>
          <pc:sldMk cId="4213738725" sldId="502"/>
        </pc:sldMkLst>
      </pc:sldChg>
      <pc:sldChg chg="modSp add">
        <pc:chgData name="延齡 楊" userId="3b99287881d56c4f" providerId="LiveId" clId="{8DC48FF2-0F94-084B-A941-3A63485117C9}" dt="2020-06-29T04:01:21.893" v="9099" actId="14100"/>
        <pc:sldMkLst>
          <pc:docMk/>
          <pc:sldMk cId="214831627" sldId="503"/>
        </pc:sldMkLst>
        <pc:spChg chg="mod">
          <ac:chgData name="延齡 楊" userId="3b99287881d56c4f" providerId="LiveId" clId="{8DC48FF2-0F94-084B-A941-3A63485117C9}" dt="2020-06-29T03:54:50.438" v="9068" actId="207"/>
          <ac:spMkLst>
            <pc:docMk/>
            <pc:sldMk cId="214831627" sldId="503"/>
            <ac:spMk id="16" creationId="{A7770970-4F40-044C-8293-E829D6ABC11B}"/>
          </ac:spMkLst>
        </pc:spChg>
        <pc:spChg chg="mod">
          <ac:chgData name="延齡 楊" userId="3b99287881d56c4f" providerId="LiveId" clId="{8DC48FF2-0F94-084B-A941-3A63485117C9}" dt="2020-06-29T04:00:50.106" v="9098" actId="1076"/>
          <ac:spMkLst>
            <pc:docMk/>
            <pc:sldMk cId="214831627" sldId="503"/>
            <ac:spMk id="35" creationId="{99652EF3-AC3D-4B23-9CE7-C27B6E226F66}"/>
          </ac:spMkLst>
        </pc:spChg>
        <pc:spChg chg="mod">
          <ac:chgData name="延齡 楊" userId="3b99287881d56c4f" providerId="LiveId" clId="{8DC48FF2-0F94-084B-A941-3A63485117C9}" dt="2020-06-29T03:59:56.227" v="9084" actId="1076"/>
          <ac:spMkLst>
            <pc:docMk/>
            <pc:sldMk cId="214831627" sldId="503"/>
            <ac:spMk id="66" creationId="{898CD417-2B44-5449-B15B-74A05FAF9309}"/>
          </ac:spMkLst>
        </pc:spChg>
        <pc:spChg chg="mod">
          <ac:chgData name="延齡 楊" userId="3b99287881d56c4f" providerId="LiveId" clId="{8DC48FF2-0F94-084B-A941-3A63485117C9}" dt="2020-06-29T04:00:34.323" v="9094" actId="14100"/>
          <ac:spMkLst>
            <pc:docMk/>
            <pc:sldMk cId="214831627" sldId="503"/>
            <ac:spMk id="75" creationId="{CAC533B6-5D4F-814C-86B3-1870D0D69B2B}"/>
          </ac:spMkLst>
        </pc:spChg>
        <pc:picChg chg="mod">
          <ac:chgData name="延齡 楊" userId="3b99287881d56c4f" providerId="LiveId" clId="{8DC48FF2-0F94-084B-A941-3A63485117C9}" dt="2020-06-29T03:57:11.438" v="9081" actId="1076"/>
          <ac:picMkLst>
            <pc:docMk/>
            <pc:sldMk cId="214831627" sldId="503"/>
            <ac:picMk id="18" creationId="{DDABBF0C-C012-3A42-B51E-710C77C0B2E5}"/>
          </ac:picMkLst>
        </pc:picChg>
        <pc:picChg chg="mod">
          <ac:chgData name="延齡 楊" userId="3b99287881d56c4f" providerId="LiveId" clId="{8DC48FF2-0F94-084B-A941-3A63485117C9}" dt="2020-06-29T03:56:04.606" v="9072" actId="1076"/>
          <ac:picMkLst>
            <pc:docMk/>
            <pc:sldMk cId="214831627" sldId="503"/>
            <ac:picMk id="22" creationId="{978944F3-51AD-9D47-935D-763A5FEB9D5A}"/>
          </ac:picMkLst>
        </pc:picChg>
        <pc:picChg chg="mod">
          <ac:chgData name="延齡 楊" userId="3b99287881d56c4f" providerId="LiveId" clId="{8DC48FF2-0F94-084B-A941-3A63485117C9}" dt="2020-06-29T03:56:18.402" v="9073" actId="1076"/>
          <ac:picMkLst>
            <pc:docMk/>
            <pc:sldMk cId="214831627" sldId="503"/>
            <ac:picMk id="24" creationId="{DE8C2C41-01F5-F34E-8994-6A525EF25529}"/>
          </ac:picMkLst>
        </pc:picChg>
        <pc:cxnChg chg="mod">
          <ac:chgData name="延齡 楊" userId="3b99287881d56c4f" providerId="LiveId" clId="{8DC48FF2-0F94-084B-A941-3A63485117C9}" dt="2020-06-29T04:00:45.078" v="9097" actId="14100"/>
          <ac:cxnSpMkLst>
            <pc:docMk/>
            <pc:sldMk cId="214831627" sldId="503"/>
            <ac:cxnSpMk id="31" creationId="{8B419F1D-B615-439E-B809-F0963D00EA26}"/>
          </ac:cxnSpMkLst>
        </pc:cxnChg>
        <pc:cxnChg chg="mod">
          <ac:chgData name="延齡 楊" userId="3b99287881d56c4f" providerId="LiveId" clId="{8DC48FF2-0F94-084B-A941-3A63485117C9}" dt="2020-06-29T03:57:11.438" v="9081" actId="1076"/>
          <ac:cxnSpMkLst>
            <pc:docMk/>
            <pc:sldMk cId="214831627" sldId="503"/>
            <ac:cxnSpMk id="67" creationId="{35B1B5A8-90A3-EC45-9DE1-832B5C2B5AE6}"/>
          </ac:cxnSpMkLst>
        </pc:cxnChg>
        <pc:cxnChg chg="mod">
          <ac:chgData name="延齡 楊" userId="3b99287881d56c4f" providerId="LiveId" clId="{8DC48FF2-0F94-084B-A941-3A63485117C9}" dt="2020-06-29T04:00:23.917" v="9092" actId="14100"/>
          <ac:cxnSpMkLst>
            <pc:docMk/>
            <pc:sldMk cId="214831627" sldId="503"/>
            <ac:cxnSpMk id="69" creationId="{4082887F-A536-7447-96E9-F6DA9AC744EE}"/>
          </ac:cxnSpMkLst>
        </pc:cxnChg>
        <pc:cxnChg chg="mod">
          <ac:chgData name="延齡 楊" userId="3b99287881d56c4f" providerId="LiveId" clId="{8DC48FF2-0F94-084B-A941-3A63485117C9}" dt="2020-06-29T03:57:11.438" v="9081" actId="1076"/>
          <ac:cxnSpMkLst>
            <pc:docMk/>
            <pc:sldMk cId="214831627" sldId="503"/>
            <ac:cxnSpMk id="70" creationId="{0FA35EF2-0BDC-2542-950D-07B07CAFC222}"/>
          </ac:cxnSpMkLst>
        </pc:cxnChg>
        <pc:cxnChg chg="mod">
          <ac:chgData name="延齡 楊" userId="3b99287881d56c4f" providerId="LiveId" clId="{8DC48FF2-0F94-084B-A941-3A63485117C9}" dt="2020-06-29T04:01:21.893" v="9099" actId="14100"/>
          <ac:cxnSpMkLst>
            <pc:docMk/>
            <pc:sldMk cId="214831627" sldId="503"/>
            <ac:cxnSpMk id="71" creationId="{E65B2CB3-F283-8942-B132-B2D59D00CAE2}"/>
          </ac:cxnSpMkLst>
        </pc:cxnChg>
      </pc:sldChg>
      <pc:sldChg chg="delSp modSp add">
        <pc:chgData name="延齡 楊" userId="3b99287881d56c4f" providerId="LiveId" clId="{8DC48FF2-0F94-084B-A941-3A63485117C9}" dt="2020-06-29T03:51:36.539" v="9039" actId="207"/>
        <pc:sldMkLst>
          <pc:docMk/>
          <pc:sldMk cId="380128792" sldId="504"/>
        </pc:sldMkLst>
        <pc:spChg chg="mod">
          <ac:chgData name="延齡 楊" userId="3b99287881d56c4f" providerId="LiveId" clId="{8DC48FF2-0F94-084B-A941-3A63485117C9}" dt="2020-06-29T03:51:25.719" v="9036" actId="207"/>
          <ac:spMkLst>
            <pc:docMk/>
            <pc:sldMk cId="380128792" sldId="504"/>
            <ac:spMk id="2" creationId="{E5F13FA0-0F51-6E47-9BE0-A2FB673BBF7C}"/>
          </ac:spMkLst>
        </pc:spChg>
        <pc:spChg chg="mod">
          <ac:chgData name="延齡 楊" userId="3b99287881d56c4f" providerId="LiveId" clId="{8DC48FF2-0F94-084B-A941-3A63485117C9}" dt="2020-06-29T03:51:28.778" v="9037" actId="207"/>
          <ac:spMkLst>
            <pc:docMk/>
            <pc:sldMk cId="380128792" sldId="504"/>
            <ac:spMk id="4" creationId="{D6927AB2-DD05-9343-8C24-123EC7592166}"/>
          </ac:spMkLst>
        </pc:spChg>
        <pc:spChg chg="mod">
          <ac:chgData name="延齡 楊" userId="3b99287881d56c4f" providerId="LiveId" clId="{8DC48FF2-0F94-084B-A941-3A63485117C9}" dt="2020-06-29T03:51:36.539" v="9039" actId="207"/>
          <ac:spMkLst>
            <pc:docMk/>
            <pc:sldMk cId="380128792" sldId="504"/>
            <ac:spMk id="6" creationId="{61CF5EAF-5EB1-6D4D-94BE-56F0AC32E50A}"/>
          </ac:spMkLst>
        </pc:spChg>
        <pc:graphicFrameChg chg="del">
          <ac:chgData name="延齡 楊" userId="3b99287881d56c4f" providerId="LiveId" clId="{8DC48FF2-0F94-084B-A941-3A63485117C9}" dt="2020-06-29T03:51:10.621" v="9034" actId="478"/>
          <ac:graphicFrameMkLst>
            <pc:docMk/>
            <pc:sldMk cId="380128792" sldId="504"/>
            <ac:graphicFrameMk id="20" creationId="{CFAB6DCB-A2AB-AF4E-9D46-0DB13F970342}"/>
          </ac:graphicFrameMkLst>
        </pc:graphicFrameChg>
        <pc:picChg chg="mod">
          <ac:chgData name="延齡 楊" userId="3b99287881d56c4f" providerId="LiveId" clId="{8DC48FF2-0F94-084B-A941-3A63485117C9}" dt="2020-06-29T03:51:17.724" v="9035" actId="1076"/>
          <ac:picMkLst>
            <pc:docMk/>
            <pc:sldMk cId="380128792" sldId="504"/>
            <ac:picMk id="8" creationId="{DD6372F8-BA00-724F-96C2-D070A29EAD9E}"/>
          </ac:picMkLst>
        </pc:picChg>
        <pc:picChg chg="mod">
          <ac:chgData name="延齡 楊" userId="3b99287881d56c4f" providerId="LiveId" clId="{8DC48FF2-0F94-084B-A941-3A63485117C9}" dt="2020-06-29T03:51:17.724" v="9035" actId="1076"/>
          <ac:picMkLst>
            <pc:docMk/>
            <pc:sldMk cId="380128792" sldId="504"/>
            <ac:picMk id="30" creationId="{3236718A-5A6B-7C47-BBF3-18BAAD43D913}"/>
          </ac:picMkLst>
        </pc:picChg>
        <pc:picChg chg="mod">
          <ac:chgData name="延齡 楊" userId="3b99287881d56c4f" providerId="LiveId" clId="{8DC48FF2-0F94-084B-A941-3A63485117C9}" dt="2020-06-29T03:51:17.724" v="9035" actId="1076"/>
          <ac:picMkLst>
            <pc:docMk/>
            <pc:sldMk cId="380128792" sldId="504"/>
            <ac:picMk id="31" creationId="{F6C27807-D00A-5945-B56E-A13F42A2A11C}"/>
          </ac:picMkLst>
        </pc:picChg>
      </pc:sldChg>
      <pc:sldChg chg="delSp modSp add">
        <pc:chgData name="延齡 楊" userId="3b99287881d56c4f" providerId="LiveId" clId="{8DC48FF2-0F94-084B-A941-3A63485117C9}" dt="2020-06-29T11:54:53.991" v="9419" actId="478"/>
        <pc:sldMkLst>
          <pc:docMk/>
          <pc:sldMk cId="1849105303" sldId="505"/>
        </pc:sldMkLst>
        <pc:spChg chg="del">
          <ac:chgData name="延齡 楊" userId="3b99287881d56c4f" providerId="LiveId" clId="{8DC48FF2-0F94-084B-A941-3A63485117C9}" dt="2020-06-29T11:54:53.991" v="9419" actId="478"/>
          <ac:spMkLst>
            <pc:docMk/>
            <pc:sldMk cId="1849105303" sldId="505"/>
            <ac:spMk id="2" creationId="{55C384B1-AEC8-AD44-B9AE-591760E1DEB3}"/>
          </ac:spMkLst>
        </pc:spChg>
        <pc:spChg chg="mod">
          <ac:chgData name="延齡 楊" userId="3b99287881d56c4f" providerId="LiveId" clId="{8DC48FF2-0F94-084B-A941-3A63485117C9}" dt="2020-06-29T11:54:50.622" v="9418" actId="20577"/>
          <ac:spMkLst>
            <pc:docMk/>
            <pc:sldMk cId="1849105303" sldId="505"/>
            <ac:spMk id="5" creationId="{4E37F0E2-A711-CC48-B5C7-D0984A539196}"/>
          </ac:spMkLst>
        </pc:spChg>
        <pc:spChg chg="del">
          <ac:chgData name="延齡 楊" userId="3b99287881d56c4f" providerId="LiveId" clId="{8DC48FF2-0F94-084B-A941-3A63485117C9}" dt="2020-06-29T11:54:53.991" v="9419" actId="478"/>
          <ac:spMkLst>
            <pc:docMk/>
            <pc:sldMk cId="1849105303" sldId="505"/>
            <ac:spMk id="7" creationId="{55D02ED2-5DEB-7340-94EB-3C545D43962A}"/>
          </ac:spMkLst>
        </pc:spChg>
        <pc:spChg chg="del">
          <ac:chgData name="延齡 楊" userId="3b99287881d56c4f" providerId="LiveId" clId="{8DC48FF2-0F94-084B-A941-3A63485117C9}" dt="2020-06-29T11:54:53.991" v="9419" actId="478"/>
          <ac:spMkLst>
            <pc:docMk/>
            <pc:sldMk cId="1849105303" sldId="505"/>
            <ac:spMk id="9" creationId="{7F7F1E4C-5513-B640-BBD7-9C067AFB8766}"/>
          </ac:spMkLst>
        </pc:spChg>
        <pc:spChg chg="del">
          <ac:chgData name="延齡 楊" userId="3b99287881d56c4f" providerId="LiveId" clId="{8DC48FF2-0F94-084B-A941-3A63485117C9}" dt="2020-06-29T11:54:53.991" v="9419" actId="478"/>
          <ac:spMkLst>
            <pc:docMk/>
            <pc:sldMk cId="1849105303" sldId="505"/>
            <ac:spMk id="19" creationId="{DD85D889-12BC-F148-A687-572671581140}"/>
          </ac:spMkLst>
        </pc:spChg>
        <pc:picChg chg="del">
          <ac:chgData name="延齡 楊" userId="3b99287881d56c4f" providerId="LiveId" clId="{8DC48FF2-0F94-084B-A941-3A63485117C9}" dt="2020-06-29T11:54:53.991" v="9419" actId="478"/>
          <ac:picMkLst>
            <pc:docMk/>
            <pc:sldMk cId="1849105303" sldId="505"/>
            <ac:picMk id="11" creationId="{4EE4F8B3-E7F6-FD4E-A618-4A334E8CF20E}"/>
          </ac:picMkLst>
        </pc:picChg>
        <pc:picChg chg="del">
          <ac:chgData name="延齡 楊" userId="3b99287881d56c4f" providerId="LiveId" clId="{8DC48FF2-0F94-084B-A941-3A63485117C9}" dt="2020-06-29T11:54:53.991" v="9419" actId="478"/>
          <ac:picMkLst>
            <pc:docMk/>
            <pc:sldMk cId="1849105303" sldId="505"/>
            <ac:picMk id="17" creationId="{89484260-5DFC-1E4E-89FA-BD9271879B45}"/>
          </ac:picMkLst>
        </pc:picChg>
      </pc:sldChg>
      <pc:sldChg chg="delSp modSp add">
        <pc:chgData name="延齡 楊" userId="3b99287881d56c4f" providerId="LiveId" clId="{8DC48FF2-0F94-084B-A941-3A63485117C9}" dt="2020-06-29T11:56:13.484" v="9438" actId="478"/>
        <pc:sldMkLst>
          <pc:docMk/>
          <pc:sldMk cId="1622423003" sldId="506"/>
        </pc:sldMkLst>
        <pc:spChg chg="mod">
          <ac:chgData name="延齡 楊" userId="3b99287881d56c4f" providerId="LiveId" clId="{8DC48FF2-0F94-084B-A941-3A63485117C9}" dt="2020-06-29T11:56:08.498" v="9437" actId="20577"/>
          <ac:spMkLst>
            <pc:docMk/>
            <pc:sldMk cId="1622423003" sldId="506"/>
            <ac:spMk id="5" creationId="{4E37F0E2-A711-CC48-B5C7-D0984A539196}"/>
          </ac:spMkLst>
        </pc:spChg>
        <pc:spChg chg="del">
          <ac:chgData name="延齡 楊" userId="3b99287881d56c4f" providerId="LiveId" clId="{8DC48FF2-0F94-084B-A941-3A63485117C9}" dt="2020-06-29T11:56:13.484" v="9438" actId="478"/>
          <ac:spMkLst>
            <pc:docMk/>
            <pc:sldMk cId="1622423003" sldId="506"/>
            <ac:spMk id="12" creationId="{11D3525E-838A-0248-A79A-B75324D10F8F}"/>
          </ac:spMkLst>
        </pc:spChg>
        <pc:spChg chg="del">
          <ac:chgData name="延齡 楊" userId="3b99287881d56c4f" providerId="LiveId" clId="{8DC48FF2-0F94-084B-A941-3A63485117C9}" dt="2020-06-29T11:56:13.484" v="9438" actId="478"/>
          <ac:spMkLst>
            <pc:docMk/>
            <pc:sldMk cId="1622423003" sldId="506"/>
            <ac:spMk id="14" creationId="{E4D9540D-8A0B-EE4B-B408-74DCD0EF07D0}"/>
          </ac:spMkLst>
        </pc:spChg>
        <pc:spChg chg="del">
          <ac:chgData name="延齡 楊" userId="3b99287881d56c4f" providerId="LiveId" clId="{8DC48FF2-0F94-084B-A941-3A63485117C9}" dt="2020-06-29T11:56:13.484" v="9438" actId="478"/>
          <ac:spMkLst>
            <pc:docMk/>
            <pc:sldMk cId="1622423003" sldId="506"/>
            <ac:spMk id="15" creationId="{E1139FF0-5960-6B44-85DB-AB255603AE59}"/>
          </ac:spMkLst>
        </pc:spChg>
        <pc:spChg chg="del">
          <ac:chgData name="延齡 楊" userId="3b99287881d56c4f" providerId="LiveId" clId="{8DC48FF2-0F94-084B-A941-3A63485117C9}" dt="2020-06-29T11:56:13.484" v="9438" actId="478"/>
          <ac:spMkLst>
            <pc:docMk/>
            <pc:sldMk cId="1622423003" sldId="506"/>
            <ac:spMk id="16" creationId="{4F20E3C6-A08B-1348-83BB-1053FCF7B854}"/>
          </ac:spMkLst>
        </pc:spChg>
        <pc:picChg chg="del">
          <ac:chgData name="延齡 楊" userId="3b99287881d56c4f" providerId="LiveId" clId="{8DC48FF2-0F94-084B-A941-3A63485117C9}" dt="2020-06-29T11:56:13.484" v="9438" actId="478"/>
          <ac:picMkLst>
            <pc:docMk/>
            <pc:sldMk cId="1622423003" sldId="506"/>
            <ac:picMk id="11" creationId="{0FB57E3C-55D2-564B-8C91-CAF99F9F5C7E}"/>
          </ac:picMkLst>
        </pc:picChg>
        <pc:picChg chg="del">
          <ac:chgData name="延齡 楊" userId="3b99287881d56c4f" providerId="LiveId" clId="{8DC48FF2-0F94-084B-A941-3A63485117C9}" dt="2020-06-29T11:56:13.484" v="9438" actId="478"/>
          <ac:picMkLst>
            <pc:docMk/>
            <pc:sldMk cId="1622423003" sldId="506"/>
            <ac:picMk id="13" creationId="{43B3ABCB-7D3F-EB40-9CD8-7E9B1D474308}"/>
          </ac:picMkLst>
        </pc:picChg>
      </pc:sldChg>
      <pc:sldChg chg="add">
        <pc:chgData name="延齡 楊" userId="3b99287881d56c4f" providerId="LiveId" clId="{8DC48FF2-0F94-084B-A941-3A63485117C9}" dt="2020-06-29T12:14:40.940" v="9481"/>
        <pc:sldMkLst>
          <pc:docMk/>
          <pc:sldMk cId="28088108" sldId="507"/>
        </pc:sldMkLst>
      </pc:sldChg>
      <pc:sldChg chg="delSp modSp add">
        <pc:chgData name="延齡 楊" userId="3b99287881d56c4f" providerId="LiveId" clId="{8DC48FF2-0F94-084B-A941-3A63485117C9}" dt="2020-06-29T12:17:49.528" v="9529" actId="478"/>
        <pc:sldMkLst>
          <pc:docMk/>
          <pc:sldMk cId="4276252660" sldId="508"/>
        </pc:sldMkLst>
        <pc:spChg chg="mod">
          <ac:chgData name="延齡 楊" userId="3b99287881d56c4f" providerId="LiveId" clId="{8DC48FF2-0F94-084B-A941-3A63485117C9}" dt="2020-06-29T12:17:46.772" v="9527" actId="20577"/>
          <ac:spMkLst>
            <pc:docMk/>
            <pc:sldMk cId="4276252660" sldId="508"/>
            <ac:spMk id="15" creationId="{2DCEC527-55A3-A24F-8F9D-3265CE18C829}"/>
          </ac:spMkLst>
        </pc:spChg>
        <pc:picChg chg="del">
          <ac:chgData name="延齡 楊" userId="3b99287881d56c4f" providerId="LiveId" clId="{8DC48FF2-0F94-084B-A941-3A63485117C9}" dt="2020-06-29T12:17:49.528" v="9529" actId="478"/>
          <ac:picMkLst>
            <pc:docMk/>
            <pc:sldMk cId="4276252660" sldId="508"/>
            <ac:picMk id="10" creationId="{ACF5BFB6-BF32-8A4B-A70D-8EBC1529431F}"/>
          </ac:picMkLst>
        </pc:picChg>
        <pc:picChg chg="del">
          <ac:chgData name="延齡 楊" userId="3b99287881d56c4f" providerId="LiveId" clId="{8DC48FF2-0F94-084B-A941-3A63485117C9}" dt="2020-06-29T12:17:48.272" v="9528" actId="478"/>
          <ac:picMkLst>
            <pc:docMk/>
            <pc:sldMk cId="4276252660" sldId="508"/>
            <ac:picMk id="13" creationId="{14FADDCA-39C3-B84F-9A96-27AE31649D0B}"/>
          </ac:picMkLst>
        </pc:picChg>
      </pc:sldChg>
      <pc:sldChg chg="modSp add">
        <pc:chgData name="延齡 楊" userId="3b99287881d56c4f" providerId="LiveId" clId="{8DC48FF2-0F94-084B-A941-3A63485117C9}" dt="2020-06-29T12:33:52.710" v="9611" actId="20577"/>
        <pc:sldMkLst>
          <pc:docMk/>
          <pc:sldMk cId="653259684" sldId="509"/>
        </pc:sldMkLst>
        <pc:spChg chg="mod">
          <ac:chgData name="延齡 楊" userId="3b99287881d56c4f" providerId="LiveId" clId="{8DC48FF2-0F94-084B-A941-3A63485117C9}" dt="2020-06-29T12:33:38.783" v="9582" actId="20577"/>
          <ac:spMkLst>
            <pc:docMk/>
            <pc:sldMk cId="653259684" sldId="509"/>
            <ac:spMk id="2" creationId="{3395301C-7C6D-DC47-AB5B-522E89DD5F1A}"/>
          </ac:spMkLst>
        </pc:spChg>
        <pc:spChg chg="mod">
          <ac:chgData name="延齡 楊" userId="3b99287881d56c4f" providerId="LiveId" clId="{8DC48FF2-0F94-084B-A941-3A63485117C9}" dt="2020-06-29T12:33:52.710" v="9611" actId="20577"/>
          <ac:spMkLst>
            <pc:docMk/>
            <pc:sldMk cId="653259684" sldId="509"/>
            <ac:spMk id="15" creationId="{2DCEC527-55A3-A24F-8F9D-3265CE18C829}"/>
          </ac:spMkLst>
        </pc:spChg>
      </pc:sldChg>
    </pc:docChg>
  </pc:docChgLst>
  <pc:docChgLst>
    <pc:chgData userId="3b99287881d56c4f" providerId="LiveId" clId="{462CA43D-3647-4132-9DED-DB3CCBE88D95}"/>
    <pc:docChg chg="undo custSel addSld delSld modSld sldOrd">
      <pc:chgData name="" userId="3b99287881d56c4f" providerId="LiveId" clId="{462CA43D-3647-4132-9DED-DB3CCBE88D95}" dt="2020-06-26T13:16:10.488" v="1377"/>
      <pc:docMkLst>
        <pc:docMk/>
      </pc:docMkLst>
      <pc:sldChg chg="delSp modSp">
        <pc:chgData name="" userId="3b99287881d56c4f" providerId="LiveId" clId="{462CA43D-3647-4132-9DED-DB3CCBE88D95}" dt="2020-06-24T17:52:10.387" v="872" actId="478"/>
        <pc:sldMkLst>
          <pc:docMk/>
          <pc:sldMk cId="2069194986" sldId="256"/>
        </pc:sldMkLst>
        <pc:spChg chg="mod">
          <ac:chgData name="" userId="3b99287881d56c4f" providerId="LiveId" clId="{462CA43D-3647-4132-9DED-DB3CCBE88D95}" dt="2020-06-17T02:38:53.466" v="485" actId="20577"/>
          <ac:spMkLst>
            <pc:docMk/>
            <pc:sldMk cId="2069194986" sldId="256"/>
            <ac:spMk id="4" creationId="{90DED2CD-9744-6842-B3CE-F450BDC62CF8}"/>
          </ac:spMkLst>
        </pc:spChg>
        <pc:picChg chg="del">
          <ac:chgData name="" userId="3b99287881d56c4f" providerId="LiveId" clId="{462CA43D-3647-4132-9DED-DB3CCBE88D95}" dt="2020-06-24T17:52:10.387" v="872" actId="478"/>
          <ac:picMkLst>
            <pc:docMk/>
            <pc:sldMk cId="2069194986" sldId="256"/>
            <ac:picMk id="7" creationId="{EF30BD1F-DE29-0144-BE1E-AB59F28704E0}"/>
          </ac:picMkLst>
        </pc:picChg>
      </pc:sldChg>
      <pc:sldChg chg="delSp">
        <pc:chgData name="" userId="3b99287881d56c4f" providerId="LiveId" clId="{462CA43D-3647-4132-9DED-DB3CCBE88D95}" dt="2020-06-24T17:51:37.703" v="857" actId="478"/>
        <pc:sldMkLst>
          <pc:docMk/>
          <pc:sldMk cId="4019958686" sldId="258"/>
        </pc:sldMkLst>
        <pc:picChg chg="del">
          <ac:chgData name="" userId="3b99287881d56c4f" providerId="LiveId" clId="{462CA43D-3647-4132-9DED-DB3CCBE88D95}" dt="2020-06-24T17:51:37.703" v="857" actId="478"/>
          <ac:picMkLst>
            <pc:docMk/>
            <pc:sldMk cId="4019958686" sldId="258"/>
            <ac:picMk id="4" creationId="{2979B9CC-BD24-6542-95B3-802F37F8FF3D}"/>
          </ac:picMkLst>
        </pc:picChg>
      </pc:sldChg>
      <pc:sldChg chg="delSp modSp">
        <pc:chgData name="" userId="3b99287881d56c4f" providerId="LiveId" clId="{462CA43D-3647-4132-9DED-DB3CCBE88D95}" dt="2020-06-26T12:07:11.367" v="1375" actId="1076"/>
        <pc:sldMkLst>
          <pc:docMk/>
          <pc:sldMk cId="32313902" sldId="259"/>
        </pc:sldMkLst>
        <pc:spChg chg="del">
          <ac:chgData name="" userId="3b99287881d56c4f" providerId="LiveId" clId="{462CA43D-3647-4132-9DED-DB3CCBE88D95}" dt="2020-06-17T03:33:34.839" v="774" actId="478"/>
          <ac:spMkLst>
            <pc:docMk/>
            <pc:sldMk cId="32313902" sldId="259"/>
            <ac:spMk id="11" creationId="{B69CBEB6-7B51-774A-91C7-7222E11B0AB7}"/>
          </ac:spMkLst>
        </pc:spChg>
        <pc:graphicFrameChg chg="mod modGraphic">
          <ac:chgData name="" userId="3b99287881d56c4f" providerId="LiveId" clId="{462CA43D-3647-4132-9DED-DB3CCBE88D95}" dt="2020-06-26T12:07:11.367" v="1375" actId="1076"/>
          <ac:graphicFrameMkLst>
            <pc:docMk/>
            <pc:sldMk cId="32313902" sldId="259"/>
            <ac:graphicFrameMk id="9" creationId="{FB161DA5-4867-4A4B-9E72-FC5D0D30DBE2}"/>
          </ac:graphicFrameMkLst>
        </pc:graphicFrameChg>
        <pc:picChg chg="del">
          <ac:chgData name="" userId="3b99287881d56c4f" providerId="LiveId" clId="{462CA43D-3647-4132-9DED-DB3CCBE88D95}" dt="2020-06-24T17:51:14.132" v="846" actId="478"/>
          <ac:picMkLst>
            <pc:docMk/>
            <pc:sldMk cId="32313902" sldId="259"/>
            <ac:picMk id="7" creationId="{B13E08CA-7D5B-1446-BB8E-E4C5F25A84B9}"/>
          </ac:picMkLst>
        </pc:picChg>
      </pc:sldChg>
      <pc:sldChg chg="delSp">
        <pc:chgData name="" userId="3b99287881d56c4f" providerId="LiveId" clId="{462CA43D-3647-4132-9DED-DB3CCBE88D95}" dt="2020-06-24T17:50:47.241" v="834" actId="478"/>
        <pc:sldMkLst>
          <pc:docMk/>
          <pc:sldMk cId="363200722" sldId="261"/>
        </pc:sldMkLst>
        <pc:picChg chg="del">
          <ac:chgData name="" userId="3b99287881d56c4f" providerId="LiveId" clId="{462CA43D-3647-4132-9DED-DB3CCBE88D95}" dt="2020-06-24T17:50:47.241" v="834" actId="478"/>
          <ac:picMkLst>
            <pc:docMk/>
            <pc:sldMk cId="363200722" sldId="261"/>
            <ac:picMk id="6" creationId="{742B24E3-843C-C44F-A58D-38906527D1EC}"/>
          </ac:picMkLst>
        </pc:picChg>
      </pc:sldChg>
      <pc:sldChg chg="addSp delSp modSp">
        <pc:chgData name="" userId="3b99287881d56c4f" providerId="LiveId" clId="{462CA43D-3647-4132-9DED-DB3CCBE88D95}" dt="2020-06-24T17:52:08.475" v="871" actId="478"/>
        <pc:sldMkLst>
          <pc:docMk/>
          <pc:sldMk cId="1733292153" sldId="271"/>
        </pc:sldMkLst>
        <pc:graphicFrameChg chg="mod modGraphic">
          <ac:chgData name="" userId="3b99287881d56c4f" providerId="LiveId" clId="{462CA43D-3647-4132-9DED-DB3CCBE88D95}" dt="2020-06-17T03:03:36.576" v="698" actId="1076"/>
          <ac:graphicFrameMkLst>
            <pc:docMk/>
            <pc:sldMk cId="1733292153" sldId="271"/>
            <ac:graphicFrameMk id="13" creationId="{748716D2-89EF-9A4A-ACB9-8FB970021F26}"/>
          </ac:graphicFrameMkLst>
        </pc:graphicFrameChg>
        <pc:picChg chg="del">
          <ac:chgData name="" userId="3b99287881d56c4f" providerId="LiveId" clId="{462CA43D-3647-4132-9DED-DB3CCBE88D95}" dt="2020-06-17T03:00:41.930" v="663" actId="478"/>
          <ac:picMkLst>
            <pc:docMk/>
            <pc:sldMk cId="1733292153" sldId="271"/>
            <ac:picMk id="3" creationId="{A11AE24D-99C5-9F4A-A3AE-1A8BEBE44401}"/>
          </ac:picMkLst>
        </pc:picChg>
        <pc:picChg chg="mod">
          <ac:chgData name="" userId="3b99287881d56c4f" providerId="LiveId" clId="{462CA43D-3647-4132-9DED-DB3CCBE88D95}" dt="2020-06-17T03:02:28.280" v="681" actId="1076"/>
          <ac:picMkLst>
            <pc:docMk/>
            <pc:sldMk cId="1733292153" sldId="271"/>
            <ac:picMk id="8" creationId="{E3D009BA-26CC-6B48-9847-3C12E8D8D00F}"/>
          </ac:picMkLst>
        </pc:picChg>
        <pc:picChg chg="mod">
          <ac:chgData name="" userId="3b99287881d56c4f" providerId="LiveId" clId="{462CA43D-3647-4132-9DED-DB3CCBE88D95}" dt="2020-06-17T03:03:23.184" v="695" actId="1076"/>
          <ac:picMkLst>
            <pc:docMk/>
            <pc:sldMk cId="1733292153" sldId="271"/>
            <ac:picMk id="9" creationId="{C5C3B807-89C1-6642-B0D2-BE18CB6DF5FC}"/>
          </ac:picMkLst>
        </pc:picChg>
        <pc:picChg chg="mod">
          <ac:chgData name="" userId="3b99287881d56c4f" providerId="LiveId" clId="{462CA43D-3647-4132-9DED-DB3CCBE88D95}" dt="2020-06-17T03:03:26.823" v="696" actId="1076"/>
          <ac:picMkLst>
            <pc:docMk/>
            <pc:sldMk cId="1733292153" sldId="271"/>
            <ac:picMk id="14" creationId="{1E839EFE-92FA-A04B-875A-2F7D34078036}"/>
          </ac:picMkLst>
        </pc:picChg>
        <pc:picChg chg="mod">
          <ac:chgData name="" userId="3b99287881d56c4f" providerId="LiveId" clId="{462CA43D-3647-4132-9DED-DB3CCBE88D95}" dt="2020-06-17T03:03:53.880" v="700" actId="1076"/>
          <ac:picMkLst>
            <pc:docMk/>
            <pc:sldMk cId="1733292153" sldId="271"/>
            <ac:picMk id="15" creationId="{60713B9B-D9D5-664E-B451-0417D75A2F90}"/>
          </ac:picMkLst>
        </pc:picChg>
        <pc:picChg chg="mod">
          <ac:chgData name="" userId="3b99287881d56c4f" providerId="LiveId" clId="{462CA43D-3647-4132-9DED-DB3CCBE88D95}" dt="2020-06-17T03:03:40.840" v="699" actId="1076"/>
          <ac:picMkLst>
            <pc:docMk/>
            <pc:sldMk cId="1733292153" sldId="271"/>
            <ac:picMk id="16" creationId="{1E5F9982-2BF1-D64C-807D-A7AE598E2041}"/>
          </ac:picMkLst>
        </pc:picChg>
        <pc:picChg chg="del">
          <ac:chgData name="" userId="3b99287881d56c4f" providerId="LiveId" clId="{462CA43D-3647-4132-9DED-DB3CCBE88D95}" dt="2020-06-24T17:52:08.475" v="871" actId="478"/>
          <ac:picMkLst>
            <pc:docMk/>
            <pc:sldMk cId="1733292153" sldId="271"/>
            <ac:picMk id="17" creationId="{0DCE278D-0324-D84B-BD9F-201BDC9B034C}"/>
          </ac:picMkLst>
        </pc:picChg>
        <pc:picChg chg="add mod">
          <ac:chgData name="" userId="3b99287881d56c4f" providerId="LiveId" clId="{462CA43D-3647-4132-9DED-DB3CCBE88D95}" dt="2020-06-17T03:03:29.112" v="697" actId="1076"/>
          <ac:picMkLst>
            <pc:docMk/>
            <pc:sldMk cId="1733292153" sldId="271"/>
            <ac:picMk id="20" creationId="{AF4F9970-E112-4F92-A052-3BA3EEA64A9D}"/>
          </ac:picMkLst>
        </pc:picChg>
        <pc:picChg chg="add mod">
          <ac:chgData name="" userId="3b99287881d56c4f" providerId="LiveId" clId="{462CA43D-3647-4132-9DED-DB3CCBE88D95}" dt="2020-06-17T03:04:00.304" v="701" actId="1076"/>
          <ac:picMkLst>
            <pc:docMk/>
            <pc:sldMk cId="1733292153" sldId="271"/>
            <ac:picMk id="2050" creationId="{CB4DA9DC-A3B1-40B2-A1E7-ACD8F9574CEC}"/>
          </ac:picMkLst>
        </pc:picChg>
      </pc:sldChg>
      <pc:sldChg chg="addSp delSp modSp">
        <pc:chgData name="" userId="3b99287881d56c4f" providerId="LiveId" clId="{462CA43D-3647-4132-9DED-DB3CCBE88D95}" dt="2020-06-24T23:53:52.449" v="1131" actId="1076"/>
        <pc:sldMkLst>
          <pc:docMk/>
          <pc:sldMk cId="2915566613" sldId="273"/>
        </pc:sldMkLst>
        <pc:spChg chg="mod">
          <ac:chgData name="" userId="3b99287881d56c4f" providerId="LiveId" clId="{462CA43D-3647-4132-9DED-DB3CCBE88D95}" dt="2020-06-24T23:23:15.551" v="1002" actId="1076"/>
          <ac:spMkLst>
            <pc:docMk/>
            <pc:sldMk cId="2915566613" sldId="273"/>
            <ac:spMk id="2" creationId="{44983B45-0DF8-8541-8234-FFD7C80EA02E}"/>
          </ac:spMkLst>
        </pc:spChg>
        <pc:spChg chg="mod">
          <ac:chgData name="" userId="3b99287881d56c4f" providerId="LiveId" clId="{462CA43D-3647-4132-9DED-DB3CCBE88D95}" dt="2020-06-24T23:20:41.743" v="972" actId="1076"/>
          <ac:spMkLst>
            <pc:docMk/>
            <pc:sldMk cId="2915566613" sldId="273"/>
            <ac:spMk id="3" creationId="{D19AE0C9-83A5-0D47-948A-5B5AA0857469}"/>
          </ac:spMkLst>
        </pc:spChg>
        <pc:spChg chg="del">
          <ac:chgData name="" userId="3b99287881d56c4f" providerId="LiveId" clId="{462CA43D-3647-4132-9DED-DB3CCBE88D95}" dt="2020-06-24T23:20:52.479" v="976" actId="478"/>
          <ac:spMkLst>
            <pc:docMk/>
            <pc:sldMk cId="2915566613" sldId="273"/>
            <ac:spMk id="6" creationId="{8050F170-374E-D640-94CC-7016941BC24B}"/>
          </ac:spMkLst>
        </pc:spChg>
        <pc:spChg chg="del">
          <ac:chgData name="" userId="3b99287881d56c4f" providerId="LiveId" clId="{462CA43D-3647-4132-9DED-DB3CCBE88D95}" dt="2020-06-24T23:18:47.371" v="959" actId="478"/>
          <ac:spMkLst>
            <pc:docMk/>
            <pc:sldMk cId="2915566613" sldId="273"/>
            <ac:spMk id="7" creationId="{AB525FA4-8CBD-DD42-B9DE-EDDECD9F8B9E}"/>
          </ac:spMkLst>
        </pc:spChg>
        <pc:spChg chg="mod">
          <ac:chgData name="" userId="3b99287881d56c4f" providerId="LiveId" clId="{462CA43D-3647-4132-9DED-DB3CCBE88D95}" dt="2020-06-24T23:23:22.031" v="1005" actId="1076"/>
          <ac:spMkLst>
            <pc:docMk/>
            <pc:sldMk cId="2915566613" sldId="273"/>
            <ac:spMk id="12" creationId="{657F4A91-D6B2-FF4F-AC71-E2F5BED520C4}"/>
          </ac:spMkLst>
        </pc:spChg>
        <pc:spChg chg="mod">
          <ac:chgData name="" userId="3b99287881d56c4f" providerId="LiveId" clId="{462CA43D-3647-4132-9DED-DB3CCBE88D95}" dt="2020-06-24T23:53:52.449" v="1131" actId="1076"/>
          <ac:spMkLst>
            <pc:docMk/>
            <pc:sldMk cId="2915566613" sldId="273"/>
            <ac:spMk id="14" creationId="{DD8F3126-A5C0-8643-A50A-5D4D0600E67D}"/>
          </ac:spMkLst>
        </pc:spChg>
        <pc:spChg chg="add mod">
          <ac:chgData name="" userId="3b99287881d56c4f" providerId="LiveId" clId="{462CA43D-3647-4132-9DED-DB3CCBE88D95}" dt="2020-06-24T23:23:32.455" v="1007" actId="1076"/>
          <ac:spMkLst>
            <pc:docMk/>
            <pc:sldMk cId="2915566613" sldId="273"/>
            <ac:spMk id="15" creationId="{5104A3D4-4C2F-499A-8DD8-5F4D7A91FAD3}"/>
          </ac:spMkLst>
        </pc:spChg>
        <pc:spChg chg="add mod">
          <ac:chgData name="" userId="3b99287881d56c4f" providerId="LiveId" clId="{462CA43D-3647-4132-9DED-DB3CCBE88D95}" dt="2020-06-24T23:22:46.152" v="999" actId="14100"/>
          <ac:spMkLst>
            <pc:docMk/>
            <pc:sldMk cId="2915566613" sldId="273"/>
            <ac:spMk id="18" creationId="{D71C28EE-80F2-4E1E-B104-4E64F1ABDB5D}"/>
          </ac:spMkLst>
        </pc:spChg>
        <pc:picChg chg="mod ord">
          <ac:chgData name="" userId="3b99287881d56c4f" providerId="LiveId" clId="{462CA43D-3647-4132-9DED-DB3CCBE88D95}" dt="2020-06-24T23:23:20.088" v="1004" actId="1076"/>
          <ac:picMkLst>
            <pc:docMk/>
            <pc:sldMk cId="2915566613" sldId="273"/>
            <ac:picMk id="5" creationId="{8C3157A5-9F70-B64E-83D6-1F55E75F1BC7}"/>
          </ac:picMkLst>
        </pc:picChg>
        <pc:picChg chg="del">
          <ac:chgData name="" userId="3b99287881d56c4f" providerId="LiveId" clId="{462CA43D-3647-4132-9DED-DB3CCBE88D95}" dt="2020-06-24T17:51:49.200" v="863" actId="478"/>
          <ac:picMkLst>
            <pc:docMk/>
            <pc:sldMk cId="2915566613" sldId="273"/>
            <ac:picMk id="8" creationId="{06925BB9-4683-AF4C-9F14-45B34412EC4E}"/>
          </ac:picMkLst>
        </pc:picChg>
        <pc:picChg chg="del">
          <ac:chgData name="" userId="3b99287881d56c4f" providerId="LiveId" clId="{462CA43D-3647-4132-9DED-DB3CCBE88D95}" dt="2020-06-24T23:18:45.364" v="958" actId="478"/>
          <ac:picMkLst>
            <pc:docMk/>
            <pc:sldMk cId="2915566613" sldId="273"/>
            <ac:picMk id="10" creationId="{C167F1F0-DA6A-5C4A-9236-6BEE47DDC3F4}"/>
          </ac:picMkLst>
        </pc:picChg>
        <pc:picChg chg="add mod modCrop">
          <ac:chgData name="" userId="3b99287881d56c4f" providerId="LiveId" clId="{462CA43D-3647-4132-9DED-DB3CCBE88D95}" dt="2020-06-24T23:23:32.455" v="1007" actId="1076"/>
          <ac:picMkLst>
            <pc:docMk/>
            <pc:sldMk cId="2915566613" sldId="273"/>
            <ac:picMk id="11" creationId="{AD850AE6-7142-498C-AFA5-4A21C6411792}"/>
          </ac:picMkLst>
        </pc:picChg>
        <pc:picChg chg="add mod">
          <ac:chgData name="" userId="3b99287881d56c4f" providerId="LiveId" clId="{462CA43D-3647-4132-9DED-DB3CCBE88D95}" dt="2020-06-24T23:22:10.471" v="991" actId="1076"/>
          <ac:picMkLst>
            <pc:docMk/>
            <pc:sldMk cId="2915566613" sldId="273"/>
            <ac:picMk id="17" creationId="{9CDD19B6-1306-4251-860E-2E56F47D40B8}"/>
          </ac:picMkLst>
        </pc:picChg>
      </pc:sldChg>
      <pc:sldChg chg="delSp">
        <pc:chgData name="" userId="3b99287881d56c4f" providerId="LiveId" clId="{462CA43D-3647-4132-9DED-DB3CCBE88D95}" dt="2020-06-24T17:52:05.119" v="870" actId="478"/>
        <pc:sldMkLst>
          <pc:docMk/>
          <pc:sldMk cId="1180066699" sldId="276"/>
        </pc:sldMkLst>
        <pc:picChg chg="del">
          <ac:chgData name="" userId="3b99287881d56c4f" providerId="LiveId" clId="{462CA43D-3647-4132-9DED-DB3CCBE88D95}" dt="2020-06-24T17:52:05.119" v="870" actId="478"/>
          <ac:picMkLst>
            <pc:docMk/>
            <pc:sldMk cId="1180066699" sldId="276"/>
            <ac:picMk id="11" creationId="{7766543D-CA0F-2442-9530-D5673E9C4C52}"/>
          </ac:picMkLst>
        </pc:picChg>
      </pc:sldChg>
      <pc:sldChg chg="delSp modSp ord">
        <pc:chgData name="" userId="3b99287881d56c4f" providerId="LiveId" clId="{462CA43D-3647-4132-9DED-DB3CCBE88D95}" dt="2020-06-24T23:13:44.205" v="944" actId="20577"/>
        <pc:sldMkLst>
          <pc:docMk/>
          <pc:sldMk cId="4294350742" sldId="277"/>
        </pc:sldMkLst>
        <pc:spChg chg="mod">
          <ac:chgData name="" userId="3b99287881d56c4f" providerId="LiveId" clId="{462CA43D-3647-4132-9DED-DB3CCBE88D95}" dt="2020-06-24T23:13:44.205" v="944" actId="20577"/>
          <ac:spMkLst>
            <pc:docMk/>
            <pc:sldMk cId="4294350742" sldId="277"/>
            <ac:spMk id="18" creationId="{C2ACB6AE-FA11-9E4A-8C50-EA6BFFCD7B86}"/>
          </ac:spMkLst>
        </pc:spChg>
        <pc:picChg chg="del">
          <ac:chgData name="" userId="3b99287881d56c4f" providerId="LiveId" clId="{462CA43D-3647-4132-9DED-DB3CCBE88D95}" dt="2020-06-24T17:51:57.704" v="867" actId="478"/>
          <ac:picMkLst>
            <pc:docMk/>
            <pc:sldMk cId="4294350742" sldId="277"/>
            <ac:picMk id="17" creationId="{0DCE278D-0324-D84B-BD9F-201BDC9B034C}"/>
          </ac:picMkLst>
        </pc:picChg>
      </pc:sldChg>
      <pc:sldChg chg="addSp delSp modSp ord modNotesTx">
        <pc:chgData name="" userId="3b99287881d56c4f" providerId="LiveId" clId="{462CA43D-3647-4132-9DED-DB3CCBE88D95}" dt="2020-06-24T23:13:55.182" v="947" actId="20577"/>
        <pc:sldMkLst>
          <pc:docMk/>
          <pc:sldMk cId="1708508525" sldId="279"/>
        </pc:sldMkLst>
        <pc:spChg chg="del mod">
          <ac:chgData name="" userId="3b99287881d56c4f" providerId="LiveId" clId="{462CA43D-3647-4132-9DED-DB3CCBE88D95}" dt="2020-06-21T15:08:43.636" v="777" actId="478"/>
          <ac:spMkLst>
            <pc:docMk/>
            <pc:sldMk cId="1708508525" sldId="279"/>
            <ac:spMk id="2" creationId="{A949DCE5-C4C9-764E-9E5D-FE96F1FC90D2}"/>
          </ac:spMkLst>
        </pc:spChg>
        <pc:spChg chg="mod">
          <ac:chgData name="" userId="3b99287881d56c4f" providerId="LiveId" clId="{462CA43D-3647-4132-9DED-DB3CCBE88D95}" dt="2020-06-24T23:13:50.152" v="946" actId="403"/>
          <ac:spMkLst>
            <pc:docMk/>
            <pc:sldMk cId="1708508525" sldId="279"/>
            <ac:spMk id="4" creationId="{90DED2CD-9744-6842-B3CE-F450BDC62CF8}"/>
          </ac:spMkLst>
        </pc:spChg>
        <pc:spChg chg="add del mod">
          <ac:chgData name="" userId="3b99287881d56c4f" providerId="LiveId" clId="{462CA43D-3647-4132-9DED-DB3CCBE88D95}" dt="2020-06-24T23:11:34.948" v="933"/>
          <ac:spMkLst>
            <pc:docMk/>
            <pc:sldMk cId="1708508525" sldId="279"/>
            <ac:spMk id="7" creationId="{21F0A810-FFED-4157-A1EB-3BEC761E041A}"/>
          </ac:spMkLst>
        </pc:spChg>
        <pc:spChg chg="mod">
          <ac:chgData name="" userId="3b99287881d56c4f" providerId="LiveId" clId="{462CA43D-3647-4132-9DED-DB3CCBE88D95}" dt="2020-06-24T23:13:55.182" v="947" actId="20577"/>
          <ac:spMkLst>
            <pc:docMk/>
            <pc:sldMk cId="1708508525" sldId="279"/>
            <ac:spMk id="11" creationId="{E02728C0-8E15-2E4A-A95A-47F036619C2E}"/>
          </ac:spMkLst>
        </pc:spChg>
        <pc:picChg chg="del">
          <ac:chgData name="" userId="3b99287881d56c4f" providerId="LiveId" clId="{462CA43D-3647-4132-9DED-DB3CCBE88D95}" dt="2020-06-17T03:11:13.601" v="736" actId="478"/>
          <ac:picMkLst>
            <pc:docMk/>
            <pc:sldMk cId="1708508525" sldId="279"/>
            <ac:picMk id="3" creationId="{3C9CDCE1-56EE-A44B-AE6F-231F148CA8BE}"/>
          </ac:picMkLst>
        </pc:picChg>
        <pc:picChg chg="add mod">
          <ac:chgData name="" userId="3b99287881d56c4f" providerId="LiveId" clId="{462CA43D-3647-4132-9DED-DB3CCBE88D95}" dt="2020-06-24T23:11:33.967" v="931" actId="14100"/>
          <ac:picMkLst>
            <pc:docMk/>
            <pc:sldMk cId="1708508525" sldId="279"/>
            <ac:picMk id="5" creationId="{35C02A83-D501-491E-88B7-3E62037B86E2}"/>
          </ac:picMkLst>
        </pc:picChg>
        <pc:picChg chg="del mod">
          <ac:chgData name="" userId="3b99287881d56c4f" providerId="LiveId" clId="{462CA43D-3647-4132-9DED-DB3CCBE88D95}" dt="2020-06-21T15:08:41.985" v="776" actId="478"/>
          <ac:picMkLst>
            <pc:docMk/>
            <pc:sldMk cId="1708508525" sldId="279"/>
            <ac:picMk id="6" creationId="{34E98777-9D08-5643-A424-CAF6B6A2279B}"/>
          </ac:picMkLst>
        </pc:picChg>
        <pc:picChg chg="del">
          <ac:chgData name="" userId="3b99287881d56c4f" providerId="LiveId" clId="{462CA43D-3647-4132-9DED-DB3CCBE88D95}" dt="2020-06-17T03:11:11.753" v="735" actId="478"/>
          <ac:picMkLst>
            <pc:docMk/>
            <pc:sldMk cId="1708508525" sldId="279"/>
            <ac:picMk id="8" creationId="{A81E4981-2987-264C-A3DE-87B2A06CA793}"/>
          </ac:picMkLst>
        </pc:picChg>
        <pc:picChg chg="add ord">
          <ac:chgData name="" userId="3b99287881d56c4f" providerId="LiveId" clId="{462CA43D-3647-4132-9DED-DB3CCBE88D95}" dt="2020-06-21T15:17:52.522" v="804" actId="167"/>
          <ac:picMkLst>
            <pc:docMk/>
            <pc:sldMk cId="1708508525" sldId="279"/>
            <ac:picMk id="8" creationId="{BC0454F6-F43E-4BAC-8943-053C3DBF4787}"/>
          </ac:picMkLst>
        </pc:picChg>
        <pc:picChg chg="del">
          <ac:chgData name="" userId="3b99287881d56c4f" providerId="LiveId" clId="{462CA43D-3647-4132-9DED-DB3CCBE88D95}" dt="2020-06-24T17:51:55.829" v="866" actId="478"/>
          <ac:picMkLst>
            <pc:docMk/>
            <pc:sldMk cId="1708508525" sldId="279"/>
            <ac:picMk id="17" creationId="{0DCE278D-0324-D84B-BD9F-201BDC9B034C}"/>
          </ac:picMkLst>
        </pc:picChg>
      </pc:sldChg>
      <pc:sldChg chg="delSp">
        <pc:chgData name="" userId="3b99287881d56c4f" providerId="LiveId" clId="{462CA43D-3647-4132-9DED-DB3CCBE88D95}" dt="2020-06-24T17:51:07.029" v="843" actId="478"/>
        <pc:sldMkLst>
          <pc:docMk/>
          <pc:sldMk cId="1936699043" sldId="280"/>
        </pc:sldMkLst>
        <pc:picChg chg="del">
          <ac:chgData name="" userId="3b99287881d56c4f" providerId="LiveId" clId="{462CA43D-3647-4132-9DED-DB3CCBE88D95}" dt="2020-06-24T17:51:07.029" v="843" actId="478"/>
          <ac:picMkLst>
            <pc:docMk/>
            <pc:sldMk cId="1936699043" sldId="280"/>
            <ac:picMk id="4" creationId="{2979B9CC-BD24-6542-95B3-802F37F8FF3D}"/>
          </ac:picMkLst>
        </pc:picChg>
      </pc:sldChg>
      <pc:sldChg chg="delSp">
        <pc:chgData name="" userId="3b99287881d56c4f" providerId="LiveId" clId="{462CA43D-3647-4132-9DED-DB3CCBE88D95}" dt="2020-06-24T17:51:27.817" v="852" actId="478"/>
        <pc:sldMkLst>
          <pc:docMk/>
          <pc:sldMk cId="4117241386" sldId="282"/>
        </pc:sldMkLst>
        <pc:picChg chg="del">
          <ac:chgData name="" userId="3b99287881d56c4f" providerId="LiveId" clId="{462CA43D-3647-4132-9DED-DB3CCBE88D95}" dt="2020-06-24T17:51:27.817" v="852" actId="478"/>
          <ac:picMkLst>
            <pc:docMk/>
            <pc:sldMk cId="4117241386" sldId="282"/>
            <ac:picMk id="4" creationId="{2979B9CC-BD24-6542-95B3-802F37F8FF3D}"/>
          </ac:picMkLst>
        </pc:picChg>
      </pc:sldChg>
      <pc:sldChg chg="delSp modSp">
        <pc:chgData name="" userId="3b99287881d56c4f" providerId="LiveId" clId="{462CA43D-3647-4132-9DED-DB3CCBE88D95}" dt="2020-06-25T00:03:19.780" v="1205" actId="20577"/>
        <pc:sldMkLst>
          <pc:docMk/>
          <pc:sldMk cId="4225562675" sldId="287"/>
        </pc:sldMkLst>
        <pc:spChg chg="mod">
          <ac:chgData name="" userId="3b99287881d56c4f" providerId="LiveId" clId="{462CA43D-3647-4132-9DED-DB3CCBE88D95}" dt="2020-06-25T00:03:19.780" v="1205" actId="20577"/>
          <ac:spMkLst>
            <pc:docMk/>
            <pc:sldMk cId="4225562675" sldId="287"/>
            <ac:spMk id="4" creationId="{90DED2CD-9744-6842-B3CE-F450BDC62CF8}"/>
          </ac:spMkLst>
        </pc:spChg>
        <pc:spChg chg="mod">
          <ac:chgData name="" userId="3b99287881d56c4f" providerId="LiveId" clId="{462CA43D-3647-4132-9DED-DB3CCBE88D95}" dt="2020-06-24T23:53:57.672" v="1134" actId="1076"/>
          <ac:spMkLst>
            <pc:docMk/>
            <pc:sldMk cId="4225562675" sldId="287"/>
            <ac:spMk id="14" creationId="{E5E31A72-6FD9-8F4E-876F-DA40B619F747}"/>
          </ac:spMkLst>
        </pc:spChg>
        <pc:picChg chg="del">
          <ac:chgData name="" userId="3b99287881d56c4f" providerId="LiveId" clId="{462CA43D-3647-4132-9DED-DB3CCBE88D95}" dt="2020-06-24T17:51:47.444" v="862" actId="478"/>
          <ac:picMkLst>
            <pc:docMk/>
            <pc:sldMk cId="4225562675" sldId="287"/>
            <ac:picMk id="17" creationId="{0DCE278D-0324-D84B-BD9F-201BDC9B034C}"/>
          </ac:picMkLst>
        </pc:picChg>
      </pc:sldChg>
      <pc:sldChg chg="delSp modSp">
        <pc:chgData name="" userId="3b99287881d56c4f" providerId="LiveId" clId="{462CA43D-3647-4132-9DED-DB3CCBE88D95}" dt="2020-06-26T12:06:41.959" v="1368" actId="14734"/>
        <pc:sldMkLst>
          <pc:docMk/>
          <pc:sldMk cId="2205141424" sldId="288"/>
        </pc:sldMkLst>
        <pc:spChg chg="mod">
          <ac:chgData name="" userId="3b99287881d56c4f" providerId="LiveId" clId="{462CA43D-3647-4132-9DED-DB3CCBE88D95}" dt="2020-06-26T12:05:58.536" v="1366" actId="1076"/>
          <ac:spMkLst>
            <pc:docMk/>
            <pc:sldMk cId="2205141424" sldId="288"/>
            <ac:spMk id="2" creationId="{FD9E73B1-45C4-FB4E-A47E-38B6DFCCC8C8}"/>
          </ac:spMkLst>
        </pc:spChg>
        <pc:graphicFrameChg chg="mod modGraphic">
          <ac:chgData name="" userId="3b99287881d56c4f" providerId="LiveId" clId="{462CA43D-3647-4132-9DED-DB3CCBE88D95}" dt="2020-06-26T12:06:41.959" v="1368" actId="14734"/>
          <ac:graphicFrameMkLst>
            <pc:docMk/>
            <pc:sldMk cId="2205141424" sldId="288"/>
            <ac:graphicFrameMk id="8" creationId="{C5B141A6-EE91-CC4C-9F67-3EBE35762FDD}"/>
          </ac:graphicFrameMkLst>
        </pc:graphicFrameChg>
        <pc:picChg chg="del">
          <ac:chgData name="" userId="3b99287881d56c4f" providerId="LiveId" clId="{462CA43D-3647-4132-9DED-DB3CCBE88D95}" dt="2020-06-24T17:51:12.315" v="845" actId="478"/>
          <ac:picMkLst>
            <pc:docMk/>
            <pc:sldMk cId="2205141424" sldId="288"/>
            <ac:picMk id="7" creationId="{B13E08CA-7D5B-1446-BB8E-E4C5F25A84B9}"/>
          </ac:picMkLst>
        </pc:picChg>
      </pc:sldChg>
      <pc:sldChg chg="delSp">
        <pc:chgData name="" userId="3b99287881d56c4f" providerId="LiveId" clId="{462CA43D-3647-4132-9DED-DB3CCBE88D95}" dt="2020-06-24T17:50:59.993" v="840" actId="478"/>
        <pc:sldMkLst>
          <pc:docMk/>
          <pc:sldMk cId="401034435" sldId="294"/>
        </pc:sldMkLst>
        <pc:picChg chg="del">
          <ac:chgData name="" userId="3b99287881d56c4f" providerId="LiveId" clId="{462CA43D-3647-4132-9DED-DB3CCBE88D95}" dt="2020-06-24T17:50:59.993" v="840" actId="478"/>
          <ac:picMkLst>
            <pc:docMk/>
            <pc:sldMk cId="401034435" sldId="294"/>
            <ac:picMk id="4" creationId="{2979B9CC-BD24-6542-95B3-802F37F8FF3D}"/>
          </ac:picMkLst>
        </pc:picChg>
      </pc:sldChg>
      <pc:sldChg chg="delSp">
        <pc:chgData name="" userId="3b99287881d56c4f" providerId="LiveId" clId="{462CA43D-3647-4132-9DED-DB3CCBE88D95}" dt="2020-06-24T17:50:54.608" v="838" actId="478"/>
        <pc:sldMkLst>
          <pc:docMk/>
          <pc:sldMk cId="2365513556" sldId="295"/>
        </pc:sldMkLst>
        <pc:picChg chg="del">
          <ac:chgData name="" userId="3b99287881d56c4f" providerId="LiveId" clId="{462CA43D-3647-4132-9DED-DB3CCBE88D95}" dt="2020-06-24T17:50:54.608" v="838" actId="478"/>
          <ac:picMkLst>
            <pc:docMk/>
            <pc:sldMk cId="2365513556" sldId="295"/>
            <ac:picMk id="4" creationId="{2979B9CC-BD24-6542-95B3-802F37F8FF3D}"/>
          </ac:picMkLst>
        </pc:picChg>
      </pc:sldChg>
      <pc:sldChg chg="delSp modSp ord">
        <pc:chgData name="" userId="3b99287881d56c4f" providerId="LiveId" clId="{462CA43D-3647-4132-9DED-DB3CCBE88D95}" dt="2020-06-26T13:16:10.488" v="1377"/>
        <pc:sldMkLst>
          <pc:docMk/>
          <pc:sldMk cId="253777203" sldId="296"/>
        </pc:sldMkLst>
        <pc:spChg chg="mod">
          <ac:chgData name="" userId="3b99287881d56c4f" providerId="LiveId" clId="{462CA43D-3647-4132-9DED-DB3CCBE88D95}" dt="2020-06-26T12:02:18.766" v="1346"/>
          <ac:spMkLst>
            <pc:docMk/>
            <pc:sldMk cId="253777203" sldId="296"/>
            <ac:spMk id="5" creationId="{4E37F0E2-A711-CC48-B5C7-D0984A539196}"/>
          </ac:spMkLst>
        </pc:spChg>
        <pc:spChg chg="mod">
          <ac:chgData name="" userId="3b99287881d56c4f" providerId="LiveId" clId="{462CA43D-3647-4132-9DED-DB3CCBE88D95}" dt="2020-06-26T13:16:10.488" v="1377"/>
          <ac:spMkLst>
            <pc:docMk/>
            <pc:sldMk cId="253777203" sldId="296"/>
            <ac:spMk id="17" creationId="{655246EE-E57D-CD49-91AF-81F197A0758C}"/>
          </ac:spMkLst>
        </pc:spChg>
        <pc:spChg chg="del">
          <ac:chgData name="" userId="3b99287881d56c4f" providerId="LiveId" clId="{462CA43D-3647-4132-9DED-DB3CCBE88D95}" dt="2020-06-26T12:02:29.786" v="1348" actId="478"/>
          <ac:spMkLst>
            <pc:docMk/>
            <pc:sldMk cId="253777203" sldId="296"/>
            <ac:spMk id="28" creationId="{0A7EB41A-572A-144F-AC24-0DADC2695ED8}"/>
          </ac:spMkLst>
        </pc:spChg>
        <pc:spChg chg="del">
          <ac:chgData name="" userId="3b99287881d56c4f" providerId="LiveId" clId="{462CA43D-3647-4132-9DED-DB3CCBE88D95}" dt="2020-06-26T12:02:31.247" v="1349" actId="478"/>
          <ac:spMkLst>
            <pc:docMk/>
            <pc:sldMk cId="253777203" sldId="296"/>
            <ac:spMk id="30" creationId="{4F39378A-7AC0-D344-B8C5-5156E063E44C}"/>
          </ac:spMkLst>
        </pc:spChg>
        <pc:picChg chg="del">
          <ac:chgData name="" userId="3b99287881d56c4f" providerId="LiveId" clId="{462CA43D-3647-4132-9DED-DB3CCBE88D95}" dt="2020-06-24T17:50:49.036" v="835" actId="478"/>
          <ac:picMkLst>
            <pc:docMk/>
            <pc:sldMk cId="253777203" sldId="296"/>
            <ac:picMk id="4" creationId="{2979B9CC-BD24-6542-95B3-802F37F8FF3D}"/>
          </ac:picMkLst>
        </pc:picChg>
      </pc:sldChg>
      <pc:sldChg chg="delSp modSp ord">
        <pc:chgData name="" userId="3b99287881d56c4f" providerId="LiveId" clId="{462CA43D-3647-4132-9DED-DB3CCBE88D95}" dt="2020-06-26T11:23:46.759" v="1273" actId="20577"/>
        <pc:sldMkLst>
          <pc:docMk/>
          <pc:sldMk cId="98964276" sldId="298"/>
        </pc:sldMkLst>
        <pc:spChg chg="mod">
          <ac:chgData name="" userId="3b99287881d56c4f" providerId="LiveId" clId="{462CA43D-3647-4132-9DED-DB3CCBE88D95}" dt="2020-06-26T11:23:46.759" v="1273" actId="20577"/>
          <ac:spMkLst>
            <pc:docMk/>
            <pc:sldMk cId="98964276" sldId="298"/>
            <ac:spMk id="5" creationId="{4E37F0E2-A711-CC48-B5C7-D0984A539196}"/>
          </ac:spMkLst>
        </pc:spChg>
        <pc:picChg chg="del">
          <ac:chgData name="" userId="3b99287881d56c4f" providerId="LiveId" clId="{462CA43D-3647-4132-9DED-DB3CCBE88D95}" dt="2020-06-24T17:50:52.540" v="837" actId="478"/>
          <ac:picMkLst>
            <pc:docMk/>
            <pc:sldMk cId="98964276" sldId="298"/>
            <ac:picMk id="4" creationId="{2979B9CC-BD24-6542-95B3-802F37F8FF3D}"/>
          </ac:picMkLst>
        </pc:picChg>
      </pc:sldChg>
      <pc:sldChg chg="addSp modSp">
        <pc:chgData name="" userId="3b99287881d56c4f" providerId="LiveId" clId="{462CA43D-3647-4132-9DED-DB3CCBE88D95}" dt="2020-06-24T17:55:16.242" v="896" actId="20577"/>
        <pc:sldMkLst>
          <pc:docMk/>
          <pc:sldMk cId="3818792318" sldId="305"/>
        </pc:sldMkLst>
        <pc:spChg chg="add mod">
          <ac:chgData name="" userId="3b99287881d56c4f" providerId="LiveId" clId="{462CA43D-3647-4132-9DED-DB3CCBE88D95}" dt="2020-06-24T17:55:16.242" v="896" actId="20577"/>
          <ac:spMkLst>
            <pc:docMk/>
            <pc:sldMk cId="3818792318" sldId="305"/>
            <ac:spMk id="24" creationId="{3B37D71D-3ED5-4EE3-95CE-37CE06DF672C}"/>
          </ac:spMkLst>
        </pc:spChg>
        <pc:cxnChg chg="add mod">
          <ac:chgData name="" userId="3b99287881d56c4f" providerId="LiveId" clId="{462CA43D-3647-4132-9DED-DB3CCBE88D95}" dt="2020-06-24T17:55:08.081" v="883" actId="14100"/>
          <ac:cxnSpMkLst>
            <pc:docMk/>
            <pc:sldMk cId="3818792318" sldId="305"/>
            <ac:cxnSpMk id="21" creationId="{2CA690E3-559A-4DBD-A30C-5026A6888552}"/>
          </ac:cxnSpMkLst>
        </pc:cxnChg>
      </pc:sldChg>
      <pc:sldChg chg="addSp modSp">
        <pc:chgData name="" userId="3b99287881d56c4f" providerId="LiveId" clId="{462CA43D-3647-4132-9DED-DB3CCBE88D95}" dt="2020-06-24T17:56:16.737" v="911" actId="20577"/>
        <pc:sldMkLst>
          <pc:docMk/>
          <pc:sldMk cId="3459868235" sldId="317"/>
        </pc:sldMkLst>
        <pc:spChg chg="add mod">
          <ac:chgData name="" userId="3b99287881d56c4f" providerId="LiveId" clId="{462CA43D-3647-4132-9DED-DB3CCBE88D95}" dt="2020-06-24T17:56:16.737" v="911" actId="20577"/>
          <ac:spMkLst>
            <pc:docMk/>
            <pc:sldMk cId="3459868235" sldId="317"/>
            <ac:spMk id="35" creationId="{99652EF3-AC3D-4B23-9CE7-C27B6E226F66}"/>
          </ac:spMkLst>
        </pc:spChg>
        <pc:spChg chg="mod">
          <ac:chgData name="" userId="3b99287881d56c4f" providerId="LiveId" clId="{462CA43D-3647-4132-9DED-DB3CCBE88D95}" dt="2020-06-24T17:56:04.464" v="901" actId="1076"/>
          <ac:spMkLst>
            <pc:docMk/>
            <pc:sldMk cId="3459868235" sldId="317"/>
            <ac:spMk id="66" creationId="{898CD417-2B44-5449-B15B-74A05FAF9309}"/>
          </ac:spMkLst>
        </pc:spChg>
        <pc:cxnChg chg="add mod">
          <ac:chgData name="" userId="3b99287881d56c4f" providerId="LiveId" clId="{462CA43D-3647-4132-9DED-DB3CCBE88D95}" dt="2020-06-24T17:56:10.384" v="904" actId="14100"/>
          <ac:cxnSpMkLst>
            <pc:docMk/>
            <pc:sldMk cId="3459868235" sldId="317"/>
            <ac:cxnSpMk id="31" creationId="{8B419F1D-B615-439E-B809-F0963D00EA26}"/>
          </ac:cxnSpMkLst>
        </pc:cxnChg>
        <pc:cxnChg chg="mod">
          <ac:chgData name="" userId="3b99287881d56c4f" providerId="LiveId" clId="{462CA43D-3647-4132-9DED-DB3CCBE88D95}" dt="2020-06-24T17:56:02.320" v="900" actId="1076"/>
          <ac:cxnSpMkLst>
            <pc:docMk/>
            <pc:sldMk cId="3459868235" sldId="317"/>
            <ac:cxnSpMk id="69" creationId="{4082887F-A536-7447-96E9-F6DA9AC744EE}"/>
          </ac:cxnSpMkLst>
        </pc:cxnChg>
      </pc:sldChg>
      <pc:sldChg chg="addSp delSp modSp">
        <pc:chgData name="" userId="3b99287881d56c4f" providerId="LiveId" clId="{462CA43D-3647-4132-9DED-DB3CCBE88D95}" dt="2020-06-24T17:51:10.318" v="844" actId="478"/>
        <pc:sldMkLst>
          <pc:docMk/>
          <pc:sldMk cId="1415098039" sldId="319"/>
        </pc:sldMkLst>
        <pc:spChg chg="add mod">
          <ac:chgData name="" userId="3b99287881d56c4f" providerId="LiveId" clId="{462CA43D-3647-4132-9DED-DB3CCBE88D95}" dt="2020-06-15T23:51:42.390" v="451" actId="207"/>
          <ac:spMkLst>
            <pc:docMk/>
            <pc:sldMk cId="1415098039" sldId="319"/>
            <ac:spMk id="4" creationId="{5CCFB954-39AB-4A34-8F1F-244F0F627F86}"/>
          </ac:spMkLst>
        </pc:spChg>
        <pc:picChg chg="del">
          <ac:chgData name="" userId="3b99287881d56c4f" providerId="LiveId" clId="{462CA43D-3647-4132-9DED-DB3CCBE88D95}" dt="2020-06-24T17:51:10.318" v="844" actId="478"/>
          <ac:picMkLst>
            <pc:docMk/>
            <pc:sldMk cId="1415098039" sldId="319"/>
            <ac:picMk id="6" creationId="{8CD71432-4CEB-A845-BF52-BD33F6EB9991}"/>
          </ac:picMkLst>
        </pc:picChg>
      </pc:sldChg>
      <pc:sldChg chg="delSp">
        <pc:chgData name="" userId="3b99287881d56c4f" providerId="LiveId" clId="{462CA43D-3647-4132-9DED-DB3CCBE88D95}" dt="2020-06-24T17:50:56.770" v="839" actId="478"/>
        <pc:sldMkLst>
          <pc:docMk/>
          <pc:sldMk cId="1285531471" sldId="330"/>
        </pc:sldMkLst>
        <pc:picChg chg="del">
          <ac:chgData name="" userId="3b99287881d56c4f" providerId="LiveId" clId="{462CA43D-3647-4132-9DED-DB3CCBE88D95}" dt="2020-06-24T17:50:56.770" v="839" actId="478"/>
          <ac:picMkLst>
            <pc:docMk/>
            <pc:sldMk cId="1285531471" sldId="330"/>
            <ac:picMk id="4" creationId="{2979B9CC-BD24-6542-95B3-802F37F8FF3D}"/>
          </ac:picMkLst>
        </pc:picChg>
      </pc:sldChg>
      <pc:sldChg chg="delSp">
        <pc:chgData name="" userId="3b99287881d56c4f" providerId="LiveId" clId="{462CA43D-3647-4132-9DED-DB3CCBE88D95}" dt="2020-06-24T17:51:25.584" v="851" actId="478"/>
        <pc:sldMkLst>
          <pc:docMk/>
          <pc:sldMk cId="2218091690" sldId="331"/>
        </pc:sldMkLst>
        <pc:picChg chg="del">
          <ac:chgData name="" userId="3b99287881d56c4f" providerId="LiveId" clId="{462CA43D-3647-4132-9DED-DB3CCBE88D95}" dt="2020-06-24T17:51:25.584" v="851" actId="478"/>
          <ac:picMkLst>
            <pc:docMk/>
            <pc:sldMk cId="2218091690" sldId="331"/>
            <ac:picMk id="4" creationId="{2979B9CC-BD24-6542-95B3-802F37F8FF3D}"/>
          </ac:picMkLst>
        </pc:picChg>
      </pc:sldChg>
      <pc:sldChg chg="modSp">
        <pc:chgData name="" userId="3b99287881d56c4f" providerId="LiveId" clId="{462CA43D-3647-4132-9DED-DB3CCBE88D95}" dt="2020-06-26T12:05:24.959" v="1359" actId="1076"/>
        <pc:sldMkLst>
          <pc:docMk/>
          <pc:sldMk cId="2231469039" sldId="368"/>
        </pc:sldMkLst>
        <pc:graphicFrameChg chg="mod modGraphic">
          <ac:chgData name="" userId="3b99287881d56c4f" providerId="LiveId" clId="{462CA43D-3647-4132-9DED-DB3CCBE88D95}" dt="2020-06-26T12:05:24.959" v="1359" actId="1076"/>
          <ac:graphicFrameMkLst>
            <pc:docMk/>
            <pc:sldMk cId="2231469039" sldId="368"/>
            <ac:graphicFrameMk id="7" creationId="{00FA7A57-49FF-0547-A1F9-387A36F3DF8E}"/>
          </ac:graphicFrameMkLst>
        </pc:graphicFrameChg>
      </pc:sldChg>
      <pc:sldChg chg="delSp">
        <pc:chgData name="" userId="3b99287881d56c4f" providerId="LiveId" clId="{462CA43D-3647-4132-9DED-DB3CCBE88D95}" dt="2020-06-24T17:51:05.023" v="842" actId="478"/>
        <pc:sldMkLst>
          <pc:docMk/>
          <pc:sldMk cId="429074935" sldId="374"/>
        </pc:sldMkLst>
        <pc:picChg chg="del">
          <ac:chgData name="" userId="3b99287881d56c4f" providerId="LiveId" clId="{462CA43D-3647-4132-9DED-DB3CCBE88D95}" dt="2020-06-24T17:51:05.023" v="842" actId="478"/>
          <ac:picMkLst>
            <pc:docMk/>
            <pc:sldMk cId="429074935" sldId="374"/>
            <ac:picMk id="4" creationId="{2979B9CC-BD24-6542-95B3-802F37F8FF3D}"/>
          </ac:picMkLst>
        </pc:picChg>
      </pc:sldChg>
      <pc:sldChg chg="delSp ord">
        <pc:chgData name="" userId="3b99287881d56c4f" providerId="LiveId" clId="{462CA43D-3647-4132-9DED-DB3CCBE88D95}" dt="2020-06-24T17:50:45.271" v="833" actId="478"/>
        <pc:sldMkLst>
          <pc:docMk/>
          <pc:sldMk cId="4141692977" sldId="375"/>
        </pc:sldMkLst>
        <pc:picChg chg="del">
          <ac:chgData name="" userId="3b99287881d56c4f" providerId="LiveId" clId="{462CA43D-3647-4132-9DED-DB3CCBE88D95}" dt="2020-06-24T17:50:45.271" v="833" actId="478"/>
          <ac:picMkLst>
            <pc:docMk/>
            <pc:sldMk cId="4141692977" sldId="375"/>
            <ac:picMk id="4" creationId="{BF80AAA3-A0FC-924E-BF17-B2D2B919914F}"/>
          </ac:picMkLst>
        </pc:picChg>
      </pc:sldChg>
      <pc:sldChg chg="addSp delSp modSp ord">
        <pc:chgData name="" userId="3b99287881d56c4f" providerId="LiveId" clId="{462CA43D-3647-4132-9DED-DB3CCBE88D95}" dt="2020-06-26T12:01:14.863" v="1344" actId="403"/>
        <pc:sldMkLst>
          <pc:docMk/>
          <pc:sldMk cId="3647999447" sldId="376"/>
        </pc:sldMkLst>
        <pc:spChg chg="add mod">
          <ac:chgData name="" userId="3b99287881d56c4f" providerId="LiveId" clId="{462CA43D-3647-4132-9DED-DB3CCBE88D95}" dt="2020-06-26T11:29:26.582" v="1332" actId="1076"/>
          <ac:spMkLst>
            <pc:docMk/>
            <pc:sldMk cId="3647999447" sldId="376"/>
            <ac:spMk id="2" creationId="{E5B172EE-7F1C-4C08-9462-5A6481C315DE}"/>
          </ac:spMkLst>
        </pc:spChg>
        <pc:spChg chg="mod">
          <ac:chgData name="" userId="3b99287881d56c4f" providerId="LiveId" clId="{462CA43D-3647-4132-9DED-DB3CCBE88D95}" dt="2020-06-26T12:01:14.863" v="1344" actId="403"/>
          <ac:spMkLst>
            <pc:docMk/>
            <pc:sldMk cId="3647999447" sldId="376"/>
            <ac:spMk id="5" creationId="{4E37F0E2-A711-CC48-B5C7-D0984A539196}"/>
          </ac:spMkLst>
        </pc:spChg>
        <pc:spChg chg="add del mod">
          <ac:chgData name="" userId="3b99287881d56c4f" providerId="LiveId" clId="{462CA43D-3647-4132-9DED-DB3CCBE88D95}" dt="2020-06-26T11:29:28.954" v="1333" actId="478"/>
          <ac:spMkLst>
            <pc:docMk/>
            <pc:sldMk cId="3647999447" sldId="376"/>
            <ac:spMk id="6" creationId="{6E6B4729-14E8-4BE7-BB60-1EFE3C0F4332}"/>
          </ac:spMkLst>
        </pc:spChg>
        <pc:spChg chg="add del mod">
          <ac:chgData name="" userId="3b99287881d56c4f" providerId="LiveId" clId="{462CA43D-3647-4132-9DED-DB3CCBE88D95}" dt="2020-06-26T11:29:32.245" v="1334" actId="478"/>
          <ac:spMkLst>
            <pc:docMk/>
            <pc:sldMk cId="3647999447" sldId="376"/>
            <ac:spMk id="7" creationId="{E966C9B1-B54A-42CA-9883-7146A7B5A9BE}"/>
          </ac:spMkLst>
        </pc:spChg>
        <pc:picChg chg="del">
          <ac:chgData name="" userId="3b99287881d56c4f" providerId="LiveId" clId="{462CA43D-3647-4132-9DED-DB3CCBE88D95}" dt="2020-06-24T17:50:50.800" v="836" actId="478"/>
          <ac:picMkLst>
            <pc:docMk/>
            <pc:sldMk cId="3647999447" sldId="376"/>
            <ac:picMk id="4" creationId="{2979B9CC-BD24-6542-95B3-802F37F8FF3D}"/>
          </ac:picMkLst>
        </pc:picChg>
      </pc:sldChg>
      <pc:sldChg chg="delSp ord">
        <pc:chgData name="" userId="3b99287881d56c4f" providerId="LiveId" clId="{462CA43D-3647-4132-9DED-DB3CCBE88D95}" dt="2020-06-26T11:11:51.106" v="1226" actId="478"/>
        <pc:sldMkLst>
          <pc:docMk/>
          <pc:sldMk cId="3872259648" sldId="380"/>
        </pc:sldMkLst>
        <pc:spChg chg="del">
          <ac:chgData name="" userId="3b99287881d56c4f" providerId="LiveId" clId="{462CA43D-3647-4132-9DED-DB3CCBE88D95}" dt="2020-06-26T11:11:51.106" v="1226" actId="478"/>
          <ac:spMkLst>
            <pc:docMk/>
            <pc:sldMk cId="3872259648" sldId="380"/>
            <ac:spMk id="20" creationId="{6B99E911-CE80-914C-8D07-96A74ED94F37}"/>
          </ac:spMkLst>
        </pc:spChg>
      </pc:sldChg>
      <pc:sldChg chg="del">
        <pc:chgData name="" userId="3b99287881d56c4f" providerId="LiveId" clId="{462CA43D-3647-4132-9DED-DB3CCBE88D95}" dt="2020-06-26T11:40:59.049" v="1338" actId="2696"/>
        <pc:sldMkLst>
          <pc:docMk/>
          <pc:sldMk cId="2618654036" sldId="385"/>
        </pc:sldMkLst>
      </pc:sldChg>
      <pc:sldChg chg="del">
        <pc:chgData name="" userId="3b99287881d56c4f" providerId="LiveId" clId="{462CA43D-3647-4132-9DED-DB3CCBE88D95}" dt="2020-06-26T11:40:57.835" v="1337" actId="2696"/>
        <pc:sldMkLst>
          <pc:docMk/>
          <pc:sldMk cId="643792072" sldId="387"/>
        </pc:sldMkLst>
      </pc:sldChg>
      <pc:sldChg chg="ord">
        <pc:chgData name="" userId="3b99287881d56c4f" providerId="LiveId" clId="{462CA43D-3647-4132-9DED-DB3CCBE88D95}" dt="2020-06-24T17:45:26.792" v="816"/>
        <pc:sldMkLst>
          <pc:docMk/>
          <pc:sldMk cId="89649363" sldId="390"/>
        </pc:sldMkLst>
      </pc:sldChg>
      <pc:sldChg chg="delSp">
        <pc:chgData name="" userId="3b99287881d56c4f" providerId="LiveId" clId="{462CA43D-3647-4132-9DED-DB3CCBE88D95}" dt="2020-06-24T17:51:02.613" v="841" actId="478"/>
        <pc:sldMkLst>
          <pc:docMk/>
          <pc:sldMk cId="1611766357" sldId="394"/>
        </pc:sldMkLst>
        <pc:picChg chg="del">
          <ac:chgData name="" userId="3b99287881d56c4f" providerId="LiveId" clId="{462CA43D-3647-4132-9DED-DB3CCBE88D95}" dt="2020-06-24T17:51:02.613" v="841" actId="478"/>
          <ac:picMkLst>
            <pc:docMk/>
            <pc:sldMk cId="1611766357" sldId="394"/>
            <ac:picMk id="4" creationId="{2979B9CC-BD24-6542-95B3-802F37F8FF3D}"/>
          </ac:picMkLst>
        </pc:picChg>
      </pc:sldChg>
      <pc:sldChg chg="addSp delSp modSp ord">
        <pc:chgData name="" userId="3b99287881d56c4f" providerId="LiveId" clId="{462CA43D-3647-4132-9DED-DB3CCBE88D95}" dt="2020-06-24T23:57:47.880" v="1166" actId="1076"/>
        <pc:sldMkLst>
          <pc:docMk/>
          <pc:sldMk cId="2159696706" sldId="397"/>
        </pc:sldMkLst>
        <pc:spChg chg="add mod">
          <ac:chgData name="" userId="3b99287881d56c4f" providerId="LiveId" clId="{462CA43D-3647-4132-9DED-DB3CCBE88D95}" dt="2020-06-24T23:55:42.232" v="1152" actId="1076"/>
          <ac:spMkLst>
            <pc:docMk/>
            <pc:sldMk cId="2159696706" sldId="397"/>
            <ac:spMk id="7" creationId="{D4F74BBA-FCCA-4F59-B7A4-0EBE3C1AE273}"/>
          </ac:spMkLst>
        </pc:spChg>
        <pc:spChg chg="add mod">
          <ac:chgData name="" userId="3b99287881d56c4f" providerId="LiveId" clId="{462CA43D-3647-4132-9DED-DB3CCBE88D95}" dt="2020-06-24T23:57:18.129" v="1163" actId="1076"/>
          <ac:spMkLst>
            <pc:docMk/>
            <pc:sldMk cId="2159696706" sldId="397"/>
            <ac:spMk id="8" creationId="{4E70A265-CFAA-4A30-B29E-E723B5AFF5F2}"/>
          </ac:spMkLst>
        </pc:spChg>
        <pc:spChg chg="mod">
          <ac:chgData name="" userId="3b99287881d56c4f" providerId="LiveId" clId="{462CA43D-3647-4132-9DED-DB3CCBE88D95}" dt="2020-06-24T23:57:47.880" v="1166" actId="1076"/>
          <ac:spMkLst>
            <pc:docMk/>
            <pc:sldMk cId="2159696706" sldId="397"/>
            <ac:spMk id="10" creationId="{557D9D52-A409-F743-86B1-F9C1ED448B60}"/>
          </ac:spMkLst>
        </pc:spChg>
        <pc:picChg chg="del">
          <ac:chgData name="" userId="3b99287881d56c4f" providerId="LiveId" clId="{462CA43D-3647-4132-9DED-DB3CCBE88D95}" dt="2020-06-24T23:54:46.060" v="1139" actId="478"/>
          <ac:picMkLst>
            <pc:docMk/>
            <pc:sldMk cId="2159696706" sldId="397"/>
            <ac:picMk id="5" creationId="{1AE6BE6D-495A-F04A-98DB-E38C9076D18E}"/>
          </ac:picMkLst>
        </pc:picChg>
        <pc:picChg chg="del">
          <ac:chgData name="" userId="3b99287881d56c4f" providerId="LiveId" clId="{462CA43D-3647-4132-9DED-DB3CCBE88D95}" dt="2020-06-24T17:51:31.519" v="854" actId="478"/>
          <ac:picMkLst>
            <pc:docMk/>
            <pc:sldMk cId="2159696706" sldId="397"/>
            <ac:picMk id="17" creationId="{0DCE278D-0324-D84B-BD9F-201BDC9B034C}"/>
          </ac:picMkLst>
        </pc:picChg>
      </pc:sldChg>
      <pc:sldChg chg="delSp modSp ord">
        <pc:chgData name="" userId="3b99287881d56c4f" providerId="LiveId" clId="{462CA43D-3647-4132-9DED-DB3CCBE88D95}" dt="2020-06-25T00:03:35.169" v="1208" actId="1076"/>
        <pc:sldMkLst>
          <pc:docMk/>
          <pc:sldMk cId="449339118" sldId="398"/>
        </pc:sldMkLst>
        <pc:spChg chg="mod">
          <ac:chgData name="" userId="3b99287881d56c4f" providerId="LiveId" clId="{462CA43D-3647-4132-9DED-DB3CCBE88D95}" dt="2020-06-25T00:03:35.169" v="1208" actId="1076"/>
          <ac:spMkLst>
            <pc:docMk/>
            <pc:sldMk cId="449339118" sldId="398"/>
            <ac:spMk id="10" creationId="{557D9D52-A409-F743-86B1-F9C1ED448B60}"/>
          </ac:spMkLst>
        </pc:spChg>
        <pc:picChg chg="del">
          <ac:chgData name="" userId="3b99287881d56c4f" providerId="LiveId" clId="{462CA43D-3647-4132-9DED-DB3CCBE88D95}" dt="2020-06-24T17:51:29.726" v="853" actId="478"/>
          <ac:picMkLst>
            <pc:docMk/>
            <pc:sldMk cId="449339118" sldId="398"/>
            <ac:picMk id="17" creationId="{0DCE278D-0324-D84B-BD9F-201BDC9B034C}"/>
          </ac:picMkLst>
        </pc:picChg>
      </pc:sldChg>
      <pc:sldChg chg="delSp">
        <pc:chgData name="" userId="3b99287881d56c4f" providerId="LiveId" clId="{462CA43D-3647-4132-9DED-DB3CCBE88D95}" dt="2020-06-24T17:51:22.229" v="850" actId="478"/>
        <pc:sldMkLst>
          <pc:docMk/>
          <pc:sldMk cId="4050472248" sldId="400"/>
        </pc:sldMkLst>
        <pc:picChg chg="del">
          <ac:chgData name="" userId="3b99287881d56c4f" providerId="LiveId" clId="{462CA43D-3647-4132-9DED-DB3CCBE88D95}" dt="2020-06-24T17:51:22.229" v="850" actId="478"/>
          <ac:picMkLst>
            <pc:docMk/>
            <pc:sldMk cId="4050472248" sldId="400"/>
            <ac:picMk id="4" creationId="{2979B9CC-BD24-6542-95B3-802F37F8FF3D}"/>
          </ac:picMkLst>
        </pc:picChg>
      </pc:sldChg>
      <pc:sldChg chg="delSp">
        <pc:chgData name="" userId="3b99287881d56c4f" providerId="LiveId" clId="{462CA43D-3647-4132-9DED-DB3CCBE88D95}" dt="2020-06-24T17:51:20.326" v="849" actId="478"/>
        <pc:sldMkLst>
          <pc:docMk/>
          <pc:sldMk cId="684158664" sldId="402"/>
        </pc:sldMkLst>
        <pc:picChg chg="del">
          <ac:chgData name="" userId="3b99287881d56c4f" providerId="LiveId" clId="{462CA43D-3647-4132-9DED-DB3CCBE88D95}" dt="2020-06-24T17:51:20.326" v="849" actId="478"/>
          <ac:picMkLst>
            <pc:docMk/>
            <pc:sldMk cId="684158664" sldId="402"/>
            <ac:picMk id="4" creationId="{2979B9CC-BD24-6542-95B3-802F37F8FF3D}"/>
          </ac:picMkLst>
        </pc:picChg>
      </pc:sldChg>
      <pc:sldChg chg="delSp modSp ord">
        <pc:chgData name="" userId="3b99287881d56c4f" providerId="LiveId" clId="{462CA43D-3647-4132-9DED-DB3CCBE88D95}" dt="2020-06-24T23:14:16.711" v="952" actId="1076"/>
        <pc:sldMkLst>
          <pc:docMk/>
          <pc:sldMk cId="30315915" sldId="434"/>
        </pc:sldMkLst>
        <pc:spChg chg="mod">
          <ac:chgData name="" userId="3b99287881d56c4f" providerId="LiveId" clId="{462CA43D-3647-4132-9DED-DB3CCBE88D95}" dt="2020-06-24T23:14:08.110" v="951" actId="1076"/>
          <ac:spMkLst>
            <pc:docMk/>
            <pc:sldMk cId="30315915" sldId="434"/>
            <ac:spMk id="11" creationId="{E02728C0-8E15-2E4A-A95A-47F036619C2E}"/>
          </ac:spMkLst>
        </pc:spChg>
        <pc:picChg chg="mod">
          <ac:chgData name="" userId="3b99287881d56c4f" providerId="LiveId" clId="{462CA43D-3647-4132-9DED-DB3CCBE88D95}" dt="2020-06-24T23:14:16.711" v="952" actId="1076"/>
          <ac:picMkLst>
            <pc:docMk/>
            <pc:sldMk cId="30315915" sldId="434"/>
            <ac:picMk id="5" creationId="{7D8B91D2-D515-3844-9171-0967B9612532}"/>
          </ac:picMkLst>
        </pc:picChg>
        <pc:picChg chg="del">
          <ac:chgData name="" userId="3b99287881d56c4f" providerId="LiveId" clId="{462CA43D-3647-4132-9DED-DB3CCBE88D95}" dt="2020-06-24T17:51:50.826" v="864" actId="478"/>
          <ac:picMkLst>
            <pc:docMk/>
            <pc:sldMk cId="30315915" sldId="434"/>
            <ac:picMk id="17" creationId="{0DCE278D-0324-D84B-BD9F-201BDC9B034C}"/>
          </ac:picMkLst>
        </pc:picChg>
      </pc:sldChg>
      <pc:sldChg chg="addSp delSp modSp ord">
        <pc:chgData name="" userId="3b99287881d56c4f" providerId="LiveId" clId="{462CA43D-3647-4132-9DED-DB3CCBE88D95}" dt="2020-06-24T23:13:15.428" v="942" actId="20577"/>
        <pc:sldMkLst>
          <pc:docMk/>
          <pc:sldMk cId="3776920674" sldId="435"/>
        </pc:sldMkLst>
        <pc:spChg chg="add del">
          <ac:chgData name="" userId="3b99287881d56c4f" providerId="LiveId" clId="{462CA43D-3647-4132-9DED-DB3CCBE88D95}" dt="2020-06-17T02:48:53.897" v="522" actId="478"/>
          <ac:spMkLst>
            <pc:docMk/>
            <pc:sldMk cId="3776920674" sldId="435"/>
            <ac:spMk id="2" creationId="{0E990761-1E95-4065-98EC-0612D1BB1D36}"/>
          </ac:spMkLst>
        </pc:spChg>
        <pc:spChg chg="add del">
          <ac:chgData name="" userId="3b99287881d56c4f" providerId="LiveId" clId="{462CA43D-3647-4132-9DED-DB3CCBE88D95}" dt="2020-06-24T23:12:59.614" v="937"/>
          <ac:spMkLst>
            <pc:docMk/>
            <pc:sldMk cId="3776920674" sldId="435"/>
            <ac:spMk id="2" creationId="{AB258DB6-7E7A-452F-B56B-A8F7F59A79C6}"/>
          </ac:spMkLst>
        </pc:spChg>
        <pc:spChg chg="add mod">
          <ac:chgData name="" userId="3b99287881d56c4f" providerId="LiveId" clId="{462CA43D-3647-4132-9DED-DB3CCBE88D95}" dt="2020-06-17T03:04:40.619" v="715" actId="20577"/>
          <ac:spMkLst>
            <pc:docMk/>
            <pc:sldMk cId="3776920674" sldId="435"/>
            <ac:spMk id="3" creationId="{7B0DBBC8-4363-40C7-856B-7FF6FCF74AFA}"/>
          </ac:spMkLst>
        </pc:spChg>
        <pc:spChg chg="add del mod">
          <ac:chgData name="" userId="3b99287881d56c4f" providerId="LiveId" clId="{462CA43D-3647-4132-9DED-DB3CCBE88D95}" dt="2020-06-24T23:13:05.997" v="939" actId="478"/>
          <ac:spMkLst>
            <pc:docMk/>
            <pc:sldMk cId="3776920674" sldId="435"/>
            <ac:spMk id="4" creationId="{453F691A-EA29-434B-A124-1C5D6636A588}"/>
          </ac:spMkLst>
        </pc:spChg>
        <pc:spChg chg="add del">
          <ac:chgData name="" userId="3b99287881d56c4f" providerId="LiveId" clId="{462CA43D-3647-4132-9DED-DB3CCBE88D95}" dt="2020-06-17T02:49:08.423" v="524" actId="478"/>
          <ac:spMkLst>
            <pc:docMk/>
            <pc:sldMk cId="3776920674" sldId="435"/>
            <ac:spMk id="5" creationId="{811B09E0-E117-4B34-BB1F-8D280226D9E2}"/>
          </ac:spMkLst>
        </pc:spChg>
        <pc:spChg chg="add del">
          <ac:chgData name="" userId="3b99287881d56c4f" providerId="LiveId" clId="{462CA43D-3647-4132-9DED-DB3CCBE88D95}" dt="2020-06-17T02:49:49.922" v="528" actId="478"/>
          <ac:spMkLst>
            <pc:docMk/>
            <pc:sldMk cId="3776920674" sldId="435"/>
            <ac:spMk id="7" creationId="{7F282A98-AA45-443E-9E11-E97CB250E07C}"/>
          </ac:spMkLst>
        </pc:spChg>
        <pc:spChg chg="add del">
          <ac:chgData name="" userId="3b99287881d56c4f" providerId="LiveId" clId="{462CA43D-3647-4132-9DED-DB3CCBE88D95}" dt="2020-06-17T02:50:02.548" v="530" actId="478"/>
          <ac:spMkLst>
            <pc:docMk/>
            <pc:sldMk cId="3776920674" sldId="435"/>
            <ac:spMk id="8" creationId="{B44C7B97-B073-424E-9876-9456F89B1533}"/>
          </ac:spMkLst>
        </pc:spChg>
        <pc:spChg chg="add del">
          <ac:chgData name="" userId="3b99287881d56c4f" providerId="LiveId" clId="{462CA43D-3647-4132-9DED-DB3CCBE88D95}" dt="2020-06-17T02:50:09.667" v="534" actId="478"/>
          <ac:spMkLst>
            <pc:docMk/>
            <pc:sldMk cId="3776920674" sldId="435"/>
            <ac:spMk id="10" creationId="{7639E6A2-F786-4CAA-9927-76AA1021FC54}"/>
          </ac:spMkLst>
        </pc:spChg>
        <pc:spChg chg="add mod">
          <ac:chgData name="" userId="3b99287881d56c4f" providerId="LiveId" clId="{462CA43D-3647-4132-9DED-DB3CCBE88D95}" dt="2020-06-17T03:05:47.360" v="716" actId="1076"/>
          <ac:spMkLst>
            <pc:docMk/>
            <pc:sldMk cId="3776920674" sldId="435"/>
            <ac:spMk id="13" creationId="{6EDC4B6B-0DA2-450E-BB04-FB4CFA814A79}"/>
          </ac:spMkLst>
        </pc:spChg>
        <pc:spChg chg="add mod">
          <ac:chgData name="" userId="3b99287881d56c4f" providerId="LiveId" clId="{462CA43D-3647-4132-9DED-DB3CCBE88D95}" dt="2020-06-24T23:13:15.428" v="942" actId="20577"/>
          <ac:spMkLst>
            <pc:docMk/>
            <pc:sldMk cId="3776920674" sldId="435"/>
            <ac:spMk id="16" creationId="{7989B6B8-9BFB-4C8C-86EC-6E3449ED826B}"/>
          </ac:spMkLst>
        </pc:spChg>
        <pc:spChg chg="add mod">
          <ac:chgData name="" userId="3b99287881d56c4f" providerId="LiveId" clId="{462CA43D-3647-4132-9DED-DB3CCBE88D95}" dt="2020-06-17T02:56:56.111" v="623" actId="1076"/>
          <ac:spMkLst>
            <pc:docMk/>
            <pc:sldMk cId="3776920674" sldId="435"/>
            <ac:spMk id="19" creationId="{9CFEEEC2-D596-47B6-8D04-3A562592D689}"/>
          </ac:spMkLst>
        </pc:spChg>
        <pc:spChg chg="add mod">
          <ac:chgData name="" userId="3b99287881d56c4f" providerId="LiveId" clId="{462CA43D-3647-4132-9DED-DB3CCBE88D95}" dt="2020-06-17T03:07:14.402" v="732"/>
          <ac:spMkLst>
            <pc:docMk/>
            <pc:sldMk cId="3776920674" sldId="435"/>
            <ac:spMk id="20" creationId="{2AFE1413-358B-4C31-A244-13CFCD81A912}"/>
          </ac:spMkLst>
        </pc:spChg>
        <pc:spChg chg="add mod">
          <ac:chgData name="" userId="3b99287881d56c4f" providerId="LiveId" clId="{462CA43D-3647-4132-9DED-DB3CCBE88D95}" dt="2020-06-17T02:59:03.451" v="659" actId="20577"/>
          <ac:spMkLst>
            <pc:docMk/>
            <pc:sldMk cId="3776920674" sldId="435"/>
            <ac:spMk id="21" creationId="{41FD2B84-B0A4-4A85-9DAD-C53F5218C6C8}"/>
          </ac:spMkLst>
        </pc:spChg>
        <pc:picChg chg="del mod">
          <ac:chgData name="" userId="3b99287881d56c4f" providerId="LiveId" clId="{462CA43D-3647-4132-9DED-DB3CCBE88D95}" dt="2020-06-17T02:59:26.450" v="660" actId="478"/>
          <ac:picMkLst>
            <pc:docMk/>
            <pc:sldMk cId="3776920674" sldId="435"/>
            <ac:picMk id="4" creationId="{48C5C4ED-D40C-1648-AF64-1391F0E53844}"/>
          </ac:picMkLst>
        </pc:picChg>
        <pc:picChg chg="add del">
          <ac:chgData name="" userId="3b99287881d56c4f" providerId="LiveId" clId="{462CA43D-3647-4132-9DED-DB3CCBE88D95}" dt="2020-06-17T02:49:11.790" v="526" actId="478"/>
          <ac:picMkLst>
            <pc:docMk/>
            <pc:sldMk cId="3776920674" sldId="435"/>
            <ac:picMk id="6" creationId="{F02CF14D-06E7-458F-8BEA-A8D3DCC65DB6}"/>
          </ac:picMkLst>
        </pc:picChg>
        <pc:picChg chg="add del">
          <ac:chgData name="" userId="3b99287881d56c4f" providerId="LiveId" clId="{462CA43D-3647-4132-9DED-DB3CCBE88D95}" dt="2020-06-17T02:50:05.873" v="532" actId="478"/>
          <ac:picMkLst>
            <pc:docMk/>
            <pc:sldMk cId="3776920674" sldId="435"/>
            <ac:picMk id="9" creationId="{B660C7B2-4B53-452E-8B5D-C52E6453C3B2}"/>
          </ac:picMkLst>
        </pc:picChg>
        <pc:picChg chg="add del">
          <ac:chgData name="" userId="3b99287881d56c4f" providerId="LiveId" clId="{462CA43D-3647-4132-9DED-DB3CCBE88D95}" dt="2020-06-24T23:13:08.819" v="940" actId="478"/>
          <ac:picMkLst>
            <pc:docMk/>
            <pc:sldMk cId="3776920674" sldId="435"/>
            <ac:picMk id="12" creationId="{F6416DC6-B3EC-4D32-B8A8-36713F1A32D8}"/>
          </ac:picMkLst>
        </pc:picChg>
        <pc:picChg chg="add del mod">
          <ac:chgData name="" userId="3b99287881d56c4f" providerId="LiveId" clId="{462CA43D-3647-4132-9DED-DB3CCBE88D95}" dt="2020-06-17T02:53:25.194" v="539" actId="478"/>
          <ac:picMkLst>
            <pc:docMk/>
            <pc:sldMk cId="3776920674" sldId="435"/>
            <ac:picMk id="12" creationId="{FE83481B-C488-4E04-AF4D-91003D591BAC}"/>
          </ac:picMkLst>
        </pc:picChg>
        <pc:picChg chg="add">
          <ac:chgData name="" userId="3b99287881d56c4f" providerId="LiveId" clId="{462CA43D-3647-4132-9DED-DB3CCBE88D95}" dt="2020-06-24T23:13:13.324" v="941"/>
          <ac:picMkLst>
            <pc:docMk/>
            <pc:sldMk cId="3776920674" sldId="435"/>
            <ac:picMk id="15" creationId="{8B1909FA-94BE-4190-9ABC-AB39A1BF4181}"/>
          </ac:picMkLst>
        </pc:picChg>
        <pc:picChg chg="add mod">
          <ac:chgData name="" userId="3b99287881d56c4f" providerId="LiveId" clId="{462CA43D-3647-4132-9DED-DB3CCBE88D95}" dt="2020-06-17T03:06:20.832" v="729" actId="1076"/>
          <ac:picMkLst>
            <pc:docMk/>
            <pc:sldMk cId="3776920674" sldId="435"/>
            <ac:picMk id="22" creationId="{B77A04DF-D05B-413D-B287-45B0D342F9EC}"/>
          </ac:picMkLst>
        </pc:picChg>
        <pc:picChg chg="add mod">
          <ac:chgData name="" userId="3b99287881d56c4f" providerId="LiveId" clId="{462CA43D-3647-4132-9DED-DB3CCBE88D95}" dt="2020-06-17T03:05:47.360" v="716" actId="1076"/>
          <ac:picMkLst>
            <pc:docMk/>
            <pc:sldMk cId="3776920674" sldId="435"/>
            <ac:picMk id="1026" creationId="{94E400DF-C959-408C-A148-4D9FAC3F0C5B}"/>
          </ac:picMkLst>
        </pc:picChg>
        <pc:picChg chg="add mod">
          <ac:chgData name="" userId="3b99287881d56c4f" providerId="LiveId" clId="{462CA43D-3647-4132-9DED-DB3CCBE88D95}" dt="2020-06-17T02:55:29.927" v="552" actId="1076"/>
          <ac:picMkLst>
            <pc:docMk/>
            <pc:sldMk cId="3776920674" sldId="435"/>
            <ac:picMk id="1028" creationId="{2D88E893-F5E0-4A80-A209-05AEED93D1CF}"/>
          </ac:picMkLst>
        </pc:picChg>
        <pc:picChg chg="add mod">
          <ac:chgData name="" userId="3b99287881d56c4f" providerId="LiveId" clId="{462CA43D-3647-4132-9DED-DB3CCBE88D95}" dt="2020-06-17T03:06:09.512" v="726" actId="1076"/>
          <ac:picMkLst>
            <pc:docMk/>
            <pc:sldMk cId="3776920674" sldId="435"/>
            <ac:picMk id="1030" creationId="{932A77E7-CC82-4FC7-933C-F06120A9CC05}"/>
          </ac:picMkLst>
        </pc:picChg>
        <pc:picChg chg="add del mod">
          <ac:chgData name="" userId="3b99287881d56c4f" providerId="LiveId" clId="{462CA43D-3647-4132-9DED-DB3CCBE88D95}" dt="2020-06-17T02:55:13.959" v="546"/>
          <ac:picMkLst>
            <pc:docMk/>
            <pc:sldMk cId="3776920674" sldId="435"/>
            <ac:picMk id="1032" creationId="{246400D5-4544-42B8-B7E8-E7E648DABACA}"/>
          </ac:picMkLst>
        </pc:picChg>
        <pc:picChg chg="add mod modCrop">
          <ac:chgData name="" userId="3b99287881d56c4f" providerId="LiveId" clId="{462CA43D-3647-4132-9DED-DB3CCBE88D95}" dt="2020-06-17T02:55:26.663" v="551" actId="1076"/>
          <ac:picMkLst>
            <pc:docMk/>
            <pc:sldMk cId="3776920674" sldId="435"/>
            <ac:picMk id="1034" creationId="{5011EACC-4F53-4C7D-AD66-69A1D599A0F8}"/>
          </ac:picMkLst>
        </pc:picChg>
      </pc:sldChg>
      <pc:sldChg chg="delSp">
        <pc:chgData name="" userId="3b99287881d56c4f" providerId="LiveId" clId="{462CA43D-3647-4132-9DED-DB3CCBE88D95}" dt="2020-06-24T17:51:39.139" v="858" actId="478"/>
        <pc:sldMkLst>
          <pc:docMk/>
          <pc:sldMk cId="3731140722" sldId="440"/>
        </pc:sldMkLst>
        <pc:picChg chg="del">
          <ac:chgData name="" userId="3b99287881d56c4f" providerId="LiveId" clId="{462CA43D-3647-4132-9DED-DB3CCBE88D95}" dt="2020-06-24T17:51:39.139" v="858" actId="478"/>
          <ac:picMkLst>
            <pc:docMk/>
            <pc:sldMk cId="3731140722" sldId="440"/>
            <ac:picMk id="17" creationId="{0DCE278D-0324-D84B-BD9F-201BDC9B034C}"/>
          </ac:picMkLst>
        </pc:picChg>
      </pc:sldChg>
      <pc:sldChg chg="addSp delSp modSp add">
        <pc:chgData name="" userId="3b99287881d56c4f" providerId="LiveId" clId="{462CA43D-3647-4132-9DED-DB3CCBE88D95}" dt="2020-06-24T23:12:46.156" v="934" actId="20577"/>
        <pc:sldMkLst>
          <pc:docMk/>
          <pc:sldMk cId="1270423393" sldId="443"/>
        </pc:sldMkLst>
        <pc:spChg chg="mod">
          <ac:chgData name="" userId="3b99287881d56c4f" providerId="LiveId" clId="{462CA43D-3647-4132-9DED-DB3CCBE88D95}" dt="2020-06-15T06:29:40.724" v="7" actId="6549"/>
          <ac:spMkLst>
            <pc:docMk/>
            <pc:sldMk cId="1270423393" sldId="443"/>
            <ac:spMk id="5" creationId="{2FDC5812-9BDA-4344-97A6-8569986A66E3}"/>
          </ac:spMkLst>
        </pc:spChg>
        <pc:spChg chg="mod">
          <ac:chgData name="" userId="3b99287881d56c4f" providerId="LiveId" clId="{462CA43D-3647-4132-9DED-DB3CCBE88D95}" dt="2020-06-24T23:12:46.156" v="934" actId="20577"/>
          <ac:spMkLst>
            <pc:docMk/>
            <pc:sldMk cId="1270423393" sldId="443"/>
            <ac:spMk id="16" creationId="{A9A939CE-4265-404B-BAC9-5EB021A2A701}"/>
          </ac:spMkLst>
        </pc:spChg>
        <pc:picChg chg="del">
          <ac:chgData name="" userId="3b99287881d56c4f" providerId="LiveId" clId="{462CA43D-3647-4132-9DED-DB3CCBE88D95}" dt="2020-06-24T17:52:03.025" v="869" actId="478"/>
          <ac:picMkLst>
            <pc:docMk/>
            <pc:sldMk cId="1270423393" sldId="443"/>
            <ac:picMk id="11" creationId="{7766543D-CA0F-2442-9530-D5673E9C4C52}"/>
          </ac:picMkLst>
        </pc:picChg>
        <pc:picChg chg="del">
          <ac:chgData name="" userId="3b99287881d56c4f" providerId="LiveId" clId="{462CA43D-3647-4132-9DED-DB3CCBE88D95}" dt="2020-06-15T06:29:45.120" v="10" actId="478"/>
          <ac:picMkLst>
            <pc:docMk/>
            <pc:sldMk cId="1270423393" sldId="443"/>
            <ac:picMk id="28" creationId="{23DF80E2-285C-D24B-B61D-6B2B275AB7D4}"/>
          </ac:picMkLst>
        </pc:picChg>
        <pc:picChg chg="del">
          <ac:chgData name="" userId="3b99287881d56c4f" providerId="LiveId" clId="{462CA43D-3647-4132-9DED-DB3CCBE88D95}" dt="2020-06-15T06:29:46.902" v="13" actId="478"/>
          <ac:picMkLst>
            <pc:docMk/>
            <pc:sldMk cId="1270423393" sldId="443"/>
            <ac:picMk id="30" creationId="{E9711A26-4BA2-5D4D-BBB8-F2C40FD5DD8E}"/>
          </ac:picMkLst>
        </pc:picChg>
        <pc:picChg chg="del">
          <ac:chgData name="" userId="3b99287881d56c4f" providerId="LiveId" clId="{462CA43D-3647-4132-9DED-DB3CCBE88D95}" dt="2020-06-15T06:29:47.345" v="14" actId="478"/>
          <ac:picMkLst>
            <pc:docMk/>
            <pc:sldMk cId="1270423393" sldId="443"/>
            <ac:picMk id="32" creationId="{F1CBA985-1809-5247-9B38-ADC5C6807ED6}"/>
          </ac:picMkLst>
        </pc:picChg>
        <pc:picChg chg="del">
          <ac:chgData name="" userId="3b99287881d56c4f" providerId="LiveId" clId="{462CA43D-3647-4132-9DED-DB3CCBE88D95}" dt="2020-06-15T06:29:45.749" v="11" actId="478"/>
          <ac:picMkLst>
            <pc:docMk/>
            <pc:sldMk cId="1270423393" sldId="443"/>
            <ac:picMk id="34" creationId="{5E2D61F6-50FC-0A42-ABD6-9923141AAB39}"/>
          </ac:picMkLst>
        </pc:picChg>
        <pc:picChg chg="del">
          <ac:chgData name="" userId="3b99287881d56c4f" providerId="LiveId" clId="{462CA43D-3647-4132-9DED-DB3CCBE88D95}" dt="2020-06-15T06:29:46.524" v="12" actId="478"/>
          <ac:picMkLst>
            <pc:docMk/>
            <pc:sldMk cId="1270423393" sldId="443"/>
            <ac:picMk id="36" creationId="{0A0F28E5-9E40-064D-BBEC-4B470D58009F}"/>
          </ac:picMkLst>
        </pc:picChg>
        <pc:picChg chg="del">
          <ac:chgData name="" userId="3b99287881d56c4f" providerId="LiveId" clId="{462CA43D-3647-4132-9DED-DB3CCBE88D95}" dt="2020-06-15T06:29:47.694" v="15" actId="478"/>
          <ac:picMkLst>
            <pc:docMk/>
            <pc:sldMk cId="1270423393" sldId="443"/>
            <ac:picMk id="40" creationId="{1971A5E8-E36D-084F-8A0D-58065846EAAF}"/>
          </ac:picMkLst>
        </pc:picChg>
        <pc:picChg chg="del">
          <ac:chgData name="" userId="3b99287881d56c4f" providerId="LiveId" clId="{462CA43D-3647-4132-9DED-DB3CCBE88D95}" dt="2020-06-15T06:29:44.769" v="9" actId="478"/>
          <ac:picMkLst>
            <pc:docMk/>
            <pc:sldMk cId="1270423393" sldId="443"/>
            <ac:picMk id="48" creationId="{3C43F2CF-B95B-494D-9FAA-EBE7D7FD45B5}"/>
          </ac:picMkLst>
        </pc:picChg>
        <pc:picChg chg="del">
          <ac:chgData name="" userId="3b99287881d56c4f" providerId="LiveId" clId="{462CA43D-3647-4132-9DED-DB3CCBE88D95}" dt="2020-06-15T06:29:44.383" v="8" actId="478"/>
          <ac:picMkLst>
            <pc:docMk/>
            <pc:sldMk cId="1270423393" sldId="443"/>
            <ac:picMk id="56" creationId="{507713F0-0950-5741-A3A4-543723122CF4}"/>
          </ac:picMkLst>
        </pc:picChg>
        <pc:picChg chg="add del mod">
          <ac:chgData name="" userId="3b99287881d56c4f" providerId="LiveId" clId="{462CA43D-3647-4132-9DED-DB3CCBE88D95}" dt="2020-06-15T06:34:32.577" v="46" actId="478"/>
          <ac:picMkLst>
            <pc:docMk/>
            <pc:sldMk cId="1270423393" sldId="443"/>
            <ac:picMk id="2050" creationId="{3B5D9480-A812-440B-8F0B-6155EBC1AA1D}"/>
          </ac:picMkLst>
        </pc:picChg>
        <pc:picChg chg="add mod">
          <ac:chgData name="" userId="3b99287881d56c4f" providerId="LiveId" clId="{462CA43D-3647-4132-9DED-DB3CCBE88D95}" dt="2020-06-15T06:34:04.260" v="37" actId="1076"/>
          <ac:picMkLst>
            <pc:docMk/>
            <pc:sldMk cId="1270423393" sldId="443"/>
            <ac:picMk id="2052" creationId="{4DCA408E-C7B0-4150-97FC-520D766FA967}"/>
          </ac:picMkLst>
        </pc:picChg>
        <pc:picChg chg="add mod">
          <ac:chgData name="" userId="3b99287881d56c4f" providerId="LiveId" clId="{462CA43D-3647-4132-9DED-DB3CCBE88D95}" dt="2020-06-15T06:34:11.980" v="40" actId="1076"/>
          <ac:picMkLst>
            <pc:docMk/>
            <pc:sldMk cId="1270423393" sldId="443"/>
            <ac:picMk id="2054" creationId="{93354B86-F136-428F-A4E0-0CB32C298365}"/>
          </ac:picMkLst>
        </pc:picChg>
        <pc:picChg chg="add mod">
          <ac:chgData name="" userId="3b99287881d56c4f" providerId="LiveId" clId="{462CA43D-3647-4132-9DED-DB3CCBE88D95}" dt="2020-06-15T06:34:10.595" v="39" actId="1076"/>
          <ac:picMkLst>
            <pc:docMk/>
            <pc:sldMk cId="1270423393" sldId="443"/>
            <ac:picMk id="2056" creationId="{553E4F95-A085-47F6-9CB2-E4EAD228FD62}"/>
          </ac:picMkLst>
        </pc:picChg>
        <pc:picChg chg="add mod">
          <ac:chgData name="" userId="3b99287881d56c4f" providerId="LiveId" clId="{462CA43D-3647-4132-9DED-DB3CCBE88D95}" dt="2020-06-15T06:34:30.372" v="45" actId="1076"/>
          <ac:picMkLst>
            <pc:docMk/>
            <pc:sldMk cId="1270423393" sldId="443"/>
            <ac:picMk id="2058" creationId="{3A696335-D72C-474B-9FAF-826D57F34BBC}"/>
          </ac:picMkLst>
        </pc:picChg>
        <pc:picChg chg="add mod">
          <ac:chgData name="" userId="3b99287881d56c4f" providerId="LiveId" clId="{462CA43D-3647-4132-9DED-DB3CCBE88D95}" dt="2020-06-15T06:34:20.268" v="43" actId="1076"/>
          <ac:picMkLst>
            <pc:docMk/>
            <pc:sldMk cId="1270423393" sldId="443"/>
            <ac:picMk id="2060" creationId="{6B0A5DD8-18A0-478C-915F-C96D5D70B710}"/>
          </ac:picMkLst>
        </pc:picChg>
      </pc:sldChg>
      <pc:sldChg chg="add">
        <pc:chgData name="" userId="3b99287881d56c4f" providerId="LiveId" clId="{462CA43D-3647-4132-9DED-DB3CCBE88D95}" dt="2020-06-24T17:59:20.296" v="924"/>
        <pc:sldMkLst>
          <pc:docMk/>
          <pc:sldMk cId="2410168699" sldId="445"/>
        </pc:sldMkLst>
      </pc:sldChg>
      <pc:sldChg chg="addSp delSp modSp add">
        <pc:chgData name="" userId="3b99287881d56c4f" providerId="LiveId" clId="{462CA43D-3647-4132-9DED-DB3CCBE88D95}" dt="2020-06-24T23:16:33.111" v="957" actId="1076"/>
        <pc:sldMkLst>
          <pc:docMk/>
          <pc:sldMk cId="121753143" sldId="447"/>
        </pc:sldMkLst>
        <pc:spChg chg="mod">
          <ac:chgData name="" userId="3b99287881d56c4f" providerId="LiveId" clId="{462CA43D-3647-4132-9DED-DB3CCBE88D95}" dt="2020-06-24T23:16:30.862" v="956" actId="1076"/>
          <ac:spMkLst>
            <pc:docMk/>
            <pc:sldMk cId="121753143" sldId="447"/>
            <ac:spMk id="2" creationId="{A949DCE5-C4C9-764E-9E5D-FE96F1FC90D2}"/>
          </ac:spMkLst>
        </pc:spChg>
        <pc:spChg chg="mod">
          <ac:chgData name="" userId="3b99287881d56c4f" providerId="LiveId" clId="{462CA43D-3647-4132-9DED-DB3CCBE88D95}" dt="2020-06-24T23:13:58.273" v="948" actId="20577"/>
          <ac:spMkLst>
            <pc:docMk/>
            <pc:sldMk cId="121753143" sldId="447"/>
            <ac:spMk id="11" creationId="{E02728C0-8E15-2E4A-A95A-47F036619C2E}"/>
          </ac:spMkLst>
        </pc:spChg>
        <pc:picChg chg="add mod">
          <ac:chgData name="" userId="3b99287881d56c4f" providerId="LiveId" clId="{462CA43D-3647-4132-9DED-DB3CCBE88D95}" dt="2020-06-24T23:16:33.111" v="957" actId="1076"/>
          <ac:picMkLst>
            <pc:docMk/>
            <pc:sldMk cId="121753143" sldId="447"/>
            <ac:picMk id="5" creationId="{8CB23B78-ACC2-40D5-AF45-820BA36245E4}"/>
          </ac:picMkLst>
        </pc:picChg>
        <pc:picChg chg="del">
          <ac:chgData name="" userId="3b99287881d56c4f" providerId="LiveId" clId="{462CA43D-3647-4132-9DED-DB3CCBE88D95}" dt="2020-06-24T23:15:10.635" v="953" actId="478"/>
          <ac:picMkLst>
            <pc:docMk/>
            <pc:sldMk cId="121753143" sldId="447"/>
            <ac:picMk id="6" creationId="{34E98777-9D08-5643-A424-CAF6B6A2279B}"/>
          </ac:picMkLst>
        </pc:picChg>
        <pc:picChg chg="del">
          <ac:chgData name="" userId="3b99287881d56c4f" providerId="LiveId" clId="{462CA43D-3647-4132-9DED-DB3CCBE88D95}" dt="2020-06-24T17:51:54.044" v="865" actId="478"/>
          <ac:picMkLst>
            <pc:docMk/>
            <pc:sldMk cId="121753143" sldId="447"/>
            <ac:picMk id="17" creationId="{0DCE278D-0324-D84B-BD9F-201BDC9B034C}"/>
          </ac:picMkLst>
        </pc:picChg>
      </pc:sldChg>
      <pc:sldChg chg="delSp modSp">
        <pc:chgData name="" userId="3b99287881d56c4f" providerId="LiveId" clId="{462CA43D-3647-4132-9DED-DB3CCBE88D95}" dt="2020-06-24T23:13:40.606" v="943" actId="20577"/>
        <pc:sldMkLst>
          <pc:docMk/>
          <pc:sldMk cId="383769236" sldId="448"/>
        </pc:sldMkLst>
        <pc:spChg chg="mod">
          <ac:chgData name="" userId="3b99287881d56c4f" providerId="LiveId" clId="{462CA43D-3647-4132-9DED-DB3CCBE88D95}" dt="2020-06-24T23:13:40.606" v="943" actId="20577"/>
          <ac:spMkLst>
            <pc:docMk/>
            <pc:sldMk cId="383769236" sldId="448"/>
            <ac:spMk id="18" creationId="{C2ACB6AE-FA11-9E4A-8C50-EA6BFFCD7B86}"/>
          </ac:spMkLst>
        </pc:spChg>
        <pc:picChg chg="del">
          <ac:chgData name="" userId="3b99287881d56c4f" providerId="LiveId" clId="{462CA43D-3647-4132-9DED-DB3CCBE88D95}" dt="2020-06-24T17:51:59.565" v="868" actId="478"/>
          <ac:picMkLst>
            <pc:docMk/>
            <pc:sldMk cId="383769236" sldId="448"/>
            <ac:picMk id="17" creationId="{0DCE278D-0324-D84B-BD9F-201BDC9B034C}"/>
          </ac:picMkLst>
        </pc:picChg>
      </pc:sldChg>
      <pc:sldChg chg="addSp delSp modSp add ord">
        <pc:chgData name="" userId="3b99287881d56c4f" providerId="LiveId" clId="{462CA43D-3647-4132-9DED-DB3CCBE88D95}" dt="2020-06-24T17:53:22.688" v="875"/>
        <pc:sldMkLst>
          <pc:docMk/>
          <pc:sldMk cId="3379713453" sldId="449"/>
        </pc:sldMkLst>
        <pc:spChg chg="add mod">
          <ac:chgData name="" userId="3b99287881d56c4f" providerId="LiveId" clId="{462CA43D-3647-4132-9DED-DB3CCBE88D95}" dt="2020-06-24T17:53:22.688" v="875"/>
          <ac:spMkLst>
            <pc:docMk/>
            <pc:sldMk cId="3379713453" sldId="449"/>
            <ac:spMk id="2" creationId="{9922ECF3-6AF0-4856-A97C-7CEB63604423}"/>
          </ac:spMkLst>
        </pc:spChg>
        <pc:spChg chg="mod">
          <ac:chgData name="" userId="3b99287881d56c4f" providerId="LiveId" clId="{462CA43D-3647-4132-9DED-DB3CCBE88D95}" dt="2020-06-24T17:46:40.665" v="818"/>
          <ac:spMkLst>
            <pc:docMk/>
            <pc:sldMk cId="3379713453" sldId="449"/>
            <ac:spMk id="5" creationId="{2FDC5812-9BDA-4344-97A6-8569986A66E3}"/>
          </ac:spMkLst>
        </pc:spChg>
        <pc:picChg chg="del">
          <ac:chgData name="" userId="3b99287881d56c4f" providerId="LiveId" clId="{462CA43D-3647-4132-9DED-DB3CCBE88D95}" dt="2020-06-24T17:50:43.201" v="832" actId="478"/>
          <ac:picMkLst>
            <pc:docMk/>
            <pc:sldMk cId="3379713453" sldId="449"/>
            <ac:picMk id="4" creationId="{BF80AAA3-A0FC-924E-BF17-B2D2B919914F}"/>
          </ac:picMkLst>
        </pc:picChg>
      </pc:sldChg>
      <pc:sldChg chg="delSp modSp add">
        <pc:chgData name="" userId="3b99287881d56c4f" providerId="LiveId" clId="{462CA43D-3647-4132-9DED-DB3CCBE88D95}" dt="2020-06-24T17:53:26.899" v="877"/>
        <pc:sldMkLst>
          <pc:docMk/>
          <pc:sldMk cId="1243837636" sldId="450"/>
        </pc:sldMkLst>
        <pc:spChg chg="mod">
          <ac:chgData name="" userId="3b99287881d56c4f" providerId="LiveId" clId="{462CA43D-3647-4132-9DED-DB3CCBE88D95}" dt="2020-06-24T17:53:26.899" v="877"/>
          <ac:spMkLst>
            <pc:docMk/>
            <pc:sldMk cId="1243837636" sldId="450"/>
            <ac:spMk id="2" creationId="{9922ECF3-6AF0-4856-A97C-7CEB63604423}"/>
          </ac:spMkLst>
        </pc:spChg>
        <pc:spChg chg="mod">
          <ac:chgData name="" userId="3b99287881d56c4f" providerId="LiveId" clId="{462CA43D-3647-4132-9DED-DB3CCBE88D95}" dt="2020-06-24T17:50:35.524" v="830"/>
          <ac:spMkLst>
            <pc:docMk/>
            <pc:sldMk cId="1243837636" sldId="450"/>
            <ac:spMk id="5" creationId="{2FDC5812-9BDA-4344-97A6-8569986A66E3}"/>
          </ac:spMkLst>
        </pc:spChg>
        <pc:picChg chg="del">
          <ac:chgData name="" userId="3b99287881d56c4f" providerId="LiveId" clId="{462CA43D-3647-4132-9DED-DB3CCBE88D95}" dt="2020-06-24T17:50:37.120" v="831" actId="478"/>
          <ac:picMkLst>
            <pc:docMk/>
            <pc:sldMk cId="1243837636" sldId="450"/>
            <ac:picMk id="4" creationId="{BF80AAA3-A0FC-924E-BF17-B2D2B919914F}"/>
          </ac:picMkLst>
        </pc:picChg>
      </pc:sldChg>
      <pc:sldChg chg="addSp delSp modSp add">
        <pc:chgData name="" userId="3b99287881d56c4f" providerId="LiveId" clId="{462CA43D-3647-4132-9DED-DB3CCBE88D95}" dt="2020-06-24T17:53:29.693" v="879"/>
        <pc:sldMkLst>
          <pc:docMk/>
          <pc:sldMk cId="3053935247" sldId="451"/>
        </pc:sldMkLst>
        <pc:spChg chg="mod">
          <ac:chgData name="" userId="3b99287881d56c4f" providerId="LiveId" clId="{462CA43D-3647-4132-9DED-DB3CCBE88D95}" dt="2020-06-24T17:50:13.664" v="827"/>
          <ac:spMkLst>
            <pc:docMk/>
            <pc:sldMk cId="3053935247" sldId="451"/>
            <ac:spMk id="5" creationId="{2FDC5812-9BDA-4344-97A6-8569986A66E3}"/>
          </ac:spMkLst>
        </pc:spChg>
        <pc:spChg chg="add mod">
          <ac:chgData name="" userId="3b99287881d56c4f" providerId="LiveId" clId="{462CA43D-3647-4132-9DED-DB3CCBE88D95}" dt="2020-06-24T17:53:29.693" v="879"/>
          <ac:spMkLst>
            <pc:docMk/>
            <pc:sldMk cId="3053935247" sldId="451"/>
            <ac:spMk id="15" creationId="{3166F057-5FE1-4972-89AD-18E2991B0D8D}"/>
          </ac:spMkLst>
        </pc:spChg>
        <pc:spChg chg="del">
          <ac:chgData name="" userId="3b99287881d56c4f" providerId="LiveId" clId="{462CA43D-3647-4132-9DED-DB3CCBE88D95}" dt="2020-06-24T17:49:20.185" v="822" actId="478"/>
          <ac:spMkLst>
            <pc:docMk/>
            <pc:sldMk cId="3053935247" sldId="451"/>
            <ac:spMk id="26" creationId="{09E420C5-9865-7842-9313-971A85AAFC7A}"/>
          </ac:spMkLst>
        </pc:spChg>
        <pc:spChg chg="del">
          <ac:chgData name="" userId="3b99287881d56c4f" providerId="LiveId" clId="{462CA43D-3647-4132-9DED-DB3CCBE88D95}" dt="2020-06-24T17:49:20.185" v="822" actId="478"/>
          <ac:spMkLst>
            <pc:docMk/>
            <pc:sldMk cId="3053935247" sldId="451"/>
            <ac:spMk id="27" creationId="{219B64CA-FCC5-5F49-8BDA-FCB4E2262322}"/>
          </ac:spMkLst>
        </pc:spChg>
        <pc:spChg chg="del">
          <ac:chgData name="" userId="3b99287881d56c4f" providerId="LiveId" clId="{462CA43D-3647-4132-9DED-DB3CCBE88D95}" dt="2020-06-24T17:49:20.185" v="822" actId="478"/>
          <ac:spMkLst>
            <pc:docMk/>
            <pc:sldMk cId="3053935247" sldId="451"/>
            <ac:spMk id="28" creationId="{EDA04317-81E6-6A42-805E-B7DD397B31B2}"/>
          </ac:spMkLst>
        </pc:spChg>
        <pc:spChg chg="del">
          <ac:chgData name="" userId="3b99287881d56c4f" providerId="LiveId" clId="{462CA43D-3647-4132-9DED-DB3CCBE88D95}" dt="2020-06-24T17:49:20.185" v="822" actId="478"/>
          <ac:spMkLst>
            <pc:docMk/>
            <pc:sldMk cId="3053935247" sldId="451"/>
            <ac:spMk id="29" creationId="{5FC16CFA-4AD6-9F40-99A2-F8DD0BFE7DF8}"/>
          </ac:spMkLst>
        </pc:spChg>
        <pc:picChg chg="del">
          <ac:chgData name="" userId="3b99287881d56c4f" providerId="LiveId" clId="{462CA43D-3647-4132-9DED-DB3CCBE88D95}" dt="2020-06-24T17:49:20.185" v="822" actId="478"/>
          <ac:picMkLst>
            <pc:docMk/>
            <pc:sldMk cId="3053935247" sldId="451"/>
            <ac:picMk id="3" creationId="{821A5A81-3BCA-C84E-8F96-55492ADA1280}"/>
          </ac:picMkLst>
        </pc:picChg>
        <pc:picChg chg="del">
          <ac:chgData name="" userId="3b99287881d56c4f" providerId="LiveId" clId="{462CA43D-3647-4132-9DED-DB3CCBE88D95}" dt="2020-06-24T17:52:39.050" v="873" actId="478"/>
          <ac:picMkLst>
            <pc:docMk/>
            <pc:sldMk cId="3053935247" sldId="451"/>
            <ac:picMk id="4" creationId="{BF80AAA3-A0FC-924E-BF17-B2D2B919914F}"/>
          </ac:picMkLst>
        </pc:picChg>
        <pc:picChg chg="del">
          <ac:chgData name="" userId="3b99287881d56c4f" providerId="LiveId" clId="{462CA43D-3647-4132-9DED-DB3CCBE88D95}" dt="2020-06-24T17:49:20.185" v="822" actId="478"/>
          <ac:picMkLst>
            <pc:docMk/>
            <pc:sldMk cId="3053935247" sldId="451"/>
            <ac:picMk id="10" creationId="{B9831242-E5B1-EC48-A449-65F0A2A532A8}"/>
          </ac:picMkLst>
        </pc:picChg>
        <pc:picChg chg="del">
          <ac:chgData name="" userId="3b99287881d56c4f" providerId="LiveId" clId="{462CA43D-3647-4132-9DED-DB3CCBE88D95}" dt="2020-06-24T17:49:20.185" v="822" actId="478"/>
          <ac:picMkLst>
            <pc:docMk/>
            <pc:sldMk cId="3053935247" sldId="451"/>
            <ac:picMk id="14" creationId="{9A8C67B3-B0AF-B842-8EBD-1059D7AB8D81}"/>
          </ac:picMkLst>
        </pc:picChg>
        <pc:picChg chg="del">
          <ac:chgData name="" userId="3b99287881d56c4f" providerId="LiveId" clId="{462CA43D-3647-4132-9DED-DB3CCBE88D95}" dt="2020-06-24T17:49:20.185" v="822" actId="478"/>
          <ac:picMkLst>
            <pc:docMk/>
            <pc:sldMk cId="3053935247" sldId="451"/>
            <ac:picMk id="18" creationId="{88FBAF9C-3A31-7845-9C89-07499987EA68}"/>
          </ac:picMkLst>
        </pc:picChg>
        <pc:picChg chg="del">
          <ac:chgData name="" userId="3b99287881d56c4f" providerId="LiveId" clId="{462CA43D-3647-4132-9DED-DB3CCBE88D95}" dt="2020-06-24T17:49:20.185" v="822" actId="478"/>
          <ac:picMkLst>
            <pc:docMk/>
            <pc:sldMk cId="3053935247" sldId="451"/>
            <ac:picMk id="22" creationId="{C878F093-F1DE-AF49-8BD4-758558FA173D}"/>
          </ac:picMkLst>
        </pc:picChg>
      </pc:sldChg>
      <pc:sldChg chg="delSp modSp add">
        <pc:chgData name="" userId="3b99287881d56c4f" providerId="LiveId" clId="{462CA43D-3647-4132-9DED-DB3CCBE88D95}" dt="2020-06-24T17:57:21.871" v="922" actId="478"/>
        <pc:sldMkLst>
          <pc:docMk/>
          <pc:sldMk cId="917189169" sldId="452"/>
        </pc:sldMkLst>
        <pc:spChg chg="mod">
          <ac:chgData name="" userId="3b99287881d56c4f" providerId="LiveId" clId="{462CA43D-3647-4132-9DED-DB3CCBE88D95}" dt="2020-06-24T17:57:12.558" v="917" actId="20577"/>
          <ac:spMkLst>
            <pc:docMk/>
            <pc:sldMk cId="917189169" sldId="452"/>
            <ac:spMk id="6" creationId="{6369BF47-4F9D-A24B-8809-9A00DB158E14}"/>
          </ac:spMkLst>
        </pc:spChg>
        <pc:spChg chg="del">
          <ac:chgData name="" userId="3b99287881d56c4f" providerId="LiveId" clId="{462CA43D-3647-4132-9DED-DB3CCBE88D95}" dt="2020-06-24T17:57:21.871" v="922" actId="478"/>
          <ac:spMkLst>
            <pc:docMk/>
            <pc:sldMk cId="917189169" sldId="452"/>
            <ac:spMk id="8" creationId="{F2944196-0144-CC43-9C72-A1A0E292C316}"/>
          </ac:spMkLst>
        </pc:spChg>
        <pc:spChg chg="del">
          <ac:chgData name="" userId="3b99287881d56c4f" providerId="LiveId" clId="{462CA43D-3647-4132-9DED-DB3CCBE88D95}" dt="2020-06-24T17:57:17.071" v="919" actId="478"/>
          <ac:spMkLst>
            <pc:docMk/>
            <pc:sldMk cId="917189169" sldId="452"/>
            <ac:spMk id="16" creationId="{40832B7B-6E72-5F46-8532-29ABA731C06F}"/>
          </ac:spMkLst>
        </pc:spChg>
        <pc:spChg chg="del">
          <ac:chgData name="" userId="3b99287881d56c4f" providerId="LiveId" clId="{462CA43D-3647-4132-9DED-DB3CCBE88D95}" dt="2020-06-24T17:57:20.204" v="921" actId="478"/>
          <ac:spMkLst>
            <pc:docMk/>
            <pc:sldMk cId="917189169" sldId="452"/>
            <ac:spMk id="17" creationId="{0F36C35E-7CCB-684B-8F8C-1E2B3BE4443E}"/>
          </ac:spMkLst>
        </pc:spChg>
        <pc:spChg chg="del">
          <ac:chgData name="" userId="3b99287881d56c4f" providerId="LiveId" clId="{462CA43D-3647-4132-9DED-DB3CCBE88D95}" dt="2020-06-24T17:57:18.925" v="920" actId="478"/>
          <ac:spMkLst>
            <pc:docMk/>
            <pc:sldMk cId="917189169" sldId="452"/>
            <ac:spMk id="21" creationId="{B5003EDA-4167-2C45-8F42-A1B82D0BAF63}"/>
          </ac:spMkLst>
        </pc:spChg>
        <pc:spChg chg="del">
          <ac:chgData name="" userId="3b99287881d56c4f" providerId="LiveId" clId="{462CA43D-3647-4132-9DED-DB3CCBE88D95}" dt="2020-06-24T17:57:18.925" v="920" actId="478"/>
          <ac:spMkLst>
            <pc:docMk/>
            <pc:sldMk cId="917189169" sldId="452"/>
            <ac:spMk id="22" creationId="{9640FB83-577B-2845-9F43-CEC123256991}"/>
          </ac:spMkLst>
        </pc:spChg>
        <pc:spChg chg="del">
          <ac:chgData name="" userId="3b99287881d56c4f" providerId="LiveId" clId="{462CA43D-3647-4132-9DED-DB3CCBE88D95}" dt="2020-06-24T17:57:18.925" v="920" actId="478"/>
          <ac:spMkLst>
            <pc:docMk/>
            <pc:sldMk cId="917189169" sldId="452"/>
            <ac:spMk id="23" creationId="{41731609-62AC-DA44-AF7A-139E3FE0B1BD}"/>
          </ac:spMkLst>
        </pc:spChg>
        <pc:spChg chg="del">
          <ac:chgData name="" userId="3b99287881d56c4f" providerId="LiveId" clId="{462CA43D-3647-4132-9DED-DB3CCBE88D95}" dt="2020-06-24T17:57:18.925" v="920" actId="478"/>
          <ac:spMkLst>
            <pc:docMk/>
            <pc:sldMk cId="917189169" sldId="452"/>
            <ac:spMk id="24" creationId="{119277F1-F3F2-2C4C-88D0-C60EA5DA5536}"/>
          </ac:spMkLst>
        </pc:spChg>
        <pc:spChg chg="del">
          <ac:chgData name="" userId="3b99287881d56c4f" providerId="LiveId" clId="{462CA43D-3647-4132-9DED-DB3CCBE88D95}" dt="2020-06-24T17:57:18.925" v="920" actId="478"/>
          <ac:spMkLst>
            <pc:docMk/>
            <pc:sldMk cId="917189169" sldId="452"/>
            <ac:spMk id="25" creationId="{90CADAE2-FCE4-E847-A74D-18F42F28BACA}"/>
          </ac:spMkLst>
        </pc:spChg>
        <pc:spChg chg="del">
          <ac:chgData name="" userId="3b99287881d56c4f" providerId="LiveId" clId="{462CA43D-3647-4132-9DED-DB3CCBE88D95}" dt="2020-06-24T17:57:18.925" v="920" actId="478"/>
          <ac:spMkLst>
            <pc:docMk/>
            <pc:sldMk cId="917189169" sldId="452"/>
            <ac:spMk id="26" creationId="{0BAB37C7-0476-0F47-9D94-5BD9892C9595}"/>
          </ac:spMkLst>
        </pc:spChg>
        <pc:spChg chg="del">
          <ac:chgData name="" userId="3b99287881d56c4f" providerId="LiveId" clId="{462CA43D-3647-4132-9DED-DB3CCBE88D95}" dt="2020-06-24T17:57:18.925" v="920" actId="478"/>
          <ac:spMkLst>
            <pc:docMk/>
            <pc:sldMk cId="917189169" sldId="452"/>
            <ac:spMk id="27" creationId="{5FE9AD8C-CA55-9B40-AE0E-E455FA336FA7}"/>
          </ac:spMkLst>
        </pc:spChg>
        <pc:spChg chg="del">
          <ac:chgData name="" userId="3b99287881d56c4f" providerId="LiveId" clId="{462CA43D-3647-4132-9DED-DB3CCBE88D95}" dt="2020-06-24T17:57:18.925" v="920" actId="478"/>
          <ac:spMkLst>
            <pc:docMk/>
            <pc:sldMk cId="917189169" sldId="452"/>
            <ac:spMk id="28" creationId="{F0D370F9-0A6C-C547-8B7C-EA025A7C18BA}"/>
          </ac:spMkLst>
        </pc:spChg>
        <pc:spChg chg="del">
          <ac:chgData name="" userId="3b99287881d56c4f" providerId="LiveId" clId="{462CA43D-3647-4132-9DED-DB3CCBE88D95}" dt="2020-06-24T17:57:18.925" v="920" actId="478"/>
          <ac:spMkLst>
            <pc:docMk/>
            <pc:sldMk cId="917189169" sldId="452"/>
            <ac:spMk id="29" creationId="{DD10BEBB-B3C2-2845-87C1-67E840BBF9C0}"/>
          </ac:spMkLst>
        </pc:spChg>
        <pc:spChg chg="del">
          <ac:chgData name="" userId="3b99287881d56c4f" providerId="LiveId" clId="{462CA43D-3647-4132-9DED-DB3CCBE88D95}" dt="2020-06-24T17:57:18.925" v="920" actId="478"/>
          <ac:spMkLst>
            <pc:docMk/>
            <pc:sldMk cId="917189169" sldId="452"/>
            <ac:spMk id="30" creationId="{D4B0856E-BC8D-0347-BCB3-F5F3494D5784}"/>
          </ac:spMkLst>
        </pc:spChg>
        <pc:spChg chg="del">
          <ac:chgData name="" userId="3b99287881d56c4f" providerId="LiveId" clId="{462CA43D-3647-4132-9DED-DB3CCBE88D95}" dt="2020-06-24T17:57:18.925" v="920" actId="478"/>
          <ac:spMkLst>
            <pc:docMk/>
            <pc:sldMk cId="917189169" sldId="452"/>
            <ac:spMk id="31" creationId="{62C6F22C-89F7-2040-8DE0-122BFE1C64D3}"/>
          </ac:spMkLst>
        </pc:spChg>
        <pc:spChg chg="del">
          <ac:chgData name="" userId="3b99287881d56c4f" providerId="LiveId" clId="{462CA43D-3647-4132-9DED-DB3CCBE88D95}" dt="2020-06-24T17:57:18.925" v="920" actId="478"/>
          <ac:spMkLst>
            <pc:docMk/>
            <pc:sldMk cId="917189169" sldId="452"/>
            <ac:spMk id="32" creationId="{23657C8B-D654-D94C-8F8E-9E8E5BACA5CC}"/>
          </ac:spMkLst>
        </pc:spChg>
        <pc:spChg chg="del">
          <ac:chgData name="" userId="3b99287881d56c4f" providerId="LiveId" clId="{462CA43D-3647-4132-9DED-DB3CCBE88D95}" dt="2020-06-24T17:57:18.925" v="920" actId="478"/>
          <ac:spMkLst>
            <pc:docMk/>
            <pc:sldMk cId="917189169" sldId="452"/>
            <ac:spMk id="33" creationId="{7B04F41D-DAB1-5A4F-957D-6C81EC265657}"/>
          </ac:spMkLst>
        </pc:spChg>
        <pc:spChg chg="del">
          <ac:chgData name="" userId="3b99287881d56c4f" providerId="LiveId" clId="{462CA43D-3647-4132-9DED-DB3CCBE88D95}" dt="2020-06-24T17:57:18.925" v="920" actId="478"/>
          <ac:spMkLst>
            <pc:docMk/>
            <pc:sldMk cId="917189169" sldId="452"/>
            <ac:spMk id="34" creationId="{40CD9180-D04C-4F4B-9C79-1C1308FA27CE}"/>
          </ac:spMkLst>
        </pc:spChg>
        <pc:spChg chg="del">
          <ac:chgData name="" userId="3b99287881d56c4f" providerId="LiveId" clId="{462CA43D-3647-4132-9DED-DB3CCBE88D95}" dt="2020-06-24T17:57:15.532" v="918" actId="478"/>
          <ac:spMkLst>
            <pc:docMk/>
            <pc:sldMk cId="917189169" sldId="452"/>
            <ac:spMk id="55" creationId="{68608099-7F62-0C44-A81E-97EEE376D4F9}"/>
          </ac:spMkLst>
        </pc:spChg>
        <pc:spChg chg="del">
          <ac:chgData name="" userId="3b99287881d56c4f" providerId="LiveId" clId="{462CA43D-3647-4132-9DED-DB3CCBE88D95}" dt="2020-06-24T17:57:15.532" v="918" actId="478"/>
          <ac:spMkLst>
            <pc:docMk/>
            <pc:sldMk cId="917189169" sldId="452"/>
            <ac:spMk id="56" creationId="{23FC46A0-2630-BF41-9970-AED14717AE33}"/>
          </ac:spMkLst>
        </pc:spChg>
        <pc:spChg chg="del">
          <ac:chgData name="" userId="3b99287881d56c4f" providerId="LiveId" clId="{462CA43D-3647-4132-9DED-DB3CCBE88D95}" dt="2020-06-24T17:57:15.532" v="918" actId="478"/>
          <ac:spMkLst>
            <pc:docMk/>
            <pc:sldMk cId="917189169" sldId="452"/>
            <ac:spMk id="57" creationId="{13FE5128-1DC8-4046-81EE-FE70BDAADE4A}"/>
          </ac:spMkLst>
        </pc:spChg>
        <pc:spChg chg="del">
          <ac:chgData name="" userId="3b99287881d56c4f" providerId="LiveId" clId="{462CA43D-3647-4132-9DED-DB3CCBE88D95}" dt="2020-06-24T17:57:15.532" v="918" actId="478"/>
          <ac:spMkLst>
            <pc:docMk/>
            <pc:sldMk cId="917189169" sldId="452"/>
            <ac:spMk id="58" creationId="{8382BDEA-DE2E-1844-9B70-A77C4D0AF6EE}"/>
          </ac:spMkLst>
        </pc:spChg>
        <pc:spChg chg="del">
          <ac:chgData name="" userId="3b99287881d56c4f" providerId="LiveId" clId="{462CA43D-3647-4132-9DED-DB3CCBE88D95}" dt="2020-06-24T17:57:15.532" v="918" actId="478"/>
          <ac:spMkLst>
            <pc:docMk/>
            <pc:sldMk cId="917189169" sldId="452"/>
            <ac:spMk id="59" creationId="{593BC182-63B5-964C-85CE-20281312F46F}"/>
          </ac:spMkLst>
        </pc:spChg>
        <pc:spChg chg="del">
          <ac:chgData name="" userId="3b99287881d56c4f" providerId="LiveId" clId="{462CA43D-3647-4132-9DED-DB3CCBE88D95}" dt="2020-06-24T17:57:15.532" v="918" actId="478"/>
          <ac:spMkLst>
            <pc:docMk/>
            <pc:sldMk cId="917189169" sldId="452"/>
            <ac:spMk id="60" creationId="{94554B62-0DBE-5840-B727-94B98B0E6A2F}"/>
          </ac:spMkLst>
        </pc:spChg>
        <pc:spChg chg="del">
          <ac:chgData name="" userId="3b99287881d56c4f" providerId="LiveId" clId="{462CA43D-3647-4132-9DED-DB3CCBE88D95}" dt="2020-06-24T17:57:15.532" v="918" actId="478"/>
          <ac:spMkLst>
            <pc:docMk/>
            <pc:sldMk cId="917189169" sldId="452"/>
            <ac:spMk id="61" creationId="{E0EA8174-BC42-8544-AAFC-5F37402B32BD}"/>
          </ac:spMkLst>
        </pc:spChg>
        <pc:spChg chg="del">
          <ac:chgData name="" userId="3b99287881d56c4f" providerId="LiveId" clId="{462CA43D-3647-4132-9DED-DB3CCBE88D95}" dt="2020-06-24T17:57:15.532" v="918" actId="478"/>
          <ac:spMkLst>
            <pc:docMk/>
            <pc:sldMk cId="917189169" sldId="452"/>
            <ac:spMk id="92" creationId="{8D8667E0-D0DC-BF48-B706-5FD78EC64FC9}"/>
          </ac:spMkLst>
        </pc:spChg>
        <pc:spChg chg="del">
          <ac:chgData name="" userId="3b99287881d56c4f" providerId="LiveId" clId="{462CA43D-3647-4132-9DED-DB3CCBE88D95}" dt="2020-06-24T17:57:18.925" v="920" actId="478"/>
          <ac:spMkLst>
            <pc:docMk/>
            <pc:sldMk cId="917189169" sldId="452"/>
            <ac:spMk id="93" creationId="{A31ADEB3-F7AA-554C-958A-ABAF0C8DFF95}"/>
          </ac:spMkLst>
        </pc:spChg>
        <pc:picChg chg="del">
          <ac:chgData name="" userId="3b99287881d56c4f" providerId="LiveId" clId="{462CA43D-3647-4132-9DED-DB3CCBE88D95}" dt="2020-06-24T17:57:18.925" v="920" actId="478"/>
          <ac:picMkLst>
            <pc:docMk/>
            <pc:sldMk cId="917189169" sldId="452"/>
            <ac:picMk id="19" creationId="{9F19529C-A31F-674A-A33E-CBAEB73F43CC}"/>
          </ac:picMkLst>
        </pc:picChg>
        <pc:picChg chg="del">
          <ac:chgData name="" userId="3b99287881d56c4f" providerId="LiveId" clId="{462CA43D-3647-4132-9DED-DB3CCBE88D95}" dt="2020-06-24T17:57:15.532" v="918" actId="478"/>
          <ac:picMkLst>
            <pc:docMk/>
            <pc:sldMk cId="917189169" sldId="452"/>
            <ac:picMk id="20" creationId="{AA636A69-938A-4E4D-BD0F-A423AA98FFBA}"/>
          </ac:picMkLst>
        </pc:picChg>
        <pc:cxnChg chg="del">
          <ac:chgData name="" userId="3b99287881d56c4f" providerId="LiveId" clId="{462CA43D-3647-4132-9DED-DB3CCBE88D95}" dt="2020-06-24T17:57:18.925" v="920" actId="478"/>
          <ac:cxnSpMkLst>
            <pc:docMk/>
            <pc:sldMk cId="917189169" sldId="452"/>
            <ac:cxnSpMk id="35" creationId="{31FBC9C6-87F0-114E-9EEC-C8CA7DA58710}"/>
          </ac:cxnSpMkLst>
        </pc:cxnChg>
        <pc:cxnChg chg="del">
          <ac:chgData name="" userId="3b99287881d56c4f" providerId="LiveId" clId="{462CA43D-3647-4132-9DED-DB3CCBE88D95}" dt="2020-06-24T17:57:18.925" v="920" actId="478"/>
          <ac:cxnSpMkLst>
            <pc:docMk/>
            <pc:sldMk cId="917189169" sldId="452"/>
            <ac:cxnSpMk id="40" creationId="{66D79641-20B8-C343-8C04-B91FF0641788}"/>
          </ac:cxnSpMkLst>
        </pc:cxnChg>
        <pc:cxnChg chg="del">
          <ac:chgData name="" userId="3b99287881d56c4f" providerId="LiveId" clId="{462CA43D-3647-4132-9DED-DB3CCBE88D95}" dt="2020-06-24T17:57:18.925" v="920" actId="478"/>
          <ac:cxnSpMkLst>
            <pc:docMk/>
            <pc:sldMk cId="917189169" sldId="452"/>
            <ac:cxnSpMk id="42" creationId="{CB855BFC-06A2-924E-9605-3B8B189C9A5C}"/>
          </ac:cxnSpMkLst>
        </pc:cxnChg>
        <pc:cxnChg chg="del">
          <ac:chgData name="" userId="3b99287881d56c4f" providerId="LiveId" clId="{462CA43D-3647-4132-9DED-DB3CCBE88D95}" dt="2020-06-24T17:57:18.925" v="920" actId="478"/>
          <ac:cxnSpMkLst>
            <pc:docMk/>
            <pc:sldMk cId="917189169" sldId="452"/>
            <ac:cxnSpMk id="44" creationId="{82B3E260-CD15-A544-8C45-1A6B47242BC9}"/>
          </ac:cxnSpMkLst>
        </pc:cxnChg>
        <pc:cxnChg chg="del">
          <ac:chgData name="" userId="3b99287881d56c4f" providerId="LiveId" clId="{462CA43D-3647-4132-9DED-DB3CCBE88D95}" dt="2020-06-24T17:57:18.925" v="920" actId="478"/>
          <ac:cxnSpMkLst>
            <pc:docMk/>
            <pc:sldMk cId="917189169" sldId="452"/>
            <ac:cxnSpMk id="45" creationId="{CDC54826-74A2-8442-A055-E8861724C18C}"/>
          </ac:cxnSpMkLst>
        </pc:cxnChg>
        <pc:cxnChg chg="del">
          <ac:chgData name="" userId="3b99287881d56c4f" providerId="LiveId" clId="{462CA43D-3647-4132-9DED-DB3CCBE88D95}" dt="2020-06-24T17:57:18.925" v="920" actId="478"/>
          <ac:cxnSpMkLst>
            <pc:docMk/>
            <pc:sldMk cId="917189169" sldId="452"/>
            <ac:cxnSpMk id="47" creationId="{78F8C7F8-A51F-444C-97DD-962537AF4131}"/>
          </ac:cxnSpMkLst>
        </pc:cxnChg>
        <pc:cxnChg chg="del">
          <ac:chgData name="" userId="3b99287881d56c4f" providerId="LiveId" clId="{462CA43D-3647-4132-9DED-DB3CCBE88D95}" dt="2020-06-24T17:57:18.925" v="920" actId="478"/>
          <ac:cxnSpMkLst>
            <pc:docMk/>
            <pc:sldMk cId="917189169" sldId="452"/>
            <ac:cxnSpMk id="48" creationId="{88977134-67D3-6F42-B1E9-131C5336712C}"/>
          </ac:cxnSpMkLst>
        </pc:cxnChg>
        <pc:cxnChg chg="del">
          <ac:chgData name="" userId="3b99287881d56c4f" providerId="LiveId" clId="{462CA43D-3647-4132-9DED-DB3CCBE88D95}" dt="2020-06-24T17:57:18.925" v="920" actId="478"/>
          <ac:cxnSpMkLst>
            <pc:docMk/>
            <pc:sldMk cId="917189169" sldId="452"/>
            <ac:cxnSpMk id="49" creationId="{74162BDE-ADD0-0742-9FB4-BED2FD96F4C2}"/>
          </ac:cxnSpMkLst>
        </pc:cxnChg>
        <pc:cxnChg chg="del">
          <ac:chgData name="" userId="3b99287881d56c4f" providerId="LiveId" clId="{462CA43D-3647-4132-9DED-DB3CCBE88D95}" dt="2020-06-24T17:57:18.925" v="920" actId="478"/>
          <ac:cxnSpMkLst>
            <pc:docMk/>
            <pc:sldMk cId="917189169" sldId="452"/>
            <ac:cxnSpMk id="50" creationId="{351F8B1B-3992-0940-ABCF-19145C4150F5}"/>
          </ac:cxnSpMkLst>
        </pc:cxnChg>
        <pc:cxnChg chg="del">
          <ac:chgData name="" userId="3b99287881d56c4f" providerId="LiveId" clId="{462CA43D-3647-4132-9DED-DB3CCBE88D95}" dt="2020-06-24T17:57:18.925" v="920" actId="478"/>
          <ac:cxnSpMkLst>
            <pc:docMk/>
            <pc:sldMk cId="917189169" sldId="452"/>
            <ac:cxnSpMk id="51" creationId="{7972D3E4-E70D-0146-962C-0361299CA46F}"/>
          </ac:cxnSpMkLst>
        </pc:cxnChg>
        <pc:cxnChg chg="del">
          <ac:chgData name="" userId="3b99287881d56c4f" providerId="LiveId" clId="{462CA43D-3647-4132-9DED-DB3CCBE88D95}" dt="2020-06-24T17:57:18.925" v="920" actId="478"/>
          <ac:cxnSpMkLst>
            <pc:docMk/>
            <pc:sldMk cId="917189169" sldId="452"/>
            <ac:cxnSpMk id="52" creationId="{53FDFDDF-0B02-B445-8562-FC085AC70EBF}"/>
          </ac:cxnSpMkLst>
        </pc:cxnChg>
        <pc:cxnChg chg="del">
          <ac:chgData name="" userId="3b99287881d56c4f" providerId="LiveId" clId="{462CA43D-3647-4132-9DED-DB3CCBE88D95}" dt="2020-06-24T17:57:18.925" v="920" actId="478"/>
          <ac:cxnSpMkLst>
            <pc:docMk/>
            <pc:sldMk cId="917189169" sldId="452"/>
            <ac:cxnSpMk id="53" creationId="{F238081A-0279-8E4D-86CE-F67DC182F00E}"/>
          </ac:cxnSpMkLst>
        </pc:cxnChg>
        <pc:cxnChg chg="del">
          <ac:chgData name="" userId="3b99287881d56c4f" providerId="LiveId" clId="{462CA43D-3647-4132-9DED-DB3CCBE88D95}" dt="2020-06-24T17:57:15.532" v="918" actId="478"/>
          <ac:cxnSpMkLst>
            <pc:docMk/>
            <pc:sldMk cId="917189169" sldId="452"/>
            <ac:cxnSpMk id="69" creationId="{828383DC-B2D0-964B-823B-03F94339BAEB}"/>
          </ac:cxnSpMkLst>
        </pc:cxnChg>
        <pc:cxnChg chg="del">
          <ac:chgData name="" userId="3b99287881d56c4f" providerId="LiveId" clId="{462CA43D-3647-4132-9DED-DB3CCBE88D95}" dt="2020-06-24T17:57:15.532" v="918" actId="478"/>
          <ac:cxnSpMkLst>
            <pc:docMk/>
            <pc:sldMk cId="917189169" sldId="452"/>
            <ac:cxnSpMk id="72" creationId="{F6CC8B9D-FB05-0445-A51E-0E8BB34F735A}"/>
          </ac:cxnSpMkLst>
        </pc:cxnChg>
        <pc:cxnChg chg="del">
          <ac:chgData name="" userId="3b99287881d56c4f" providerId="LiveId" clId="{462CA43D-3647-4132-9DED-DB3CCBE88D95}" dt="2020-06-24T17:57:15.532" v="918" actId="478"/>
          <ac:cxnSpMkLst>
            <pc:docMk/>
            <pc:sldMk cId="917189169" sldId="452"/>
            <ac:cxnSpMk id="81" creationId="{0D32B3E7-3ED2-5146-891A-130E55D12A4F}"/>
          </ac:cxnSpMkLst>
        </pc:cxnChg>
        <pc:cxnChg chg="del">
          <ac:chgData name="" userId="3b99287881d56c4f" providerId="LiveId" clId="{462CA43D-3647-4132-9DED-DB3CCBE88D95}" dt="2020-06-24T17:57:15.532" v="918" actId="478"/>
          <ac:cxnSpMkLst>
            <pc:docMk/>
            <pc:sldMk cId="917189169" sldId="452"/>
            <ac:cxnSpMk id="83" creationId="{61050750-6E14-074A-80DE-AE0B08FA60F0}"/>
          </ac:cxnSpMkLst>
        </pc:cxnChg>
        <pc:cxnChg chg="del">
          <ac:chgData name="" userId="3b99287881d56c4f" providerId="LiveId" clId="{462CA43D-3647-4132-9DED-DB3CCBE88D95}" dt="2020-06-24T17:57:18.925" v="920" actId="478"/>
          <ac:cxnSpMkLst>
            <pc:docMk/>
            <pc:sldMk cId="917189169" sldId="452"/>
            <ac:cxnSpMk id="88" creationId="{EF817C42-0CB1-5E44-AFD5-95589537C952}"/>
          </ac:cxnSpMkLst>
        </pc:cxnChg>
        <pc:cxnChg chg="del">
          <ac:chgData name="" userId="3b99287881d56c4f" providerId="LiveId" clId="{462CA43D-3647-4132-9DED-DB3CCBE88D95}" dt="2020-06-24T17:57:15.532" v="918" actId="478"/>
          <ac:cxnSpMkLst>
            <pc:docMk/>
            <pc:sldMk cId="917189169" sldId="452"/>
            <ac:cxnSpMk id="89" creationId="{11EAE169-C92B-104A-9AFF-9F979892A3BF}"/>
          </ac:cxnSpMkLst>
        </pc:cxnChg>
      </pc:sldChg>
      <pc:sldChg chg="addSp delSp modSp add">
        <pc:chgData name="" userId="3b99287881d56c4f" providerId="LiveId" clId="{462CA43D-3647-4132-9DED-DB3CCBE88D95}" dt="2020-06-25T00:03:14.684" v="1204" actId="20577"/>
        <pc:sldMkLst>
          <pc:docMk/>
          <pc:sldMk cId="2185160976" sldId="453"/>
        </pc:sldMkLst>
        <pc:spChg chg="mod">
          <ac:chgData name="" userId="3b99287881d56c4f" providerId="LiveId" clId="{462CA43D-3647-4132-9DED-DB3CCBE88D95}" dt="2020-06-25T00:03:14.684" v="1204" actId="20577"/>
          <ac:spMkLst>
            <pc:docMk/>
            <pc:sldMk cId="2185160976" sldId="453"/>
            <ac:spMk id="4" creationId="{90DED2CD-9744-6842-B3CE-F450BDC62CF8}"/>
          </ac:spMkLst>
        </pc:spChg>
        <pc:spChg chg="add mod">
          <ac:chgData name="" userId="3b99287881d56c4f" providerId="LiveId" clId="{462CA43D-3647-4132-9DED-DB3CCBE88D95}" dt="2020-06-24T23:51:55.479" v="1099" actId="1036"/>
          <ac:spMkLst>
            <pc:docMk/>
            <pc:sldMk cId="2185160976" sldId="453"/>
            <ac:spMk id="6" creationId="{023C428E-B5F3-4151-8DB2-FB3B3BAE7D24}"/>
          </ac:spMkLst>
        </pc:spChg>
        <pc:spChg chg="del">
          <ac:chgData name="" userId="3b99287881d56c4f" providerId="LiveId" clId="{462CA43D-3647-4132-9DED-DB3CCBE88D95}" dt="2020-06-24T23:37:01.500" v="1014" actId="478"/>
          <ac:spMkLst>
            <pc:docMk/>
            <pc:sldMk cId="2185160976" sldId="453"/>
            <ac:spMk id="10" creationId="{C03212C1-FFD1-9A4E-A697-F4974BC93D94}"/>
          </ac:spMkLst>
        </pc:spChg>
        <pc:spChg chg="del">
          <ac:chgData name="" userId="3b99287881d56c4f" providerId="LiveId" clId="{462CA43D-3647-4132-9DED-DB3CCBE88D95}" dt="2020-06-24T23:37:10.547" v="1017" actId="478"/>
          <ac:spMkLst>
            <pc:docMk/>
            <pc:sldMk cId="2185160976" sldId="453"/>
            <ac:spMk id="11" creationId="{ACF67D1B-B4C3-A64D-8319-605B8DCAA7C5}"/>
          </ac:spMkLst>
        </pc:spChg>
        <pc:spChg chg="mod">
          <ac:chgData name="" userId="3b99287881d56c4f" providerId="LiveId" clId="{462CA43D-3647-4132-9DED-DB3CCBE88D95}" dt="2020-06-24T23:52:25.729" v="1105" actId="1076"/>
          <ac:spMkLst>
            <pc:docMk/>
            <pc:sldMk cId="2185160976" sldId="453"/>
            <ac:spMk id="13" creationId="{D9ED8ACE-00C4-0E42-9E73-DE6354E3D459}"/>
          </ac:spMkLst>
        </pc:spChg>
        <pc:spChg chg="mod">
          <ac:chgData name="" userId="3b99287881d56c4f" providerId="LiveId" clId="{462CA43D-3647-4132-9DED-DB3CCBE88D95}" dt="2020-06-24T23:51:00.320" v="1087" actId="1076"/>
          <ac:spMkLst>
            <pc:docMk/>
            <pc:sldMk cId="2185160976" sldId="453"/>
            <ac:spMk id="14" creationId="{30450657-DF44-B040-A534-15AAE0147790}"/>
          </ac:spMkLst>
        </pc:spChg>
        <pc:spChg chg="add mod">
          <ac:chgData name="" userId="3b99287881d56c4f" providerId="LiveId" clId="{462CA43D-3647-4132-9DED-DB3CCBE88D95}" dt="2020-06-24T23:51:58.756" v="1100" actId="1036"/>
          <ac:spMkLst>
            <pc:docMk/>
            <pc:sldMk cId="2185160976" sldId="453"/>
            <ac:spMk id="15" creationId="{5CDAE865-E5B6-4A91-8A59-4A961FBD1F0E}"/>
          </ac:spMkLst>
        </pc:spChg>
        <pc:spChg chg="mod">
          <ac:chgData name="" userId="3b99287881d56c4f" providerId="LiveId" clId="{462CA43D-3647-4132-9DED-DB3CCBE88D95}" dt="2020-06-24T23:54:06.216" v="1138" actId="1076"/>
          <ac:spMkLst>
            <pc:docMk/>
            <pc:sldMk cId="2185160976" sldId="453"/>
            <ac:spMk id="18" creationId="{C2ACB6AE-FA11-9E4A-8C50-EA6BFFCD7B86}"/>
          </ac:spMkLst>
        </pc:spChg>
        <pc:spChg chg="add mod">
          <ac:chgData name="" userId="3b99287881d56c4f" providerId="LiveId" clId="{462CA43D-3647-4132-9DED-DB3CCBE88D95}" dt="2020-06-24T23:52:55.225" v="1114" actId="1076"/>
          <ac:spMkLst>
            <pc:docMk/>
            <pc:sldMk cId="2185160976" sldId="453"/>
            <ac:spMk id="20" creationId="{86418F96-EF3A-4498-9C20-6B832CF841EF}"/>
          </ac:spMkLst>
        </pc:spChg>
        <pc:spChg chg="add mod">
          <ac:chgData name="" userId="3b99287881d56c4f" providerId="LiveId" clId="{462CA43D-3647-4132-9DED-DB3CCBE88D95}" dt="2020-06-24T23:53:16.760" v="1127" actId="20577"/>
          <ac:spMkLst>
            <pc:docMk/>
            <pc:sldMk cId="2185160976" sldId="453"/>
            <ac:spMk id="21" creationId="{F9B38699-556E-4393-8028-A2A396D4AEDF}"/>
          </ac:spMkLst>
        </pc:spChg>
        <pc:graphicFrameChg chg="add mod modGraphic">
          <ac:chgData name="" userId="3b99287881d56c4f" providerId="LiveId" clId="{462CA43D-3647-4132-9DED-DB3CCBE88D95}" dt="2020-06-24T23:44:14.425" v="1063" actId="1076"/>
          <ac:graphicFrameMkLst>
            <pc:docMk/>
            <pc:sldMk cId="2185160976" sldId="453"/>
            <ac:graphicFrameMk id="17" creationId="{FC161483-8C13-4006-B9DF-6F7D246B49C2}"/>
          </ac:graphicFrameMkLst>
        </pc:graphicFrameChg>
        <pc:graphicFrameChg chg="add mod modGraphic">
          <ac:chgData name="" userId="3b99287881d56c4f" providerId="LiveId" clId="{462CA43D-3647-4132-9DED-DB3CCBE88D95}" dt="2020-06-24T23:46:31.604" v="1079" actId="14100"/>
          <ac:graphicFrameMkLst>
            <pc:docMk/>
            <pc:sldMk cId="2185160976" sldId="453"/>
            <ac:graphicFrameMk id="19" creationId="{58E63005-3B69-4C50-98B4-712371E69F0A}"/>
          </ac:graphicFrameMkLst>
        </pc:graphicFrameChg>
        <pc:picChg chg="add mod ord">
          <ac:chgData name="" userId="3b99287881d56c4f" providerId="LiveId" clId="{462CA43D-3647-4132-9DED-DB3CCBE88D95}" dt="2020-06-24T23:52:59.850" v="1117" actId="1076"/>
          <ac:picMkLst>
            <pc:docMk/>
            <pc:sldMk cId="2185160976" sldId="453"/>
            <ac:picMk id="3" creationId="{4E29754A-22FC-4ABC-B1E6-655D173F3D61}"/>
          </ac:picMkLst>
        </pc:picChg>
        <pc:picChg chg="del">
          <ac:chgData name="" userId="3b99287881d56c4f" providerId="LiveId" clId="{462CA43D-3647-4132-9DED-DB3CCBE88D95}" dt="2020-06-24T23:37:11.172" v="1018" actId="478"/>
          <ac:picMkLst>
            <pc:docMk/>
            <pc:sldMk cId="2185160976" sldId="453"/>
            <ac:picMk id="5" creationId="{527B262F-6029-CA4D-9E7E-A2A4492A0ED8}"/>
          </ac:picMkLst>
        </pc:picChg>
        <pc:picChg chg="del">
          <ac:chgData name="" userId="3b99287881d56c4f" providerId="LiveId" clId="{462CA43D-3647-4132-9DED-DB3CCBE88D95}" dt="2020-06-24T23:36:57.822" v="1013" actId="478"/>
          <ac:picMkLst>
            <pc:docMk/>
            <pc:sldMk cId="2185160976" sldId="453"/>
            <ac:picMk id="9" creationId="{AE4D9FF3-8A1C-4D4D-BA06-B2714041B441}"/>
          </ac:picMkLst>
        </pc:picChg>
      </pc:sldChg>
      <pc:sldChg chg="delSp modSp add">
        <pc:chgData name="" userId="3b99287881d56c4f" providerId="LiveId" clId="{462CA43D-3647-4132-9DED-DB3CCBE88D95}" dt="2020-06-25T00:12:50.828" v="1224" actId="20577"/>
        <pc:sldMkLst>
          <pc:docMk/>
          <pc:sldMk cId="2330611127" sldId="454"/>
        </pc:sldMkLst>
        <pc:spChg chg="mod">
          <ac:chgData name="" userId="3b99287881d56c4f" providerId="LiveId" clId="{462CA43D-3647-4132-9DED-DB3CCBE88D95}" dt="2020-06-25T00:12:32.361" v="1217" actId="6549"/>
          <ac:spMkLst>
            <pc:docMk/>
            <pc:sldMk cId="2330611127" sldId="454"/>
            <ac:spMk id="4" creationId="{90DED2CD-9744-6842-B3CE-F450BDC62CF8}"/>
          </ac:spMkLst>
        </pc:spChg>
        <pc:spChg chg="del mod">
          <ac:chgData name="" userId="3b99287881d56c4f" providerId="LiveId" clId="{462CA43D-3647-4132-9DED-DB3CCBE88D95}" dt="2020-06-25T00:12:39.861" v="1220" actId="478"/>
          <ac:spMkLst>
            <pc:docMk/>
            <pc:sldMk cId="2330611127" sldId="454"/>
            <ac:spMk id="7" creationId="{D4F74BBA-FCCA-4F59-B7A4-0EBE3C1AE273}"/>
          </ac:spMkLst>
        </pc:spChg>
        <pc:spChg chg="del mod">
          <ac:chgData name="" userId="3b99287881d56c4f" providerId="LiveId" clId="{462CA43D-3647-4132-9DED-DB3CCBE88D95}" dt="2020-06-25T00:12:38.350" v="1219" actId="478"/>
          <ac:spMkLst>
            <pc:docMk/>
            <pc:sldMk cId="2330611127" sldId="454"/>
            <ac:spMk id="8" creationId="{4E70A265-CFAA-4A30-B29E-E723B5AFF5F2}"/>
          </ac:spMkLst>
        </pc:spChg>
        <pc:spChg chg="mod">
          <ac:chgData name="" userId="3b99287881d56c4f" providerId="LiveId" clId="{462CA43D-3647-4132-9DED-DB3CCBE88D95}" dt="2020-06-25T00:12:50.828" v="1224" actId="20577"/>
          <ac:spMkLst>
            <pc:docMk/>
            <pc:sldMk cId="2330611127" sldId="454"/>
            <ac:spMk id="10" creationId="{557D9D52-A409-F743-86B1-F9C1ED448B60}"/>
          </ac:spMkLst>
        </pc:spChg>
      </pc:sldChg>
      <pc:sldChg chg="delSp modSp add ord">
        <pc:chgData name="" userId="3b99287881d56c4f" providerId="LiveId" clId="{462CA43D-3647-4132-9DED-DB3CCBE88D95}" dt="2020-06-25T00:12:36.302" v="1218"/>
        <pc:sldMkLst>
          <pc:docMk/>
          <pc:sldMk cId="142433644" sldId="455"/>
        </pc:sldMkLst>
        <pc:spChg chg="mod">
          <ac:chgData name="" userId="3b99287881d56c4f" providerId="LiveId" clId="{462CA43D-3647-4132-9DED-DB3CCBE88D95}" dt="2020-06-25T00:12:20.946" v="1214" actId="6549"/>
          <ac:spMkLst>
            <pc:docMk/>
            <pc:sldMk cId="142433644" sldId="455"/>
            <ac:spMk id="4" creationId="{90DED2CD-9744-6842-B3CE-F450BDC62CF8}"/>
          </ac:spMkLst>
        </pc:spChg>
        <pc:spChg chg="del">
          <ac:chgData name="" userId="3b99287881d56c4f" providerId="LiveId" clId="{462CA43D-3647-4132-9DED-DB3CCBE88D95}" dt="2020-06-25T00:12:25.742" v="1216" actId="478"/>
          <ac:spMkLst>
            <pc:docMk/>
            <pc:sldMk cId="142433644" sldId="455"/>
            <ac:spMk id="7" creationId="{D4F74BBA-FCCA-4F59-B7A4-0EBE3C1AE273}"/>
          </ac:spMkLst>
        </pc:spChg>
        <pc:spChg chg="del">
          <ac:chgData name="" userId="3b99287881d56c4f" providerId="LiveId" clId="{462CA43D-3647-4132-9DED-DB3CCBE88D95}" dt="2020-06-25T00:12:24.571" v="1215" actId="478"/>
          <ac:spMkLst>
            <pc:docMk/>
            <pc:sldMk cId="142433644" sldId="455"/>
            <ac:spMk id="8" creationId="{4E70A265-CFAA-4A30-B29E-E723B5AFF5F2}"/>
          </ac:spMkLst>
        </pc:spChg>
      </pc:sldChg>
      <pc:sldChg chg="add del">
        <pc:chgData name="" userId="3b99287881d56c4f" providerId="LiveId" clId="{462CA43D-3647-4132-9DED-DB3CCBE88D95}" dt="2020-06-26T11:19:05.723" v="1236" actId="2696"/>
        <pc:sldMkLst>
          <pc:docMk/>
          <pc:sldMk cId="1052760879" sldId="469"/>
        </pc:sldMkLst>
      </pc:sldChg>
      <pc:sldChg chg="addSp modSp add">
        <pc:chgData name="" userId="3b99287881d56c4f" providerId="LiveId" clId="{462CA43D-3647-4132-9DED-DB3CCBE88D95}" dt="2020-06-26T12:03:25.632" v="1355" actId="403"/>
        <pc:sldMkLst>
          <pc:docMk/>
          <pc:sldMk cId="2551907884" sldId="469"/>
        </pc:sldMkLst>
        <pc:spChg chg="add mod">
          <ac:chgData name="" userId="3b99287881d56c4f" providerId="LiveId" clId="{462CA43D-3647-4132-9DED-DB3CCBE88D95}" dt="2020-06-26T11:29:36.765" v="1335" actId="1076"/>
          <ac:spMkLst>
            <pc:docMk/>
            <pc:sldMk cId="2551907884" sldId="469"/>
            <ac:spMk id="2" creationId="{BB354D8C-4D10-4225-8F98-10CB7CFB9541}"/>
          </ac:spMkLst>
        </pc:spChg>
        <pc:spChg chg="add mod">
          <ac:chgData name="" userId="3b99287881d56c4f" providerId="LiveId" clId="{462CA43D-3647-4132-9DED-DB3CCBE88D95}" dt="2020-06-26T11:29:39.685" v="1336" actId="1076"/>
          <ac:spMkLst>
            <pc:docMk/>
            <pc:sldMk cId="2551907884" sldId="469"/>
            <ac:spMk id="3" creationId="{45FA3491-A7C0-4ABF-93CC-F4BA2AFADFE0}"/>
          </ac:spMkLst>
        </pc:spChg>
        <pc:spChg chg="mod">
          <ac:chgData name="" userId="3b99287881d56c4f" providerId="LiveId" clId="{462CA43D-3647-4132-9DED-DB3CCBE88D95}" dt="2020-06-26T12:03:25.632" v="1355" actId="403"/>
          <ac:spMkLst>
            <pc:docMk/>
            <pc:sldMk cId="2551907884" sldId="469"/>
            <ac:spMk id="5" creationId="{4E37F0E2-A711-CC48-B5C7-D0984A539196}"/>
          </ac:spMkLst>
        </pc:spChg>
      </pc:sldChg>
      <pc:sldChg chg="modSp add del">
        <pc:chgData name="" userId="3b99287881d56c4f" providerId="LiveId" clId="{462CA43D-3647-4132-9DED-DB3CCBE88D95}" dt="2020-06-26T12:02:20.490" v="1347" actId="2696"/>
        <pc:sldMkLst>
          <pc:docMk/>
          <pc:sldMk cId="2460836485" sldId="470"/>
        </pc:sldMkLst>
        <pc:spChg chg="mod">
          <ac:chgData name="" userId="3b99287881d56c4f" providerId="LiveId" clId="{462CA43D-3647-4132-9DED-DB3CCBE88D95}" dt="2020-06-26T12:00:40.176" v="1342" actId="403"/>
          <ac:spMkLst>
            <pc:docMk/>
            <pc:sldMk cId="2460836485" sldId="470"/>
            <ac:spMk id="5" creationId="{4E37F0E2-A711-CC48-B5C7-D0984A539196}"/>
          </ac:spMkLst>
        </pc:spChg>
      </pc:sldChg>
    </pc:docChg>
  </pc:docChgLst>
  <pc:docChgLst>
    <pc:chgData userId="3b99287881d56c4f" providerId="LiveId" clId="{9FFD0880-D9E3-4C7F-A73A-DE25208D3473}"/>
    <pc:docChg chg="custSel addSld modSld">
      <pc:chgData name="" userId="3b99287881d56c4f" providerId="LiveId" clId="{9FFD0880-D9E3-4C7F-A73A-DE25208D3473}" dt="2020-05-26T23:35:57.789" v="27" actId="931"/>
      <pc:docMkLst>
        <pc:docMk/>
      </pc:docMkLst>
      <pc:sldChg chg="delSp modSp add modNotesTx">
        <pc:chgData name="" userId="3b99287881d56c4f" providerId="LiveId" clId="{9FFD0880-D9E3-4C7F-A73A-DE25208D3473}" dt="2020-04-22T14:39:32.536" v="23" actId="6549"/>
        <pc:sldMkLst>
          <pc:docMk/>
          <pc:sldMk cId="3731140722" sldId="440"/>
        </pc:sldMkLst>
        <pc:spChg chg="mod">
          <ac:chgData name="" userId="3b99287881d56c4f" providerId="LiveId" clId="{9FFD0880-D9E3-4C7F-A73A-DE25208D3473}" dt="2020-04-22T14:39:26.220" v="21"/>
          <ac:spMkLst>
            <pc:docMk/>
            <pc:sldMk cId="3731140722" sldId="440"/>
            <ac:spMk id="4" creationId="{90DED2CD-9744-6842-B3CE-F450BDC62CF8}"/>
          </ac:spMkLst>
        </pc:spChg>
        <pc:graphicFrameChg chg="del">
          <ac:chgData name="" userId="3b99287881d56c4f" providerId="LiveId" clId="{9FFD0880-D9E3-4C7F-A73A-DE25208D3473}" dt="2020-04-22T14:39:28.964" v="22" actId="478"/>
          <ac:graphicFrameMkLst>
            <pc:docMk/>
            <pc:sldMk cId="3731140722" sldId="440"/>
            <ac:graphicFrameMk id="8" creationId="{B0C41C53-92B3-764D-BECE-85443578BEF0}"/>
          </ac:graphicFrameMkLst>
        </pc:graphicFrameChg>
      </pc:sldChg>
      <pc:sldChg chg="addSp delSp modSp add">
        <pc:chgData name="" userId="3b99287881d56c4f" providerId="LiveId" clId="{9FFD0880-D9E3-4C7F-A73A-DE25208D3473}" dt="2020-05-26T23:35:57.789" v="27" actId="931"/>
        <pc:sldMkLst>
          <pc:docMk/>
          <pc:sldMk cId="1433010094" sldId="441"/>
        </pc:sldMkLst>
        <pc:spChg chg="del">
          <ac:chgData name="" userId="3b99287881d56c4f" providerId="LiveId" clId="{9FFD0880-D9E3-4C7F-A73A-DE25208D3473}" dt="2020-05-26T23:35:50.309" v="25" actId="478"/>
          <ac:spMkLst>
            <pc:docMk/>
            <pc:sldMk cId="1433010094" sldId="441"/>
            <ac:spMk id="2" creationId="{616615A5-08E5-41EA-906D-9EA91314A8CD}"/>
          </ac:spMkLst>
        </pc:spChg>
        <pc:spChg chg="del">
          <ac:chgData name="" userId="3b99287881d56c4f" providerId="LiveId" clId="{9FFD0880-D9E3-4C7F-A73A-DE25208D3473}" dt="2020-05-26T23:35:51.575" v="26" actId="478"/>
          <ac:spMkLst>
            <pc:docMk/>
            <pc:sldMk cId="1433010094" sldId="441"/>
            <ac:spMk id="3" creationId="{C8189B5A-F59D-48AF-BF32-2FB7CD2035DF}"/>
          </ac:spMkLst>
        </pc:spChg>
        <pc:picChg chg="add mod">
          <ac:chgData name="" userId="3b99287881d56c4f" providerId="LiveId" clId="{9FFD0880-D9E3-4C7F-A73A-DE25208D3473}" dt="2020-05-26T23:35:57.789" v="27" actId="931"/>
          <ac:picMkLst>
            <pc:docMk/>
            <pc:sldMk cId="1433010094" sldId="441"/>
            <ac:picMk id="5" creationId="{0C06CB48-6CAD-48A2-9CC0-E6DC2662566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7E1EBB8-1A30-744F-9829-846F04EC9E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F9D360-A28B-A44F-84F0-AFA4CBA911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FA8A9-3E9C-754C-B268-323C72DAAB40}" type="datetimeFigureOut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CF5772-8AF3-3A44-B85E-892D0F6B9E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0DEF22-CCA9-1D45-A9DE-A3A83DAA82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93A5B-B40F-344C-8FA9-F29ACAE693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8975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9T16:26:02.4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1 24575,'28'9'0,"2"4"0,9 4 0,10 6 0,1-4 0,6 6 0,-8-1 0,2 6 0,-2-4 0,4 11 0,-10-12 0,1 11 0,-1-5 0,-5 6 0,5-6 0,1 4 0,-8-11 0,15 14 0,-14-15 0,6 13 0,-8-12 0,1 10 0,5-9 0,-2 9 0,2-9 0,-3 17 0,-9-18 0,8 17 0,-6-4 0,0-1 0,6 7 0,-12-10 0,4 2 0,-6-2 0,0 0 0,0 0 0,0 0 0,-5 0 0,5 7 0,-5-6 0,7 13 0,-1-6 0,-5 7 0,6 8 0,-5-6 0,0 6 0,4-8 0,-10 0 0,10 0 0,-10 0 0,15 15 0,-9-18 0,4 16 0,-1-20 0,-9 7 0,9-6 0,-4 4 0,0-5 0,5 8 0,-4-1 0,-1 0 0,0 0 0,-1 0 0,-4 0 0,4 0 0,-5 0 0,0 0 0,0 0 0,0-6 0,0 4 0,-1-11 0,0 4 0,4-2 0,-3-14 0,2 0 0,5-18 0,-11 3 0,7 7 0,-15 1 0,0 10 0,4-6 0,2 1 0,4-1 0,-5 0 0,4 0 0,-8 0 0,8 0 0,-8-5 0,8 4 0,-7-9 0,2 4 0,0 0 0,-2-3 0,2 3 0,-4-5 0,0 0 0,0 0 0,0 5 0,0-4 0,0 4 0,0-5 0,0 5 0,0-3 0,0 3 0,0-5 0,4 0 0,-3 0 0,7 0 0,-3 0 0,0 0 0,3 0 0,-7 0 0,3 1 0,-4-1 0,4 0 0,-3 5 0,4-4 0,-5 9 0,4-9 0,-3 4 0,7-5 0,-7 0 0,7 1 0,-3-1 0,4 0 0,-4 0 0,3 0 0,-7 0 0,11 0 0,-6 0 0,3 0 0,-1 0 0,-3 0 0,0 0 0,-2 0 0,1 0 0,-3 0 0,3 0 0,0-4 0,-3 3 0,3-3 0,0 0 0,1-1 0,0 0 0,3-3 0,-7 7 0,7-7 0,-4 7 0,5-3 0,-4 4 0,3-5 0,-7 4 0,7-3 0,-4 4 0,1-1 0,3-3 0,-7 3 0,2-3 0,1 0 0,-3 2 0,3-2 0,0-1 0,-3 4 0,8-7 0,-8 6 0,7-6 0,-7 7 0,7-8 0,-7 8 0,7-7 0,-7 6 0,7-6 0,-3 3 0,0 0 0,2-3 0,-2 3 0,4-4 0,0 4 0,-1-3 0,1 3 0,0-4 0,0 0 0,0 0 0,0 0 0,-4 4 0,3-3 0,-3 3 0,0 0 0,3-3 0,-4 3 0,6-4 0,-2 4 0,1-4 0,-1 4 0,-3 0 0,3-3 0,-4 3 0,1 0 0,3-3 0,-3 3 0,0 0 0,3-3 0,-4 3 0,5-4 0,-4 4 0,2-3 0,-2 2 0,4-3 0,0 0 0,-1 0 0,1 0 0,0 0 0,0 0 0,0 0 0,0 0 0,0 0 0,0 0 0,0 0 0,0 0 0,-1 0 0,1 0 0,0 0 0,0 0 0,0 0 0,0 0 0,-1 0 0,2 0 0,-2 0 0,1 0 0,0 0 0,1 0 0,-1 0 0,0 0 0,0 0 0,0 0 0,0 0 0,0 0 0,0 0 0,0 0 0,0 0 0,0 0 0,1 0 0,-1 0 0,0 0 0,0 0 0,0 0 0,0 0 0,-1 0 0,1 0 0,0 0 0,0 4 0,0-3 0,-1 4 0,1-5 0,0 0 0,-1 0 0,1 4 0,0-3 0,0 3 0,0-4 0,0 0 0,0 4 0,1-3 0,-1 3 0,0-4 0,0 4 0,0-3 0,0 3 0,0-4 0,0 0 0,0 0 0,0 0 0,0 4 0,1-3 0,-1 3 0,0-4 0,-4 4 0,3-3 0,-3 3 0,4 0 0,0 1 0,0 0 0,0-1 0,-4 0 0,3-3 0,-3 7 0,4-3 0,0 0 0,-4 2 0,3-2 0,-8 4 0,8 0 0,-3 0 0,0 0 0,-1 0 0,0-4 0,-3 3 0,3-3 0,0 4 0,1 0 0,0 0 0,-1 0 0,0-4 0,-3 2 0,3-2 0,-4 4 0,4 0 0,0-1 0,5-3 0,0 2 0,0-6 0,-1 7 0,1-3 0,0 0 0,0 3 0,0-7 0,-4 7 0,3-7 0,-3 3 0,4 0 0,0-3 0,0 6 0,-1-5 0,1 2 0,0-1 0,-1-2 0,1 3 0,0-4 0,-5 4 0,4-3 0,-3 3 0,4-4 0,-5 4 0,4-3 0,-4 3 0,5-4 0,-1 0 0,0 0 0,1 0 0,-1 0 0,-3 4 0,3-3 0,-3 3 0,4-4 0,0 3 0,-1-2 0,0 3 0,1-4 0,0 0 0,-1 0 0,1 0 0,-1 0 0,0 0 0,1 0 0,0 0 0,-1 0 0,-3 4 0,4-3 0,-4 3 0,3-4 0,2 4 0,-2-3 0,1 3 0,-4 0 0,3-3 0,-3 7 0,4-7 0,-4 7 0,3-7 0,-3 3 0,0 0 0,3 1 0,-3 4 0,4-4 0,-4 3 0,3-7 0,-7 7 0,7-3 0,-3 0 0,0 3 0,3-3 0,-3 4 0,4 0 0,-1 0 0,-3 0 0,3-4 0,-7 3 0,7-7 0,-7 7 0,7-3 0,-3 4 0,0-1 0,3-3 0,-7 3 0,7-3 0,-7 4 0,7-4 0,-7 3 0,3-3 0,-4 3 0,0 1 0,0 0 0,0 0 0,4-1 0,-3 1 0,3 0 0,-4-1 0,4-3 0,-3 3 0,3-3 0,0 0 0,-3 3 0,7-3 0,-7 4 0,7-4 0,-7 3 0,6-7 0,-6 7 0,7-3 0,-3 0 0,-1 2 0,4-6 0,-7 7 0,7-7 0,-3 3 0,0 0 0,2-3 0,-2 3 0,0 0 0,2-3 0,-2 3 0,4-4 0,-1 3 0,1-2 0,-1 3 0,1-4 0,-1 0 0,1 0 0,0 0 0,-1 0 0,1 0 0,0 0 0,0 0 0,0 0 0,0 0 0,0 0 0,-1 0 0,1 0 0,0 0 0,0 0 0,0 0 0,0 0 0,-1 0 0,1 0 0,0 0 0,0 0 0,0 0 0,0 0 0,-1 0 0,1 0 0,0 0 0,-1 0 0,1 0 0,-1 0 0,1 4 0,0 1 0,-1 3 0,1 1 0,-1-5 0,-3 4 0,3-7 0,-7 7 0,7-7 0,-3 7 0,0-2 0,3-1 0,-3 3 0,4-3 0,-4 4 0,3-4 0,-3 3 0,4-3 0,0 4 0,-4 0 0,3-1 0,-3 1 0,0 0 0,-2-1 0,-3 0 0,0 1 0,0-1 0,0 1 0,0-1 0,0 1 0,0-1 0,0 1 0,-4-4 0,-1-2 0,0 1 0,-3-3 0,3 4 0,0-2 0,-3-2 0,4 3 0,-1 0 0,-3-3 0,3 3 0,-4-4 0,1 0 0,-1 0 0,0 0 0,1 0 0,-1 0 0,0 0 0,0 0 0,0 0 0,0 0 0,0 0 0,0 0 0,1 0 0,-1 0 0,0 0 0,0 0 0,1 0 0,-1 0 0,0-4 0,0 3 0,0-3 0,0 4 0,0 0 0,0 0 0,0 0 0,0 0 0,3-4 0,-2 3 0,3-3 0,-4 0 0,0 3 0,-1-3 0,1 0 0,0 3 0,0-3 0,4 0 0,-3 3 0,3-4 0,-4 5 0,0 0 0,0 0 0,0 0 0,0 0 0,0 0 0,0 0 0,0 0 0,0 0 0,0 0 0,1 0 0,-1 0 0,0 0 0,0 4 0,4 1 0,-2 4 0,1 0 0,1 0 0,-3 0 0,3 0 0,0 0 0,-3 0 0,2 5 0,1-3 0,-4 3 0,8-5 0,-3 0 0,0 0 0,3 0 0,-3 0 0,4 0 0,0 0 0,0 1 0,0-1 0,0 0 0,0 0 0,0 0 0,0-1 0,0 1 0,0-1 0,4-3 0,0-1 0,5 0 0,0-3 0,0 3 0,0-4 0,0 0 0,0 0 0,0 0 0,0 0 0,0 0 0,0 0 0,0 0 0,-1 0 0,1 0 0,0 0 0,0 0 0,0 0 0,0 0 0,0 0 0,-1 0 0,1 0 0,0 0 0,0 0 0,0 0 0,0 0 0,-1 0 0,1 0 0,0 0 0,-1 0 0,1 0 0,-1 0 0,0 0 0,1 0 0,-1 0 0,1 0 0,-1 0 0,1 0 0,0 0 0,-1 0 0,1 0 0,0 0 0,0 0 0,0 0 0,0 0 0,0 0 0,0 0 0,0 0 0,0 0 0,0 0 0,0 0 0,0 0 0,-1 0 0,1 0 0,0 0 0,-1 0 0,1 0 0,0 0 0,0 0 0,0 0 0,0 0 0,0 0 0,0 0 0,0 0 0,0 0 0,0 0 0,0 0 0,0 0 0,-1 0 0,1 0 0,0 0 0,0 0 0,0 0 0,0 0 0,0 0 0,0 0 0,0 0 0,0 0 0,0 0 0,0 0 0,0 0 0,0 0 0,0 0 0,0 0 0,0 0 0,0 0 0,0 0 0,1-4 0,-2 3 0,1-8 0,0 8 0,-4-7 0,3 7 0,-3-7 0,5 7 0,-5-7 0,3 7 0,-3-7 0,4 2 0,0 1 0,0-3 0,0 7 0,-4-7 0,3 7 0,-3-3 0,4 4 0,0 0 0,-1 0 0,1 0 0,0 0 0,-1 0 0,1 0 0,0 0 0,0 0 0,0 0 0,0 0 0,-1 0 0,1 0 0,0 4 0,0-3 0,0 7 0,1-3 0,-1 4 0,0 0 0,0-4 0,0 3 0,0-3 0,0 0 0,0 3 0,0-3 0,0 0 0,0-1 0,-4 0 0,3-3 0,-3 7 0,4-3 0,0 0 0,0 3 0,0-4 0,-5 5 0,0-1 0,-4 1 0,0-1 0,0 1 0,0 0 0,0 0 0,0-1 0,0 1 0,0 0 0,0-1 0,0 0 0,-4 1 0,-1-4 0,-4 2 0,1-2 0,-1 0 0,0-2 0,4 1 0,-3-3 0,3 3 0,-4-4 0,5 4 0,-4-3 0,2 3 0,-3-4 0,0 0 0,1 0 0,-2 0 0,2 0 0,3 4 0,-3-3 0,3 3 0,-4-4 0,0 4 0,0-3 0,0 3 0,4 0 0,-3-3 0,4 3 0,-6 0 0,2-3 0,-2 7 0,1-7 0,0 3 0,1 0 0,-1-3 0,0 2 0,0-3 0,4 5 0,-3-4 0,2 3 0,-3-4 0,1 0 0,3 4 0,-3-3 0,3 3 0,-3-4 0,-1 0 0,0 0 0,0 0 0,0 3 0,0-2 0,0 3 0,0-4 0,0 0 0,3 4 0,-1-3 0,1 3 0,1 0 0,-3-3 0,3 7 0,-4-7 0,4 7 0,-3-7 0,7 7 0,-7-7 0,7 7 0,-8-3 0,8 4 0,-7-4 0,7 3 0,-7-2 0,7 3 0,-7 0 0,7 0 0,-7-4 0,7 3 0,-3-4 0,0 5 0,3 0 0,-3-1 0,4 1 0,-4 0 0,3 0 0,-3 0 0,4 0 0,0 0 0,0 0 0,0 0 0,0 0 0,0 5 0,0-3 0,0 3 0,0-5 0,0 0 0,0 0 0,0 0 0,0 0 0,0-1 0,0 2 0,0-1 0,0 0 0,0 0 0,0 0 0,0 0 0,0 0 0,0 0 0,0 0 0,0 0 0,0 0 0,0 0 0,0 0 0,0 0 0,0 0 0,0 0 0,0 0 0,0 0 0,0 0 0,0 0 0,0 0 0,0 0 0,0-1 0,0 1 0,0 0 0,0 0 0,0 0 0,4-4 0,-3 3 0,3-3 0,0 4 0,-3-1 0,7-3 0,-7 3 0,7-7 0,-8 7 0,8-7 0,-7 7 0,7-7 0,-7 7 0,7-3 0,-4 3 0,1 1 0,3 0 0,-7 0 0,7-4 0,-3 3 0,4-3 0,-4 4 0,3-5 0,-7 4 0,7-6 0,-3 6 0,0-4 0,3 1 0,-7 3 0,7-7 0,-7 7 0,7-3 0,-3 4 0,4-4 0,0 3 0,-1-4 0,1 1 0,0 3 0,0-7 0,0 7 0,1-7 0,-1 7 0,0-3 0,0 0 0,0 4 0,0-8 0,0 7 0,5-3 0,-4 0 0,4 4 0,-5-4 0,1 0 0,-1-1 0,0 0 0,0-3 0,0 3 0,0 0 0,0-3 0,0 3 0,-1-1 0,1-2 0,0 3 0,0 0 0,0-3 0,0 3 0,0 0 0,0-3 0,0 3 0,0-4 0,0 4 0,0-3 0,0 3 0,0-4 0,0 4 0,0-3 0,0 3 0,0-4 0,0 4 0,1-3 0,-1 3 0,0-4 0,5 0 0,-4 0 0,4 0 0,-5 0 0,0 0 0,5 5 0,-4-4 0,4 4 0,-5-5 0,1 0 0,-1 0 0,0 0 0,0 0 0,0 0 0,0 0 0,0 0 0,0 4 0,0-3 0,0 3 0,1-4 0,-1 0 0,0 4 0,0-3 0,0 3 0,0-4 0,0 0 0,5 4 0,0-3 0,6 4 0,-5-5 0,4 0 0,-9 0 0,9 0 0,-9 0 0,9 4 0,-9-3 0,4 4 0,0-5 0,-4 0 0,4 4 0,-4-3 0,-1 3 0,5 0 0,-4-3 0,4 4 0,-5-1 0,0-3 0,0 3 0,5-4 0,-3 0 0,7 0 0,-7 0 0,8 0 0,0 0 0,-3 0 0,2 0 0,-4 0 0,-4 0 0,9 0 0,-9 0 0,9 0 0,-3 0 0,4 0 0,-5 4 0,10-3 0,-9 3 0,10-4 0,-6 0 0,0 0 0,0 0 0,1 0 0,-1 0 0,0 0 0,6 0 0,-5 0 0,5 0 0,-6 0 0,10 0 0,-7 0 0,6 0 0,-3 0 0,-4 0 0,9 0 0,-9 0 0,4 0 0,-6 0 0,0 0 0,0 0 0,0 0 0,0 0 0,1 0 0,-1 0 0,-5 0 0,4 0 0,-9 0 0,9 0 0,-9 0 0,9 0 0,-8 0 0,7 0 0,-7 0 0,12 0 0,-7 0 0,3 0 0,0 0 0,-9 0 0,9 0 0,-9 0 0,9 0 0,-8 0 0,8 0 0,-4 0 0,5 0 0,-5 0 0,4 0 0,-9 0 0,9 0 0,-9 0 0,9 0 0,-9 0 0,9 0 0,-4 0 0,1 0 0,3 0 0,2 0 0,0 0 0,5 0 0,3 0 0,-11 0 0,9 0 0,-16 0 0,8 0 0,-9 0 0,4 0 0,0 0 0,-4 0 0,9 0 0,-9 0 0,9 0 0,-8 0 0,8 0 0,-4 0 0,5 5 0,0 0 0,-5 1 0,4 3 0,-4-4 0,5 1 0,6 3 0,5 1 0,3 2 0,2-1 0,-9-2 0,5-3 0,-11 0 0,5 3 0,-6-8 0,0 4 0,-4-1 0,3-3 0,-9 3 0,9-4 0,-9 0 0,9 0 0,-9 0 0,9 4 0,-9-3 0,9 4 0,-8-1 0,3-3 0,-5 7 0,5-7 0,-4 7 0,4-7 0,-5 3 0,9 0 0,-2-2 0,8 2 0,-3 1 0,-6 0 0,4 0 0,-9-1 0,9-4 0,-4 5 0,5-4 0,-5 3 0,4-4 0,-4 0 0,6 5 0,-1-4 0,0 3 0,0-4 0,0 0 0,-5 0 0,4 0 0,-4 0 0,0 0 0,4 0 0,-3 0 0,13 5 0,-7-4 0,13 3 0,-8 1 0,0-3 0,5 2 0,-10-4 0,4 0 0,-6 0 0,0 0 0,-5 0 0,-1 0 0,0 0 0,-4 0 0,4 0 0,-5 0 0,0 0 0,1 0 0,-1 0 0,5 0 0,-4 0 0,4 0 0,-5 0 0,0 0 0,9 0 0,-7 0 0,8 0 0,-10 0 0,5 0 0,-4 0 0,9-4 0,-4 3 0,5-8 0,0 8 0,6-4 0,-4 5 0,16 0 0,5 0 0,14 0 0,8 0 0,9 0 0,11 0 0,-36 0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F918F-2709-C542-9DE4-56351870F655}" type="datetimeFigureOut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7FB5-4EDC-E940-A934-BA9C63663A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58343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0740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4174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8943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8641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768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6191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4778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7698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920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746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563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2697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2304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0203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8415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03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5940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9542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7502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5883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045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0530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0163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1314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2760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2547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62336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8582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571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7001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1964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40782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67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004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25234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35324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80768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10630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60623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27449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62397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38591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8481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226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76577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41844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797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0765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65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9460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713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0437A-A139-7F4B-8025-D6618267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97F26D-3040-D343-A6AC-DCB635E1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0209B3-5F81-8248-AF16-2ACFD053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B763-E01B-7648-B01D-439A64E0038D}" type="datetime1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593747-65B7-1E41-854E-8921BE8C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EB2007-F6F2-464A-B8C2-7E6B642C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437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20DD9-AF69-EF48-A0B2-B9385AEF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9EB88B-0291-5B4F-9F93-307D18A3B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4D165-483C-1A48-BE91-D09BD5CF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9243-C16A-974E-910A-FBFA49D3F154}" type="datetime1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8AD7F8-B50E-8F43-85BE-48DD6675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99E79-5898-D14D-A04A-1ABB66EF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750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60D3E4-E4DF-704E-8524-8926B2B15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A54BFA-EBAC-2446-AC7C-04047BB1E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7A96E-A76F-2A4C-9DFE-199145FB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CDF2-E524-0E4D-8D17-61C020DE2208}" type="datetime1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B9A9F0-86E5-D940-B0D1-D9DED168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EBE624-99F8-924A-B2B0-3A596FCD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181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039CD-CEC1-8042-A973-50DE2E85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02404E-011C-3A45-8FE0-5D6CAECA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C5D968-4A65-8248-B5AC-69E0F3C7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FC00-9B83-9943-A402-5910925DF09C}" type="datetime1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F2616B-39E4-FB43-8CA2-AA755986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CFB4E0-88AB-1947-AA76-43C62931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146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AE3A9-137B-BD49-997F-EF587052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4937E3-EB01-5348-8E2D-84F2D3F1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D95E01-138E-D34A-8525-F5178B60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5FA-7BFC-BF46-BB67-6712599EDE3B}" type="datetime1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04FB1-A7E6-3F45-8254-91670BFB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7140EC-BA34-8C4E-946C-21F5CD90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28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057FE-1209-694B-B4B9-9B8BF2D8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1EB28-DFA6-2C45-8505-366616D93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F76CDF-087A-9D4C-B780-4C94F6E3D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D09FD-388A-FB4A-AB45-A91D0598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4E26-CCC4-D547-BA7F-F25CA634DC95}" type="datetime1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516037-89DA-0443-ACDB-4806641F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B1C2B7-3073-EE4E-83C3-CA028975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42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0943C5-70B6-EE46-9771-EAD324AB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C1212E-E222-4546-A25F-B28456F6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21564D-82C5-4048-A4E1-05E65B134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EDBCB8-CD49-CE4C-BF7F-F3A2F4170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D4C39B-5556-8C41-B749-4E7B96BAF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A7152F5-E3A4-1F4E-A82F-61500CDB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30C2-4136-E24A-9979-ED4F5449287E}" type="datetime1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825C2E-C8C2-EF43-9FA0-AD345C36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E40FF8-286B-EA4C-8DAA-CFE61F2A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597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53BC1-5618-5D47-8575-943C581D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09EE98-5A43-7F49-AFE3-5501D931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CBE0-936D-0043-B5B2-3BD76E3C63C4}" type="datetime1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9960E1-8371-4B4D-9081-EDB2B9EB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12AEE8-E363-0649-9C00-696340A9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119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BD92FA-0E7A-3545-83BE-A3847B88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9885-CAFC-B542-BF44-BC299E8F5AE3}" type="datetime1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6B02BD-2C31-EF45-83CB-B741403E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7D1363-0E36-A04D-A20D-F69C380D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203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2D21C-CD09-C741-98FF-69FB33B3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EFDEA-8723-CB43-9B9C-239A8162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2B96CF-75BD-F748-96DF-36DB2F72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A78C98-D522-8C42-A4C0-241FB481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CCC1-B41C-9248-AB70-5C71EA11C344}" type="datetime1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EB7513-A7C7-C24E-9D88-C66E03CA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428E0-DEC8-9444-BB16-38651928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064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B39AF-D5E7-AF46-ABEE-F98469AD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14889A-3FBB-5648-A8AE-AB702D908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793D4A-35FC-8249-B516-032E24389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81F44F-F495-224B-BBA2-BA70B410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FE4EF-B42E-564E-A5B7-70F181059A52}" type="datetime1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2E4A40-6AEE-2744-88B0-2ED751D1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C2A533-92F7-B842-A5CE-5533CCCC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085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FFCEA4-60F8-694E-85D0-9569D331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45FCD-8F65-514F-83B7-AAC0B7A95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F42D73-FFC7-3E4F-BB7B-81614E44C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E32A7-A759-744C-9126-CC06D51ED9F8}" type="datetime1">
              <a:rPr kumimoji="1" lang="zh-TW" altLang="en-US" smtClean="0"/>
              <a:t>2020/8/13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F97B5A-0B15-6047-852B-6E3E6FA0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58A69F-5892-5A4A-8217-9571D49B0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972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1.png"/><Relationship Id="rId4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6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2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4" Type="http://schemas.openxmlformats.org/officeDocument/2006/relationships/customXml" Target="../ink/ink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cikit-learn.org/stable/index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250.png"/><Relationship Id="rId5" Type="http://schemas.openxmlformats.org/officeDocument/2006/relationships/image" Target="../media/image34.png"/><Relationship Id="rId10" Type="http://schemas.openxmlformats.org/officeDocument/2006/relationships/image" Target="../media/image240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2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49.svg"/><Relationship Id="rId5" Type="http://schemas.openxmlformats.org/officeDocument/2006/relationships/image" Target="../media/image43.png"/><Relationship Id="rId15" Type="http://schemas.openxmlformats.org/officeDocument/2006/relationships/image" Target="../media/image54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DCEC527-55A3-A24F-8F9D-3265CE18C829}"/>
              </a:ext>
            </a:extLst>
          </p:cNvPr>
          <p:cNvSpPr/>
          <p:nvPr/>
        </p:nvSpPr>
        <p:spPr>
          <a:xfrm>
            <a:off x="3630420" y="4638214"/>
            <a:ext cx="49311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李育名</a:t>
            </a:r>
            <a:endParaRPr lang="en-US" altLang="zh-CN" sz="3600" kern="0" dirty="0">
              <a:solidFill>
                <a:srgbClr val="00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algn="ctr"/>
            <a:r>
              <a:rPr lang="en-US" altLang="zh-TW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amrmm1997@gmail.com</a:t>
            </a:r>
          </a:p>
          <a:p>
            <a:pPr algn="ctr"/>
            <a:r>
              <a:rPr lang="en-US" altLang="zh-TW" sz="3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8/14</a:t>
            </a:r>
            <a:r>
              <a:rPr lang="en-US" altLang="zh-TW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/2020</a:t>
            </a:r>
            <a:endParaRPr lang="zh-TW" altLang="en-US" sz="3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95301C-7C6D-DC47-AB5B-522E89DD5F1A}"/>
              </a:ext>
            </a:extLst>
          </p:cNvPr>
          <p:cNvSpPr/>
          <p:nvPr/>
        </p:nvSpPr>
        <p:spPr>
          <a:xfrm>
            <a:off x="2348820" y="621325"/>
            <a:ext cx="74943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zh-TW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65325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9</a:t>
            </a:fld>
            <a:endParaRPr kumimoji="1"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B84D74E-341E-554A-845B-E009587AD479}"/>
              </a:ext>
            </a:extLst>
          </p:cNvPr>
          <p:cNvGrpSpPr/>
          <p:nvPr/>
        </p:nvGrpSpPr>
        <p:grpSpPr>
          <a:xfrm>
            <a:off x="3724459" y="1873150"/>
            <a:ext cx="5158899" cy="3888836"/>
            <a:chOff x="628126" y="2048501"/>
            <a:chExt cx="5158899" cy="3888836"/>
          </a:xfrm>
        </p:grpSpPr>
        <p:cxnSp>
          <p:nvCxnSpPr>
            <p:cNvPr id="45" name="直線箭頭接點 44">
              <a:extLst>
                <a:ext uri="{FF2B5EF4-FFF2-40B4-BE49-F238E27FC236}">
                  <a16:creationId xmlns:a16="http://schemas.microsoft.com/office/drawing/2014/main" id="{30BE6A55-787D-3247-8022-9D6D23EEE1CE}"/>
                </a:ext>
              </a:extLst>
            </p:cNvPr>
            <p:cNvCxnSpPr>
              <a:cxnSpLocks/>
            </p:cNvCxnSpPr>
            <p:nvPr/>
          </p:nvCxnSpPr>
          <p:spPr>
            <a:xfrm>
              <a:off x="628126" y="5935537"/>
              <a:ext cx="51588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箭頭接點 45">
              <a:extLst>
                <a:ext uri="{FF2B5EF4-FFF2-40B4-BE49-F238E27FC236}">
                  <a16:creationId xmlns:a16="http://schemas.microsoft.com/office/drawing/2014/main" id="{80454D4E-6D48-8B4C-B9B3-25B9EF00F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126" y="2048501"/>
              <a:ext cx="0" cy="38888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8569099-3826-3546-88A1-5D36732E97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783" y="2885362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B8902B54-3A49-9B47-B576-F5DFB6111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229" y="5250202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3CA891C7-84D2-1749-951D-B5576075D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005" y="4410450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64993F48-B080-654B-9040-DD75D09E79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07" y="3848919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06B92390-D5B7-FA42-80EA-0B20BDC22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9850" y="5538202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5BBB6A8F-FDF0-3D4A-AEC2-E0901EA87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7071" y="4986682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3" name="乘號 52">
              <a:extLst>
                <a:ext uri="{FF2B5EF4-FFF2-40B4-BE49-F238E27FC236}">
                  <a16:creationId xmlns:a16="http://schemas.microsoft.com/office/drawing/2014/main" id="{637C7649-2E9D-4546-9ADC-0924437A81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7913" y="3173362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4" name="乘號 53">
              <a:extLst>
                <a:ext uri="{FF2B5EF4-FFF2-40B4-BE49-F238E27FC236}">
                  <a16:creationId xmlns:a16="http://schemas.microsoft.com/office/drawing/2014/main" id="{E9EA73EA-4BB4-C64F-A023-7579E9F94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7503" y="4339994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5" name="乘號 54">
              <a:extLst>
                <a:ext uri="{FF2B5EF4-FFF2-40B4-BE49-F238E27FC236}">
                  <a16:creationId xmlns:a16="http://schemas.microsoft.com/office/drawing/2014/main" id="{C2E42C13-0F82-DB4A-8098-D110D75A2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8823" y="4299558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6" name="乘號 55">
              <a:extLst>
                <a:ext uri="{FF2B5EF4-FFF2-40B4-BE49-F238E27FC236}">
                  <a16:creationId xmlns:a16="http://schemas.microsoft.com/office/drawing/2014/main" id="{73594733-A34C-2449-BEEF-A9C396DCB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5701" y="3371362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7" name="乘號 56">
              <a:extLst>
                <a:ext uri="{FF2B5EF4-FFF2-40B4-BE49-F238E27FC236}">
                  <a16:creationId xmlns:a16="http://schemas.microsoft.com/office/drawing/2014/main" id="{38B83DA6-1BA7-8740-A364-FC823309C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8976" y="5124990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8" name="乘號 57">
              <a:extLst>
                <a:ext uri="{FF2B5EF4-FFF2-40B4-BE49-F238E27FC236}">
                  <a16:creationId xmlns:a16="http://schemas.microsoft.com/office/drawing/2014/main" id="{B36647EE-9AE6-FE47-A67F-FB41057F8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3869" y="3513828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319DD4D-54AD-974C-8994-9541F6FF9D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429650" y="2098902"/>
            <a:ext cx="2628463" cy="362423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222D922-A281-814A-8E57-E927958132D5}"/>
              </a:ext>
            </a:extLst>
          </p:cNvPr>
          <p:cNvCxnSpPr>
            <a:cxnSpLocks/>
          </p:cNvCxnSpPr>
          <p:nvPr/>
        </p:nvCxnSpPr>
        <p:spPr>
          <a:xfrm flipH="1" flipV="1">
            <a:off x="4112225" y="2297569"/>
            <a:ext cx="2484380" cy="3425562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C47A34C8-1EF7-8C4B-B151-25408D4E4B6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725228" y="1873149"/>
            <a:ext cx="2792468" cy="3850364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3723A1D3-E7B1-A647-BAEA-63C2A93F8FA2}"/>
              </a:ext>
            </a:extLst>
          </p:cNvPr>
          <p:cNvCxnSpPr>
            <a:cxnSpLocks/>
          </p:cNvCxnSpPr>
          <p:nvPr/>
        </p:nvCxnSpPr>
        <p:spPr>
          <a:xfrm flipV="1">
            <a:off x="4127863" y="1871350"/>
            <a:ext cx="597365" cy="45383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CFEF73-4E1E-0B40-AF86-0E1EDD7C0CC6}"/>
              </a:ext>
            </a:extLst>
          </p:cNvPr>
          <p:cNvSpPr txBox="1"/>
          <p:nvPr/>
        </p:nvSpPr>
        <p:spPr>
          <a:xfrm>
            <a:off x="2825454" y="1045305"/>
            <a:ext cx="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kumimoji="1"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BE0A382-8952-DB48-8F7B-37337731CFF1}"/>
              </a:ext>
            </a:extLst>
          </p:cNvPr>
          <p:cNvCxnSpPr>
            <a:cxnSpLocks/>
          </p:cNvCxnSpPr>
          <p:nvPr/>
        </p:nvCxnSpPr>
        <p:spPr>
          <a:xfrm flipH="1" flipV="1">
            <a:off x="3821563" y="1495999"/>
            <a:ext cx="542026" cy="50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9C7B3EE6-00F3-1D42-9271-51BF379EDAB7}"/>
              </a:ext>
            </a:extLst>
          </p:cNvPr>
          <p:cNvCxnSpPr>
            <a:cxnSpLocks/>
          </p:cNvCxnSpPr>
          <p:nvPr/>
        </p:nvCxnSpPr>
        <p:spPr>
          <a:xfrm flipH="1">
            <a:off x="6053657" y="2279961"/>
            <a:ext cx="1959475" cy="1877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6C0AE19-AD17-C046-9174-5BC7152B5C91}"/>
              </a:ext>
            </a:extLst>
          </p:cNvPr>
          <p:cNvSpPr txBox="1"/>
          <p:nvPr/>
        </p:nvSpPr>
        <p:spPr>
          <a:xfrm>
            <a:off x="7928024" y="1659518"/>
            <a:ext cx="3776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</a:p>
          <a:p>
            <a:pPr algn="ctr"/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(Separating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hyperplane)</a:t>
            </a:r>
            <a:endParaRPr kumimoji="1"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9EC1C9F5-BD59-C046-AE9A-E5DEDB0A6BC1}"/>
              </a:ext>
            </a:extLst>
          </p:cNvPr>
          <p:cNvCxnSpPr>
            <a:cxnSpLocks/>
          </p:cNvCxnSpPr>
          <p:nvPr/>
        </p:nvCxnSpPr>
        <p:spPr>
          <a:xfrm flipH="1">
            <a:off x="7491758" y="5237784"/>
            <a:ext cx="1201075" cy="31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85939ED-C8D2-6A48-87FD-DABEA7743545}"/>
                  </a:ext>
                </a:extLst>
              </p:cNvPr>
              <p:cNvSpPr txBox="1"/>
              <p:nvPr/>
            </p:nvSpPr>
            <p:spPr>
              <a:xfrm>
                <a:off x="9224073" y="2641112"/>
                <a:ext cx="2030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85939ED-C8D2-6A48-87FD-DABEA7743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073" y="2641112"/>
                <a:ext cx="2030812" cy="430887"/>
              </a:xfrm>
              <a:prstGeom prst="rect">
                <a:avLst/>
              </a:prstGeom>
              <a:blipFill>
                <a:blip r:embed="rId3"/>
                <a:stretch>
                  <a:fillRect l="-1242" r="-3106" b="-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>
            <a:extLst>
              <a:ext uri="{FF2B5EF4-FFF2-40B4-BE49-F238E27FC236}">
                <a16:creationId xmlns:a16="http://schemas.microsoft.com/office/drawing/2014/main" id="{B5AF0296-ECD6-9045-8D04-166099AAC366}"/>
              </a:ext>
            </a:extLst>
          </p:cNvPr>
          <p:cNvSpPr txBox="1"/>
          <p:nvPr/>
        </p:nvSpPr>
        <p:spPr>
          <a:xfrm>
            <a:off x="8316202" y="4688029"/>
            <a:ext cx="377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  <a:endParaRPr kumimoji="1"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6C717A6-5202-6247-8C4C-FCCE56ECECDA}"/>
              </a:ext>
            </a:extLst>
          </p:cNvPr>
          <p:cNvSpPr txBox="1"/>
          <p:nvPr/>
        </p:nvSpPr>
        <p:spPr>
          <a:xfrm>
            <a:off x="45268" y="3536477"/>
            <a:ext cx="377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  <a:endParaRPr kumimoji="1"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37ED3EE-D5EE-334E-BC0B-C6B618A096B4}"/>
              </a:ext>
            </a:extLst>
          </p:cNvPr>
          <p:cNvCxnSpPr>
            <a:cxnSpLocks/>
          </p:cNvCxnSpPr>
          <p:nvPr/>
        </p:nvCxnSpPr>
        <p:spPr>
          <a:xfrm flipH="1">
            <a:off x="3159093" y="3129470"/>
            <a:ext cx="1437450" cy="542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A152F763-F1D1-8E40-81A5-FF6F8E69EADA}"/>
              </a:ext>
            </a:extLst>
          </p:cNvPr>
          <p:cNvSpPr txBox="1"/>
          <p:nvPr/>
        </p:nvSpPr>
        <p:spPr>
          <a:xfrm>
            <a:off x="3175392" y="6029713"/>
            <a:ext cx="5841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  <a:r>
              <a:rPr kumimoji="1" lang="zh-TW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TW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kumimoji="1" lang="zh-TW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36F94476-636A-ED4D-B1CF-F3DD2B6F6EC8}"/>
                  </a:ext>
                </a:extLst>
              </p:cNvPr>
              <p:cNvSpPr txBox="1"/>
              <p:nvPr/>
            </p:nvSpPr>
            <p:spPr>
              <a:xfrm>
                <a:off x="9322988" y="5146403"/>
                <a:ext cx="2030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36F94476-636A-ED4D-B1CF-F3DD2B6F6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988" y="5146403"/>
                <a:ext cx="2030812" cy="430887"/>
              </a:xfrm>
              <a:prstGeom prst="rect">
                <a:avLst/>
              </a:prstGeom>
              <a:blipFill>
                <a:blip r:embed="rId4"/>
                <a:stretch>
                  <a:fillRect l="-1242" r="-3727" b="-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78C6DF01-8CFA-C84A-A24B-1C575305C32E}"/>
                  </a:ext>
                </a:extLst>
              </p:cNvPr>
              <p:cNvSpPr txBox="1"/>
              <p:nvPr/>
            </p:nvSpPr>
            <p:spPr>
              <a:xfrm>
                <a:off x="882160" y="4059697"/>
                <a:ext cx="22985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78C6DF01-8CFA-C84A-A24B-1C575305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60" y="4059697"/>
                <a:ext cx="2298514" cy="430887"/>
              </a:xfrm>
              <a:prstGeom prst="rect">
                <a:avLst/>
              </a:prstGeom>
              <a:blipFill>
                <a:blip r:embed="rId5"/>
                <a:stretch>
                  <a:fillRect l="-1099" t="-2857" r="-2747" b="-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93092C96-40B9-7B4B-B38F-DF956E909085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4363590" y="1574171"/>
            <a:ext cx="2317196" cy="124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38DE21BC-AE87-274B-B654-00FBC3AC57FB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680786" y="1574171"/>
            <a:ext cx="626230" cy="3555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BF54F3E-4A46-644A-B3CE-0656918FBBD7}"/>
              </a:ext>
            </a:extLst>
          </p:cNvPr>
          <p:cNvSpPr txBox="1"/>
          <p:nvPr/>
        </p:nvSpPr>
        <p:spPr>
          <a:xfrm>
            <a:off x="5348439" y="1050951"/>
            <a:ext cx="2664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endParaRPr kumimoji="1"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1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10</a:t>
            </a:fld>
            <a:endParaRPr kumimoji="1" lang="zh-TW" altLang="en-US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3C942E73-8C7A-AF43-A030-2335F731F859}"/>
              </a:ext>
            </a:extLst>
          </p:cNvPr>
          <p:cNvGrpSpPr/>
          <p:nvPr/>
        </p:nvGrpSpPr>
        <p:grpSpPr>
          <a:xfrm>
            <a:off x="328116" y="2656921"/>
            <a:ext cx="5158899" cy="3888836"/>
            <a:chOff x="628126" y="2048501"/>
            <a:chExt cx="5158899" cy="3888836"/>
          </a:xfrm>
        </p:grpSpPr>
        <p:cxnSp>
          <p:nvCxnSpPr>
            <p:cNvPr id="36" name="直線箭頭接點 35">
              <a:extLst>
                <a:ext uri="{FF2B5EF4-FFF2-40B4-BE49-F238E27FC236}">
                  <a16:creationId xmlns:a16="http://schemas.microsoft.com/office/drawing/2014/main" id="{1CD96EAE-A1D9-1B44-B807-266D3B68B95B}"/>
                </a:ext>
              </a:extLst>
            </p:cNvPr>
            <p:cNvCxnSpPr>
              <a:cxnSpLocks/>
            </p:cNvCxnSpPr>
            <p:nvPr/>
          </p:nvCxnSpPr>
          <p:spPr>
            <a:xfrm>
              <a:off x="628126" y="5935537"/>
              <a:ext cx="51588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91C85848-7BFB-3F47-98E2-A14915236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126" y="2048501"/>
              <a:ext cx="0" cy="38888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BFB743D3-9F27-9349-AD4D-17C67F957B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783" y="2885362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ED408F89-7129-0846-BCBA-44FEB90E2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229" y="5250202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6C2603A4-3395-B645-92C8-8C750569BD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005" y="4410450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6DF4D85A-6114-594D-B16D-40B1AC44E1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07" y="3848919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77C5A9BA-4831-404A-802A-493F48638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9850" y="5538202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473DF1A7-0E29-7942-8E6B-06871FE84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7071" y="4986682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3" name="乘號 62">
              <a:extLst>
                <a:ext uri="{FF2B5EF4-FFF2-40B4-BE49-F238E27FC236}">
                  <a16:creationId xmlns:a16="http://schemas.microsoft.com/office/drawing/2014/main" id="{AB923C3F-C744-AE4A-B6C9-B0805B1C3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7913" y="3173362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1" name="乘號 70">
              <a:extLst>
                <a:ext uri="{FF2B5EF4-FFF2-40B4-BE49-F238E27FC236}">
                  <a16:creationId xmlns:a16="http://schemas.microsoft.com/office/drawing/2014/main" id="{074B2F15-7DB2-FE42-848C-1BFE1D114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7503" y="4339994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72" name="乘號 71">
              <a:extLst>
                <a:ext uri="{FF2B5EF4-FFF2-40B4-BE49-F238E27FC236}">
                  <a16:creationId xmlns:a16="http://schemas.microsoft.com/office/drawing/2014/main" id="{26900735-1E29-EE41-A7C7-025209AAFF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8823" y="4299558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3" name="乘號 72">
              <a:extLst>
                <a:ext uri="{FF2B5EF4-FFF2-40B4-BE49-F238E27FC236}">
                  <a16:creationId xmlns:a16="http://schemas.microsoft.com/office/drawing/2014/main" id="{25A947BE-AFA3-214B-8CE3-25EC3F9AF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5701" y="3371362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4" name="乘號 73">
              <a:extLst>
                <a:ext uri="{FF2B5EF4-FFF2-40B4-BE49-F238E27FC236}">
                  <a16:creationId xmlns:a16="http://schemas.microsoft.com/office/drawing/2014/main" id="{3AC8C837-D511-FF40-B732-96DFB1F3F5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8976" y="5124990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5" name="乘號 74">
              <a:extLst>
                <a:ext uri="{FF2B5EF4-FFF2-40B4-BE49-F238E27FC236}">
                  <a16:creationId xmlns:a16="http://schemas.microsoft.com/office/drawing/2014/main" id="{41126691-5567-9046-8E7C-063EF7749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3869" y="3513828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32430C70-47D4-4D47-B0B9-2AF0AEFC215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033306" y="2882673"/>
            <a:ext cx="2635200" cy="363351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526C86A2-ADDC-0F4F-930E-58AC0289DB59}"/>
                  </a:ext>
                </a:extLst>
              </p:cNvPr>
              <p:cNvSpPr txBox="1"/>
              <p:nvPr/>
            </p:nvSpPr>
            <p:spPr>
              <a:xfrm>
                <a:off x="414249" y="2167744"/>
                <a:ext cx="2030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526C86A2-ADDC-0F4F-930E-58AC0289D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49" y="2167744"/>
                <a:ext cx="2030812" cy="430887"/>
              </a:xfrm>
              <a:prstGeom prst="rect">
                <a:avLst/>
              </a:prstGeom>
              <a:blipFill>
                <a:blip r:embed="rId3"/>
                <a:stretch>
                  <a:fillRect l="-1863" t="-2857" r="-3106" b="-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93798D7F-FCBB-A741-B07C-86B2B008E67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736440" y="2834231"/>
            <a:ext cx="1383698" cy="10068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2E6AF3B-C540-6546-BFAA-8F1E1F8C7FB6}"/>
                  </a:ext>
                </a:extLst>
              </p:cNvPr>
              <p:cNvSpPr txBox="1"/>
              <p:nvPr/>
            </p:nvSpPr>
            <p:spPr>
              <a:xfrm>
                <a:off x="2832749" y="2646398"/>
                <a:ext cx="10711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2E6AF3B-C540-6546-BFAA-8F1E1F8C7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749" y="2646398"/>
                <a:ext cx="107115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336E0FB-7BEA-094C-ACE6-007AD11E3F9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469782" y="4003185"/>
            <a:ext cx="1223911" cy="892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C1E46FE8-DD8B-074C-8FA9-52D8E58827BE}"/>
                  </a:ext>
                </a:extLst>
              </p:cNvPr>
              <p:cNvSpPr txBox="1"/>
              <p:nvPr/>
            </p:nvSpPr>
            <p:spPr>
              <a:xfrm>
                <a:off x="3084344" y="4219019"/>
                <a:ext cx="1071154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C1E46FE8-DD8B-074C-8FA9-52D8E5882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344" y="4219019"/>
                <a:ext cx="1071154" cy="560090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F2802F-06F0-8243-BF03-E32DA649860F}"/>
                  </a:ext>
                </a:extLst>
              </p:cNvPr>
              <p:cNvSpPr txBox="1"/>
              <p:nvPr/>
            </p:nvSpPr>
            <p:spPr>
              <a:xfrm>
                <a:off x="5423779" y="902999"/>
                <a:ext cx="6880363" cy="5651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</a:t>
                </a:r>
                <a:r>
                  <a: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TW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TW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TW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TW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TW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TW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kumimoji="1" lang="en-US" altLang="zh-TW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kumimoji="1" lang="en-US" altLang="zh-TW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kumimoji="1" lang="en-US" altLang="zh-TW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kumimoji="1" lang="en-US" altLang="zh-TW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24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=1,…,</m:t>
                              </m:r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kumimoji="1"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func>
                      <m:func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1"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kumimoji="1"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  <a:r>
                  <a: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kumimoji="1" lang="en-US" altLang="zh-TW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kumimoji="1" lang="en-US" altLang="zh-TW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func>
                      <m:func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kumimoji="1"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kumimoji="1"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</a:t>
                </a:r>
                <a:r>
                  <a: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kumimoji="1" lang="zh-TW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Lagrange</a:t>
                </a:r>
                <a:r>
                  <a:rPr kumimoji="1"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multipliers</a:t>
                </a: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F2802F-06F0-8243-BF03-E32DA6498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79" y="902999"/>
                <a:ext cx="6880363" cy="5651675"/>
              </a:xfrm>
              <a:prstGeom prst="rect">
                <a:avLst/>
              </a:prstGeom>
              <a:blipFill>
                <a:blip r:embed="rId6"/>
                <a:stretch>
                  <a:fillRect l="-1289" r="-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95E929A3-B656-6E4B-8050-C025185859C3}"/>
              </a:ext>
            </a:extLst>
          </p:cNvPr>
          <p:cNvSpPr txBox="1"/>
          <p:nvPr/>
        </p:nvSpPr>
        <p:spPr>
          <a:xfrm>
            <a:off x="3502105" y="3429000"/>
            <a:ext cx="1383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40E63B7-030E-E046-BB15-905ABF625D7C}"/>
              </a:ext>
            </a:extLst>
          </p:cNvPr>
          <p:cNvSpPr txBox="1"/>
          <p:nvPr/>
        </p:nvSpPr>
        <p:spPr>
          <a:xfrm>
            <a:off x="2256354" y="4373007"/>
            <a:ext cx="55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7 點星形 2">
            <a:extLst>
              <a:ext uri="{FF2B5EF4-FFF2-40B4-BE49-F238E27FC236}">
                <a16:creationId xmlns:a16="http://schemas.microsoft.com/office/drawing/2014/main" id="{50A17461-854C-B046-8B8E-403FFA6F3B23}"/>
              </a:ext>
            </a:extLst>
          </p:cNvPr>
          <p:cNvSpPr>
            <a:spLocks noChangeAspect="1"/>
          </p:cNvSpPr>
          <p:nvPr/>
        </p:nvSpPr>
        <p:spPr>
          <a:xfrm>
            <a:off x="3656692" y="3919986"/>
            <a:ext cx="108000" cy="108000"/>
          </a:xfrm>
          <a:prstGeom prst="star7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/>
          </a:p>
        </p:txBody>
      </p:sp>
      <p:sp>
        <p:nvSpPr>
          <p:cNvPr id="29" name="7 點星形 28">
            <a:extLst>
              <a:ext uri="{FF2B5EF4-FFF2-40B4-BE49-F238E27FC236}">
                <a16:creationId xmlns:a16="http://schemas.microsoft.com/office/drawing/2014/main" id="{F8ADC8D6-1188-434B-A636-CA145BA0D841}"/>
              </a:ext>
            </a:extLst>
          </p:cNvPr>
          <p:cNvSpPr>
            <a:spLocks noChangeAspect="1"/>
          </p:cNvSpPr>
          <p:nvPr/>
        </p:nvSpPr>
        <p:spPr>
          <a:xfrm>
            <a:off x="2411449" y="4814367"/>
            <a:ext cx="108000" cy="108000"/>
          </a:xfrm>
          <a:prstGeom prst="star7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12372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7924682-B54D-0A45-98C1-5B5C0567FE6B}"/>
              </a:ext>
            </a:extLst>
          </p:cNvPr>
          <p:cNvSpPr txBox="1"/>
          <p:nvPr/>
        </p:nvSpPr>
        <p:spPr>
          <a:xfrm>
            <a:off x="180000" y="900000"/>
            <a:ext cx="7777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D37A4D7A-0EF4-B44C-8539-9F4803D34676}"/>
                  </a:ext>
                </a:extLst>
              </p:cNvPr>
              <p:cNvSpPr txBox="1"/>
              <p:nvPr/>
            </p:nvSpPr>
            <p:spPr>
              <a:xfrm>
                <a:off x="179999" y="1597687"/>
                <a:ext cx="1183200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Slack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Loosen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nonlinearly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separable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allow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presence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misclassifications,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appropriate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cost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penalization.</a:t>
                </a:r>
                <a:endParaRPr kumimoji="1"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D37A4D7A-0EF4-B44C-8539-9F4803D34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9" y="1597687"/>
                <a:ext cx="11832001" cy="1384995"/>
              </a:xfrm>
              <a:prstGeom prst="rect">
                <a:avLst/>
              </a:prstGeom>
              <a:blipFill>
                <a:blip r:embed="rId3"/>
                <a:stretch>
                  <a:fillRect l="-965" t="-4545" b="-10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AC7A343B-AA1A-4E46-BE55-59902C396662}"/>
              </a:ext>
            </a:extLst>
          </p:cNvPr>
          <p:cNvGrpSpPr/>
          <p:nvPr/>
        </p:nvGrpSpPr>
        <p:grpSpPr>
          <a:xfrm>
            <a:off x="723407" y="3261247"/>
            <a:ext cx="4057257" cy="3068765"/>
            <a:chOff x="1442022" y="2645881"/>
            <a:chExt cx="5158899" cy="3888837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29FB120E-DAB7-7C45-B1C8-21BC53842B37}"/>
                </a:ext>
              </a:extLst>
            </p:cNvPr>
            <p:cNvGrpSpPr/>
            <p:nvPr/>
          </p:nvGrpSpPr>
          <p:grpSpPr>
            <a:xfrm>
              <a:off x="1442022" y="2645882"/>
              <a:ext cx="5158899" cy="3888836"/>
              <a:chOff x="628126" y="2048501"/>
              <a:chExt cx="5158899" cy="3888836"/>
            </a:xfrm>
          </p:grpSpPr>
          <p:cxnSp>
            <p:nvCxnSpPr>
              <p:cNvPr id="33" name="直線箭頭接點 32">
                <a:extLst>
                  <a:ext uri="{FF2B5EF4-FFF2-40B4-BE49-F238E27FC236}">
                    <a16:creationId xmlns:a16="http://schemas.microsoft.com/office/drawing/2014/main" id="{007B1D59-CBA5-6D4B-8853-70529DDD6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126" y="5935537"/>
                <a:ext cx="515889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箭頭接點 33">
                <a:extLst>
                  <a:ext uri="{FF2B5EF4-FFF2-40B4-BE49-F238E27FC236}">
                    <a16:creationId xmlns:a16="http://schemas.microsoft.com/office/drawing/2014/main" id="{130B0737-ACF2-FE44-B954-DFFD76F38F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126" y="2048501"/>
                <a:ext cx="0" cy="388883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BE32C975-46F1-1949-9805-099C49F4F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4783" y="2885362"/>
                <a:ext cx="288000" cy="28800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F82AFF3D-951D-214D-B114-80799BCADD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8229" y="5250202"/>
                <a:ext cx="288000" cy="28800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759A8663-2258-5744-86BE-79CAF02BC2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4005" y="4410450"/>
                <a:ext cx="288000" cy="28800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D17F3456-2F53-DA41-B526-6C725682AF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7807" y="3848919"/>
                <a:ext cx="288000" cy="28800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DFA556FD-EAD8-BA4E-A55B-A1DEF5EAF9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9850" y="5538202"/>
                <a:ext cx="288000" cy="28800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1FD2CD5D-EB6A-1F40-9C40-B2302D392B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57071" y="4986682"/>
                <a:ext cx="288000" cy="28800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0" name="乘號 49">
                <a:extLst>
                  <a:ext uri="{FF2B5EF4-FFF2-40B4-BE49-F238E27FC236}">
                    <a16:creationId xmlns:a16="http://schemas.microsoft.com/office/drawing/2014/main" id="{63D00841-3204-0042-97E1-80318F5075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7913" y="3173362"/>
                <a:ext cx="396000" cy="396000"/>
              </a:xfrm>
              <a:prstGeom prst="mathMultiply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1" name="乘號 50">
                <a:extLst>
                  <a:ext uri="{FF2B5EF4-FFF2-40B4-BE49-F238E27FC236}">
                    <a16:creationId xmlns:a16="http://schemas.microsoft.com/office/drawing/2014/main" id="{48BACEF8-0E6E-EA48-8401-424488B537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7503" y="4339994"/>
                <a:ext cx="396000" cy="396000"/>
              </a:xfrm>
              <a:prstGeom prst="mathMultiply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52" name="乘號 51">
                <a:extLst>
                  <a:ext uri="{FF2B5EF4-FFF2-40B4-BE49-F238E27FC236}">
                    <a16:creationId xmlns:a16="http://schemas.microsoft.com/office/drawing/2014/main" id="{C0520480-2D05-A946-8686-F5296678BB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8823" y="4299558"/>
                <a:ext cx="396000" cy="396000"/>
              </a:xfrm>
              <a:prstGeom prst="mathMultiply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3" name="乘號 52">
                <a:extLst>
                  <a:ext uri="{FF2B5EF4-FFF2-40B4-BE49-F238E27FC236}">
                    <a16:creationId xmlns:a16="http://schemas.microsoft.com/office/drawing/2014/main" id="{A69E2B47-A037-6746-BAA4-D04225B153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5701" y="3371362"/>
                <a:ext cx="396000" cy="396000"/>
              </a:xfrm>
              <a:prstGeom prst="mathMultiply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乘號 53">
                <a:extLst>
                  <a:ext uri="{FF2B5EF4-FFF2-40B4-BE49-F238E27FC236}">
                    <a16:creationId xmlns:a16="http://schemas.microsoft.com/office/drawing/2014/main" id="{72B75714-89D2-9746-A0C9-25A08A3F05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8976" y="5124990"/>
                <a:ext cx="396000" cy="396000"/>
              </a:xfrm>
              <a:prstGeom prst="mathMultiply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5" name="乘號 54">
                <a:extLst>
                  <a:ext uri="{FF2B5EF4-FFF2-40B4-BE49-F238E27FC236}">
                    <a16:creationId xmlns:a16="http://schemas.microsoft.com/office/drawing/2014/main" id="{4CD44FFC-2EF4-1541-BA16-E573BCFEDA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3869" y="3513828"/>
                <a:ext cx="396000" cy="396000"/>
              </a:xfrm>
              <a:prstGeom prst="mathMultiply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8256DF04-AC96-4A4F-B433-C1F95CB2C029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2147213" y="2871634"/>
              <a:ext cx="2628463" cy="362423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9A87C2FD-6F25-0247-AA93-73A1D8CA2F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9788" y="3070301"/>
              <a:ext cx="2484380" cy="3425562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883A69C5-4767-104C-AB5E-BA7F12E991AF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2442791" y="2645881"/>
              <a:ext cx="2792468" cy="3850364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312CD2D-D063-F14F-8C77-EE2D804A35E6}"/>
                  </a:ext>
                </a:extLst>
              </p:cNvPr>
              <p:cNvSpPr txBox="1"/>
              <p:nvPr/>
            </p:nvSpPr>
            <p:spPr>
              <a:xfrm>
                <a:off x="5643714" y="3199912"/>
                <a:ext cx="5242846" cy="2496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TW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1,…,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kumimoji="1" lang="en-US" altLang="zh-TW" sz="2800" i="1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d>
                          <m:d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zh-TW" altLang="en-US" sz="2800" dirty="0"/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kumimoji="1" lang="zh-TW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TW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TW" sz="28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TW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1" lang="zh-TW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TW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kumimoji="1"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kumimoji="1" lang="en-US" altLang="zh-TW" sz="2800" i="1">
                        <a:latin typeface="Cambria Math" panose="02040503050406030204" pitchFamily="18" charset="0"/>
                      </a:rPr>
                      <m:t>≤−1+</m:t>
                    </m:r>
                  </m:oMath>
                </a14:m>
                <a:r>
                  <a:rPr kumimoji="1" lang="en-US" altLang="zh-TW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d>
                          <m:dPr>
                            <m:ctrlPr>
                              <a:rPr kumimoji="1"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zh-TW" altLang="en-US" sz="2800" dirty="0"/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TW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TW" sz="28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TW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kumimoji="1"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func>
                        <m:funcPr>
                          <m:ctrlPr>
                            <a:rPr kumimoji="1"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kumimoji="1"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kumimoji="1"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kumimoji="1"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kumimoji="1"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312CD2D-D063-F14F-8C77-EE2D804A3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14" y="3199912"/>
                <a:ext cx="5242846" cy="2496389"/>
              </a:xfrm>
              <a:prstGeom prst="rect">
                <a:avLst/>
              </a:prstGeom>
              <a:blipFill>
                <a:blip r:embed="rId4"/>
                <a:stretch>
                  <a:fillRect l="-4116" t="-4569" b="-842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46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12</a:t>
            </a:fld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B3482C2-D42A-C64E-9C2B-1899F867F637}"/>
                  </a:ext>
                </a:extLst>
              </p:cNvPr>
              <p:cNvSpPr txBox="1"/>
              <p:nvPr/>
            </p:nvSpPr>
            <p:spPr>
              <a:xfrm>
                <a:off x="179999" y="900000"/>
                <a:ext cx="11887505" cy="14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nonlinear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combinations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projecting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them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onto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higher-dimensional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via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mapping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becomes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linearly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separable.</a:t>
                </a:r>
                <a:endParaRPr kumimoji="1"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B3482C2-D42A-C64E-9C2B-1899F867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9" y="900000"/>
                <a:ext cx="11887505" cy="1421864"/>
              </a:xfrm>
              <a:prstGeom prst="rect">
                <a:avLst/>
              </a:prstGeom>
              <a:blipFill>
                <a:blip r:embed="rId3"/>
                <a:stretch>
                  <a:fillRect l="-961" t="-4425" b="-7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184A806D-FCCC-6047-943E-A2E220A5944A}"/>
              </a:ext>
            </a:extLst>
          </p:cNvPr>
          <p:cNvGrpSpPr/>
          <p:nvPr/>
        </p:nvGrpSpPr>
        <p:grpSpPr>
          <a:xfrm>
            <a:off x="-40341" y="1809414"/>
            <a:ext cx="7042129" cy="4932382"/>
            <a:chOff x="330036" y="2139811"/>
            <a:chExt cx="6671752" cy="447155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3F02EF8-8CE6-2545-BD8C-2E77071EF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8256" y="2139811"/>
              <a:ext cx="6633532" cy="4422354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C689159-F6D4-6745-A391-C14D09591CD7}"/>
                </a:ext>
              </a:extLst>
            </p:cNvPr>
            <p:cNvSpPr txBox="1"/>
            <p:nvPr/>
          </p:nvSpPr>
          <p:spPr>
            <a:xfrm>
              <a:off x="3288333" y="6192833"/>
              <a:ext cx="793377" cy="41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TW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TW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A41D826-614E-9541-9ADE-C385DC552DA8}"/>
                </a:ext>
              </a:extLst>
            </p:cNvPr>
            <p:cNvSpPr txBox="1"/>
            <p:nvPr/>
          </p:nvSpPr>
          <p:spPr>
            <a:xfrm>
              <a:off x="330036" y="3969465"/>
              <a:ext cx="793377" cy="41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TW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TW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59D0A7D-5DA2-0944-8E6E-A892A71F3670}"/>
                  </a:ext>
                </a:extLst>
              </p:cNvPr>
              <p:cNvSpPr txBox="1"/>
              <p:nvPr/>
            </p:nvSpPr>
            <p:spPr>
              <a:xfrm>
                <a:off x="6747405" y="3652435"/>
                <a:ext cx="53235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zh-TW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3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zh-TW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59D0A7D-5DA2-0944-8E6E-A892A71F3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405" y="3652435"/>
                <a:ext cx="5323572" cy="492443"/>
              </a:xfrm>
              <a:prstGeom prst="rect">
                <a:avLst/>
              </a:prstGeom>
              <a:blipFill>
                <a:blip r:embed="rId5"/>
                <a:stretch>
                  <a:fillRect l="-1905" t="-2632" b="-34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8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13</a:t>
            </a:fld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5B77AFC-763D-DF49-A219-7DE1E13DAE59}"/>
                  </a:ext>
                </a:extLst>
              </p:cNvPr>
              <p:cNvSpPr txBox="1"/>
              <p:nvPr/>
            </p:nvSpPr>
            <p:spPr>
              <a:xfrm>
                <a:off x="180000" y="900000"/>
                <a:ext cx="665304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zh-TW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4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TW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zh-TW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TW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zh-TW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TW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zh-TW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5B77AFC-763D-DF49-A219-7DE1E13DA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900000"/>
                <a:ext cx="6653040" cy="615553"/>
              </a:xfrm>
              <a:prstGeom prst="rect">
                <a:avLst/>
              </a:prstGeom>
              <a:blipFill>
                <a:blip r:embed="rId3"/>
                <a:stretch>
                  <a:fillRect l="-1905" b="-306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1F45E98D-764C-0947-8461-F66E2FAAF84B}"/>
              </a:ext>
            </a:extLst>
          </p:cNvPr>
          <p:cNvGrpSpPr/>
          <p:nvPr/>
        </p:nvGrpSpPr>
        <p:grpSpPr>
          <a:xfrm>
            <a:off x="678117" y="603657"/>
            <a:ext cx="10835766" cy="7223844"/>
            <a:chOff x="518034" y="603657"/>
            <a:chExt cx="10835766" cy="7223844"/>
          </a:xfrm>
        </p:grpSpPr>
        <p:pic>
          <p:nvPicPr>
            <p:cNvPr id="3" name="圖片 2" descr="一張含有 文字, 地圖, 遊戲 的圖片&#10;&#10;自動產生的描述">
              <a:extLst>
                <a:ext uri="{FF2B5EF4-FFF2-40B4-BE49-F238E27FC236}">
                  <a16:creationId xmlns:a16="http://schemas.microsoft.com/office/drawing/2014/main" id="{F27609F6-8326-7242-BB94-E4ACBD55D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8034" y="603657"/>
              <a:ext cx="10835766" cy="7223844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29AE95F-23A6-D640-955D-031743DE4367}"/>
                </a:ext>
              </a:extLst>
            </p:cNvPr>
            <p:cNvSpPr txBox="1"/>
            <p:nvPr/>
          </p:nvSpPr>
          <p:spPr>
            <a:xfrm>
              <a:off x="3308186" y="6277302"/>
              <a:ext cx="837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TW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TW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737982C-549B-2F4F-A1EB-6A146E0D6FBD}"/>
                </a:ext>
              </a:extLst>
            </p:cNvPr>
            <p:cNvSpPr txBox="1"/>
            <p:nvPr/>
          </p:nvSpPr>
          <p:spPr>
            <a:xfrm>
              <a:off x="8610600" y="6105819"/>
              <a:ext cx="837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TW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TW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DD7116F-BAA9-9449-B2A9-625C7C93CA0B}"/>
                </a:ext>
              </a:extLst>
            </p:cNvPr>
            <p:cNvSpPr txBox="1"/>
            <p:nvPr/>
          </p:nvSpPr>
          <p:spPr>
            <a:xfrm>
              <a:off x="645694" y="3794791"/>
              <a:ext cx="16944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TW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TW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zh-TW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kumimoji="1" lang="zh-TW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TW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zh-TW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19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14</a:t>
            </a:fld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857945A-65A4-2242-95EE-8CC017FD0A8E}"/>
                  </a:ext>
                </a:extLst>
              </p:cNvPr>
              <p:cNvSpPr txBox="1"/>
              <p:nvPr/>
            </p:nvSpPr>
            <p:spPr>
              <a:xfrm>
                <a:off x="179999" y="900000"/>
                <a:ext cx="11050377" cy="920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itchFamily="2" charset="2"/>
                  <a:buChar char="Ø"/>
                </a:pPr>
                <a:r>
                  <a:rPr kumimoji="1" lang="en-US" altLang="zh-TW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 trick: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kumimoji="1" lang="en-US" altLang="zh-TW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TW" sz="4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4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TW" sz="4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zh-TW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TW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TW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kumimoji="1" lang="en-US" altLang="zh-TW" sz="4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kumimoji="1" lang="en-US" altLang="zh-TW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TW" sz="4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1" lang="en-US" altLang="zh-TW" sz="4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TW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TW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TW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TW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kumimoji="1" lang="en-US" altLang="zh-TW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857945A-65A4-2242-95EE-8CC017FD0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9" y="900000"/>
                <a:ext cx="11050377" cy="920893"/>
              </a:xfrm>
              <a:prstGeom prst="rect">
                <a:avLst/>
              </a:prstGeom>
              <a:blipFill>
                <a:blip r:embed="rId3"/>
                <a:stretch>
                  <a:fillRect l="-1493" b="-21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E9BA1969-BE37-8244-BD72-6DD117F06305}"/>
              </a:ext>
            </a:extLst>
          </p:cNvPr>
          <p:cNvSpPr txBox="1"/>
          <p:nvPr/>
        </p:nvSpPr>
        <p:spPr>
          <a:xfrm>
            <a:off x="180000" y="5118564"/>
            <a:ext cx="8873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kernel (Radial Basis Function, RBF)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B6DEB15-D4D8-164C-BE6B-5B2A89AA00B9}"/>
                  </a:ext>
                </a:extLst>
              </p:cNvPr>
              <p:cNvSpPr txBox="1"/>
              <p:nvPr/>
            </p:nvSpPr>
            <p:spPr>
              <a:xfrm>
                <a:off x="3268720" y="5838564"/>
                <a:ext cx="5654561" cy="100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TW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kumimoji="1" lang="en-US" altLang="zh-TW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zh-TW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kumimoji="1"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zh-TW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B6DEB15-D4D8-164C-BE6B-5B2A89AA0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20" y="5838564"/>
                <a:ext cx="5654561" cy="1009572"/>
              </a:xfrm>
              <a:prstGeom prst="rect">
                <a:avLst/>
              </a:prstGeom>
              <a:blipFill>
                <a:blip r:embed="rId4"/>
                <a:stretch>
                  <a:fillRect l="-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48A3C198-D534-EB4F-8476-7C49FB8FFEA4}"/>
              </a:ext>
            </a:extLst>
          </p:cNvPr>
          <p:cNvSpPr txBox="1"/>
          <p:nvPr/>
        </p:nvSpPr>
        <p:spPr>
          <a:xfrm>
            <a:off x="180000" y="2052000"/>
            <a:ext cx="8873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kernel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54A4AB2-C26F-D74A-8254-C5E90834FB1A}"/>
                  </a:ext>
                </a:extLst>
              </p:cNvPr>
              <p:cNvSpPr txBox="1"/>
              <p:nvPr/>
            </p:nvSpPr>
            <p:spPr>
              <a:xfrm>
                <a:off x="3268719" y="2772000"/>
                <a:ext cx="4003019" cy="502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54A4AB2-C26F-D74A-8254-C5E90834F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19" y="2772000"/>
                <a:ext cx="4003019" cy="502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F432B7-5C3C-604E-827E-F6D6DBEF8AB1}"/>
              </a:ext>
            </a:extLst>
          </p:cNvPr>
          <p:cNvSpPr txBox="1"/>
          <p:nvPr/>
        </p:nvSpPr>
        <p:spPr>
          <a:xfrm>
            <a:off x="179999" y="3570481"/>
            <a:ext cx="8873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kernel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6F78027-A7B7-F143-AA9E-F67A74E03892}"/>
                  </a:ext>
                </a:extLst>
              </p:cNvPr>
              <p:cNvSpPr txBox="1"/>
              <p:nvPr/>
            </p:nvSpPr>
            <p:spPr>
              <a:xfrm>
                <a:off x="3268718" y="4290481"/>
                <a:ext cx="5012783" cy="588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kumimoji="1"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6F78027-A7B7-F143-AA9E-F67A74E03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18" y="4290481"/>
                <a:ext cx="5012783" cy="588559"/>
              </a:xfrm>
              <a:prstGeom prst="rect">
                <a:avLst/>
              </a:prstGeom>
              <a:blipFill>
                <a:blip r:embed="rId6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4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15</a:t>
            </a:fld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C1ED0F9-8A6A-3B48-94C4-ED35160105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4488" y="2340000"/>
            <a:ext cx="6787800" cy="45252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F6E5501-7A58-A04F-AF46-504669B16E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40000"/>
            <a:ext cx="6793282" cy="4528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2C2C747-D819-D94E-8990-CB6948865579}"/>
                  </a:ext>
                </a:extLst>
              </p:cNvPr>
              <p:cNvSpPr txBox="1"/>
              <p:nvPr/>
            </p:nvSpPr>
            <p:spPr>
              <a:xfrm>
                <a:off x="180000" y="900000"/>
                <a:ext cx="12012000" cy="1999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 kernel: </a:t>
                </a:r>
                <a14:m>
                  <m:oMath xmlns:m="http://schemas.openxmlformats.org/officeDocument/2006/math">
                    <m:r>
                      <a:rPr kumimoji="1" lang="en-US" altLang="zh-TW" sz="4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kumimoji="1" lang="en-US" altLang="zh-TW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TW" sz="4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4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TW" sz="4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zh-TW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TW" sz="4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4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TW" sz="4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4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kumimoji="1" lang="en-US" altLang="zh-TW" sz="4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TW" sz="4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4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sz="4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TW" sz="4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kumimoji="1" lang="en-US" altLang="zh-TW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zh-TW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TW" sz="4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kumimoji="1" lang="en-US" altLang="zh-TW" sz="4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TW" sz="4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kumimoji="1" lang="en-US" altLang="zh-TW" sz="4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1" lang="en-US" altLang="zh-TW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TW" sz="4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kumimoji="1" lang="en-US" altLang="zh-TW" sz="4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TW" sz="44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kumimoji="1" lang="en-US" altLang="zh-TW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kumimoji="1" lang="en-US" altLang="zh-TW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4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kumimoji="1" lang="en-US" altLang="zh-TW" sz="4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kumimoji="1" lang="zh-TW" altLang="en-US" sz="4400" dirty="0"/>
              </a:p>
              <a:p>
                <a:endParaRPr kumimoji="1" lang="zh-TW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2C2C747-D819-D94E-8990-CB6948865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900000"/>
                <a:ext cx="12012000" cy="1999778"/>
              </a:xfrm>
              <a:prstGeom prst="rect">
                <a:avLst/>
              </a:prstGeom>
              <a:blipFill>
                <a:blip r:embed="rId5"/>
                <a:stretch>
                  <a:fillRect l="-1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74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4D6FBF-604D-884A-B294-18CA8285ABD1}"/>
              </a:ext>
            </a:extLst>
          </p:cNvPr>
          <p:cNvSpPr txBox="1"/>
          <p:nvPr/>
        </p:nvSpPr>
        <p:spPr>
          <a:xfrm>
            <a:off x="180000" y="900000"/>
            <a:ext cx="4552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kernel</a:t>
            </a:r>
            <a:endParaRPr kumimoji="1"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A29563-3721-5748-A787-355A4A3A9FB1}"/>
              </a:ext>
            </a:extLst>
          </p:cNvPr>
          <p:cNvSpPr txBox="1"/>
          <p:nvPr/>
        </p:nvSpPr>
        <p:spPr>
          <a:xfrm>
            <a:off x="0" y="6396335"/>
            <a:ext cx="556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sklearn.svm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E6A1B4-9189-2840-9ABF-3122A2F3F0D8}"/>
              </a:ext>
            </a:extLst>
          </p:cNvPr>
          <p:cNvSpPr txBox="1"/>
          <p:nvPr/>
        </p:nvSpPr>
        <p:spPr>
          <a:xfrm>
            <a:off x="134744" y="1607886"/>
            <a:ext cx="670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svm_c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SVC(kernel='linear',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7CADC91-F2EE-E243-BD8E-4A1E85171806}"/>
              </a:ext>
            </a:extLst>
          </p:cNvPr>
          <p:cNvGrpSpPr/>
          <p:nvPr/>
        </p:nvGrpSpPr>
        <p:grpSpPr>
          <a:xfrm>
            <a:off x="-432000" y="2268000"/>
            <a:ext cx="6706374" cy="4470916"/>
            <a:chOff x="-432000" y="2268000"/>
            <a:chExt cx="6706374" cy="447091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D899DC4-0D7F-634A-BF90-0E81679A9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32000" y="2268000"/>
              <a:ext cx="6706374" cy="447091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D8922F8-0C76-9748-A0B7-C7D980A0E5EA}"/>
                </a:ext>
              </a:extLst>
            </p:cNvPr>
            <p:cNvSpPr txBox="1"/>
            <p:nvPr/>
          </p:nvSpPr>
          <p:spPr>
            <a:xfrm flipH="1">
              <a:off x="914399" y="2903166"/>
              <a:ext cx="272715" cy="461665"/>
            </a:xfrm>
            <a:prstGeom prst="rect">
              <a:avLst/>
            </a:prstGeom>
            <a:solidFill>
              <a:srgbClr val="F0E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1"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FA98816-2FDD-504A-BDCD-584F207BDFD7}"/>
              </a:ext>
            </a:extLst>
          </p:cNvPr>
          <p:cNvSpPr txBox="1"/>
          <p:nvPr/>
        </p:nvSpPr>
        <p:spPr>
          <a:xfrm>
            <a:off x="6096000" y="900000"/>
            <a:ext cx="4552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kernel</a:t>
            </a:r>
            <a:endParaRPr kumimoji="1"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0784199-67B8-BE40-A8AC-46424A834826}"/>
              </a:ext>
            </a:extLst>
          </p:cNvPr>
          <p:cNvSpPr txBox="1"/>
          <p:nvPr/>
        </p:nvSpPr>
        <p:spPr>
          <a:xfrm>
            <a:off x="6269231" y="1609200"/>
            <a:ext cx="670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svm_c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SVC(kernel='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rbf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03E335C-0DA5-A04A-B39A-506D5CA425A5}"/>
              </a:ext>
            </a:extLst>
          </p:cNvPr>
          <p:cNvGrpSpPr/>
          <p:nvPr/>
        </p:nvGrpSpPr>
        <p:grpSpPr>
          <a:xfrm>
            <a:off x="5580000" y="2268000"/>
            <a:ext cx="6706800" cy="4471200"/>
            <a:chOff x="5580000" y="2268000"/>
            <a:chExt cx="6706800" cy="4471200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4EC41CA-09E3-8143-BFEE-9E2B3D6B9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80000" y="2268000"/>
              <a:ext cx="6706800" cy="4471200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154A5CA-FC64-4B41-AF4F-D6D536302629}"/>
                </a:ext>
              </a:extLst>
            </p:cNvPr>
            <p:cNvSpPr txBox="1"/>
            <p:nvPr/>
          </p:nvSpPr>
          <p:spPr>
            <a:xfrm flipH="1">
              <a:off x="6944342" y="2901600"/>
              <a:ext cx="272715" cy="461665"/>
            </a:xfrm>
            <a:prstGeom prst="rect">
              <a:avLst/>
            </a:prstGeom>
            <a:solidFill>
              <a:srgbClr val="FFF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1"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7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FA98816-2FDD-504A-BDCD-584F207BDFD7}"/>
              </a:ext>
            </a:extLst>
          </p:cNvPr>
          <p:cNvSpPr txBox="1"/>
          <p:nvPr/>
        </p:nvSpPr>
        <p:spPr>
          <a:xfrm>
            <a:off x="180000" y="900000"/>
            <a:ext cx="4552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kernel</a:t>
            </a:r>
            <a:endParaRPr kumimoji="1"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C51713-67DA-1645-9BA6-AD29A5DEBB75}"/>
              </a:ext>
            </a:extLst>
          </p:cNvPr>
          <p:cNvSpPr txBox="1"/>
          <p:nvPr/>
        </p:nvSpPr>
        <p:spPr>
          <a:xfrm>
            <a:off x="134744" y="1607886"/>
            <a:ext cx="6706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svm_c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SVC(kernel='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rbf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C=1.0)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23BE53-D3C7-C943-A2C8-E4BD4F213547}"/>
              </a:ext>
            </a:extLst>
          </p:cNvPr>
          <p:cNvSpPr txBox="1"/>
          <p:nvPr/>
        </p:nvSpPr>
        <p:spPr>
          <a:xfrm>
            <a:off x="5773545" y="1573685"/>
            <a:ext cx="6706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svm_c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SVC(kernel= '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rbf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C=100.0)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18D0AEF-E33A-5C44-97B7-6B0FF04AD82A}"/>
              </a:ext>
            </a:extLst>
          </p:cNvPr>
          <p:cNvGrpSpPr/>
          <p:nvPr/>
        </p:nvGrpSpPr>
        <p:grpSpPr>
          <a:xfrm>
            <a:off x="-432000" y="2268000"/>
            <a:ext cx="6706800" cy="4471200"/>
            <a:chOff x="-432000" y="2268000"/>
            <a:chExt cx="6706800" cy="4471200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4EC41CA-09E3-8143-BFEE-9E2B3D6B9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32000" y="2268000"/>
              <a:ext cx="6706800" cy="4471200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AD0695B-C662-5F4B-9AA6-E5DD1FD55967}"/>
                </a:ext>
              </a:extLst>
            </p:cNvPr>
            <p:cNvSpPr txBox="1"/>
            <p:nvPr/>
          </p:nvSpPr>
          <p:spPr>
            <a:xfrm flipH="1">
              <a:off x="914399" y="2903166"/>
              <a:ext cx="272715" cy="461665"/>
            </a:xfrm>
            <a:prstGeom prst="rect">
              <a:avLst/>
            </a:prstGeom>
            <a:solidFill>
              <a:srgbClr val="F0E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1"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D62D2A5A-105B-3247-B9D2-5CB45F9BAF4A}"/>
              </a:ext>
            </a:extLst>
          </p:cNvPr>
          <p:cNvGrpSpPr/>
          <p:nvPr/>
        </p:nvGrpSpPr>
        <p:grpSpPr>
          <a:xfrm>
            <a:off x="5580000" y="2268000"/>
            <a:ext cx="6706800" cy="4471200"/>
            <a:chOff x="5580000" y="2268000"/>
            <a:chExt cx="6706800" cy="44712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08B4B96-592D-3D4A-941B-7192533D2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80000" y="2268000"/>
              <a:ext cx="6706800" cy="4471200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F850BEB-98AD-3E4C-AFA6-6D26DD2D4E31}"/>
                </a:ext>
              </a:extLst>
            </p:cNvPr>
            <p:cNvSpPr txBox="1"/>
            <p:nvPr/>
          </p:nvSpPr>
          <p:spPr>
            <a:xfrm flipH="1">
              <a:off x="6944342" y="2901600"/>
              <a:ext cx="272715" cy="461665"/>
            </a:xfrm>
            <a:prstGeom prst="rect">
              <a:avLst/>
            </a:prstGeom>
            <a:solidFill>
              <a:srgbClr val="FFF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1"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1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18</a:t>
            </a:fld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FA98816-2FDD-504A-BDCD-584F207BDFD7}"/>
              </a:ext>
            </a:extLst>
          </p:cNvPr>
          <p:cNvSpPr txBox="1"/>
          <p:nvPr/>
        </p:nvSpPr>
        <p:spPr>
          <a:xfrm>
            <a:off x="180000" y="900000"/>
            <a:ext cx="4552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kernel</a:t>
            </a:r>
            <a:endParaRPr kumimoji="1"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C51713-67DA-1645-9BA6-AD29A5DEBB75}"/>
              </a:ext>
            </a:extLst>
          </p:cNvPr>
          <p:cNvSpPr txBox="1"/>
          <p:nvPr/>
        </p:nvSpPr>
        <p:spPr>
          <a:xfrm>
            <a:off x="134744" y="1607886"/>
            <a:ext cx="6706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svm_c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SVC(kernel='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rbf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gamma=1.0)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23BE53-D3C7-C943-A2C8-E4BD4F213547}"/>
              </a:ext>
            </a:extLst>
          </p:cNvPr>
          <p:cNvSpPr txBox="1"/>
          <p:nvPr/>
        </p:nvSpPr>
        <p:spPr>
          <a:xfrm>
            <a:off x="5773545" y="1573685"/>
            <a:ext cx="6706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svm_c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SVC(kernel= '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rbf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gamma=100.0)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2179EA9-D0AB-DD49-B938-AB1C58804692}"/>
                  </a:ext>
                </a:extLst>
              </p:cNvPr>
              <p:cNvSpPr txBox="1"/>
              <p:nvPr/>
            </p:nvSpPr>
            <p:spPr>
              <a:xfrm>
                <a:off x="4566483" y="894864"/>
                <a:ext cx="6706708" cy="721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zh-TW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TW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zh-TW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TW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zh-TW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1" lang="en-US" altLang="zh-TW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TW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TW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kumimoji="1" lang="en-US" altLang="zh-TW" sz="2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zh-T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kumimoji="1"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kumimoji="1" lang="en-US" altLang="zh-T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zh-TW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kumimoji="1"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TW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2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1" lang="en-US" altLang="zh-TW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zh-TW" altLang="en-US" sz="20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2179EA9-D0AB-DD49-B938-AB1C58804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483" y="894864"/>
                <a:ext cx="6706708" cy="721223"/>
              </a:xfrm>
              <a:prstGeom prst="rect">
                <a:avLst/>
              </a:prstGeom>
              <a:blipFill>
                <a:blip r:embed="rId3"/>
                <a:stretch>
                  <a:fillRect l="-5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>
            <a:extLst>
              <a:ext uri="{FF2B5EF4-FFF2-40B4-BE49-F238E27FC236}">
                <a16:creationId xmlns:a16="http://schemas.microsoft.com/office/drawing/2014/main" id="{A1F5DB1D-648C-6946-A80E-AC4149DD7709}"/>
              </a:ext>
            </a:extLst>
          </p:cNvPr>
          <p:cNvGrpSpPr/>
          <p:nvPr/>
        </p:nvGrpSpPr>
        <p:grpSpPr>
          <a:xfrm>
            <a:off x="-432000" y="2268000"/>
            <a:ext cx="6706800" cy="4471200"/>
            <a:chOff x="-432000" y="2268000"/>
            <a:chExt cx="6706800" cy="44712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37BE47A-FEA7-8B43-9173-0C079539F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32000" y="2268000"/>
              <a:ext cx="6706800" cy="4471200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692FB92-A342-6648-8149-B84837D3EBFA}"/>
                </a:ext>
              </a:extLst>
            </p:cNvPr>
            <p:cNvSpPr txBox="1"/>
            <p:nvPr/>
          </p:nvSpPr>
          <p:spPr>
            <a:xfrm flipH="1">
              <a:off x="914399" y="2903166"/>
              <a:ext cx="272715" cy="461665"/>
            </a:xfrm>
            <a:prstGeom prst="rect">
              <a:avLst/>
            </a:prstGeom>
            <a:solidFill>
              <a:srgbClr val="F0E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1"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A00C185-A022-014F-9F1B-4F5AF6DE4453}"/>
              </a:ext>
            </a:extLst>
          </p:cNvPr>
          <p:cNvGrpSpPr/>
          <p:nvPr/>
        </p:nvGrpSpPr>
        <p:grpSpPr>
          <a:xfrm>
            <a:off x="5580000" y="2268000"/>
            <a:ext cx="6706800" cy="4471200"/>
            <a:chOff x="5580000" y="2268000"/>
            <a:chExt cx="6706800" cy="4471200"/>
          </a:xfrm>
        </p:grpSpPr>
        <p:pic>
          <p:nvPicPr>
            <p:cNvPr id="8" name="圖片 7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8D6E5F37-5F8F-5141-9609-73A48D072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80000" y="2268000"/>
              <a:ext cx="6706800" cy="4471200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CC41D9-5787-CE4C-B5C6-8729BC633F67}"/>
                </a:ext>
              </a:extLst>
            </p:cNvPr>
            <p:cNvSpPr txBox="1"/>
            <p:nvPr/>
          </p:nvSpPr>
          <p:spPr>
            <a:xfrm flipH="1">
              <a:off x="6944342" y="2901600"/>
              <a:ext cx="272715" cy="461665"/>
            </a:xfrm>
            <a:prstGeom prst="rect">
              <a:avLst/>
            </a:prstGeom>
            <a:solidFill>
              <a:srgbClr val="FFF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1"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40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D060386-2B8F-4643-B436-01D2F5C073D8}"/>
              </a:ext>
            </a:extLst>
          </p:cNvPr>
          <p:cNvSpPr txBox="1"/>
          <p:nvPr/>
        </p:nvSpPr>
        <p:spPr>
          <a:xfrm>
            <a:off x="180000" y="900000"/>
            <a:ext cx="9589642" cy="5913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kumimoji="1"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kumimoji="1"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kumimoji="1"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Bias-variance</a:t>
            </a:r>
            <a:r>
              <a:rPr kumimoji="1"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kumimoji="1"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</a:t>
            </a:r>
            <a:r>
              <a:rPr kumimoji="1"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bagging:</a:t>
            </a:r>
            <a:r>
              <a:rPr kumimoji="1"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1"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–</a:t>
            </a:r>
            <a:r>
              <a:rPr kumimoji="1"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43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19</a:t>
            </a:fld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2230BE-40E3-854B-B001-AF86DBC2846E}"/>
              </a:ext>
            </a:extLst>
          </p:cNvPr>
          <p:cNvSpPr/>
          <p:nvPr/>
        </p:nvSpPr>
        <p:spPr>
          <a:xfrm>
            <a:off x="1279664" y="2828836"/>
            <a:ext cx="96327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Bias-Variance</a:t>
            </a:r>
            <a:r>
              <a:rPr lang="zh-TW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8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Bias-Variance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20</a:t>
            </a:fld>
            <a:endParaRPr kumimoji="1"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9856923-A74A-F443-97AF-DD13F4E8F3D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1417" y="1222633"/>
            <a:ext cx="8249165" cy="5499443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7969388-1399-3A4F-9405-3D611470843A}"/>
              </a:ext>
            </a:extLst>
          </p:cNvPr>
          <p:cNvCxnSpPr>
            <a:cxnSpLocks/>
          </p:cNvCxnSpPr>
          <p:nvPr/>
        </p:nvCxnSpPr>
        <p:spPr>
          <a:xfrm>
            <a:off x="3860800" y="3187700"/>
            <a:ext cx="3289300" cy="259080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37AB29D-984A-7A4F-B1D5-3BA04DB9F531}"/>
              </a:ext>
            </a:extLst>
          </p:cNvPr>
          <p:cNvSpPr txBox="1"/>
          <p:nvPr/>
        </p:nvSpPr>
        <p:spPr>
          <a:xfrm>
            <a:off x="180000" y="900000"/>
            <a:ext cx="7777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kumimoji="1"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</a:p>
        </p:txBody>
      </p:sp>
      <p:pic>
        <p:nvPicPr>
          <p:cNvPr id="18" name="圖片 17" descr="一張含有 鳥 的圖片&#10;&#10;自動產生的描述">
            <a:extLst>
              <a:ext uri="{FF2B5EF4-FFF2-40B4-BE49-F238E27FC236}">
                <a16:creationId xmlns:a16="http://schemas.microsoft.com/office/drawing/2014/main" id="{ECC90725-2F0B-FA42-8712-21FEE1D8CD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96066" y="3868726"/>
            <a:ext cx="2700000" cy="2490775"/>
          </a:xfrm>
          <a:prstGeom prst="rect">
            <a:avLst/>
          </a:prstGeom>
        </p:spPr>
      </p:pic>
      <p:pic>
        <p:nvPicPr>
          <p:cNvPr id="20" name="圖片 19" descr="一張含有 螢幕擷取畫面 的圖片&#10;&#10;自動產生的描述">
            <a:extLst>
              <a:ext uri="{FF2B5EF4-FFF2-40B4-BE49-F238E27FC236}">
                <a16:creationId xmlns:a16="http://schemas.microsoft.com/office/drawing/2014/main" id="{1B07BE2C-4293-2646-9CB1-605837996DA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06048" y="4041891"/>
            <a:ext cx="1003917" cy="58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6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Bias-Variance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21</a:t>
            </a:fld>
            <a:endParaRPr kumimoji="1"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9856923-A74A-F443-97AF-DD13F4E8F3D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1417" y="1222633"/>
            <a:ext cx="8249165" cy="5499443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37AB29D-984A-7A4F-B1D5-3BA04DB9F531}"/>
              </a:ext>
            </a:extLst>
          </p:cNvPr>
          <p:cNvSpPr txBox="1"/>
          <p:nvPr/>
        </p:nvSpPr>
        <p:spPr>
          <a:xfrm>
            <a:off x="180000" y="900000"/>
            <a:ext cx="7777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kumimoji="1"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4D7C55AB-46AA-B045-AD61-8E942EE9A790}"/>
                  </a:ext>
                </a:extLst>
              </p14:cNvPr>
              <p14:cNvContentPartPr/>
              <p14:nvPr/>
            </p14:nvContentPartPr>
            <p14:xfrm>
              <a:off x="5234200" y="2590180"/>
              <a:ext cx="3502080" cy="238788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4D7C55AB-46AA-B045-AD61-8E942EE9A7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4840" y="2580820"/>
                <a:ext cx="3520800" cy="24066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2180C1F6-5A61-974D-A990-78D8D0B1885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7191" y="3870000"/>
            <a:ext cx="2700000" cy="2518267"/>
          </a:xfrm>
          <a:prstGeom prst="rect">
            <a:avLst/>
          </a:prstGeom>
        </p:spPr>
      </p:pic>
      <p:pic>
        <p:nvPicPr>
          <p:cNvPr id="18" name="圖片 17" descr="一張含有 螢幕擷取畫面 的圖片&#10;&#10;自動產生的描述">
            <a:extLst>
              <a:ext uri="{FF2B5EF4-FFF2-40B4-BE49-F238E27FC236}">
                <a16:creationId xmlns:a16="http://schemas.microsoft.com/office/drawing/2014/main" id="{BEA2F9BE-E6B9-A249-83EC-CED27166D91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06048" y="5517007"/>
            <a:ext cx="1003917" cy="58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6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Bias-Variance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22</a:t>
            </a:fld>
            <a:endParaRPr kumimoji="1"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9856923-A74A-F443-97AF-DD13F4E8F3D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1417" y="1222633"/>
            <a:ext cx="8249165" cy="5499443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7969388-1399-3A4F-9405-3D611470843A}"/>
              </a:ext>
            </a:extLst>
          </p:cNvPr>
          <p:cNvCxnSpPr>
            <a:cxnSpLocks/>
          </p:cNvCxnSpPr>
          <p:nvPr/>
        </p:nvCxnSpPr>
        <p:spPr>
          <a:xfrm>
            <a:off x="4597879" y="2777706"/>
            <a:ext cx="4114800" cy="273486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37AB29D-984A-7A4F-B1D5-3BA04DB9F531}"/>
              </a:ext>
            </a:extLst>
          </p:cNvPr>
          <p:cNvSpPr txBox="1"/>
          <p:nvPr/>
        </p:nvSpPr>
        <p:spPr>
          <a:xfrm>
            <a:off x="180000" y="900000"/>
            <a:ext cx="9257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kumimoji="1"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bias-variance</a:t>
            </a:r>
            <a:r>
              <a:rPr kumimoji="1"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998BC2-E319-8C4D-9359-3F0D0C7E225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7191" y="3870000"/>
            <a:ext cx="2700000" cy="2570954"/>
          </a:xfrm>
          <a:prstGeom prst="rect">
            <a:avLst/>
          </a:prstGeom>
        </p:spPr>
      </p:pic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67DD1D48-729F-BA44-89D2-00045688A2D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06048" y="5517007"/>
            <a:ext cx="1003917" cy="58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7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23</a:t>
            </a:fld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2230BE-40E3-854B-B001-AF86DBC2846E}"/>
              </a:ext>
            </a:extLst>
          </p:cNvPr>
          <p:cNvSpPr/>
          <p:nvPr/>
        </p:nvSpPr>
        <p:spPr>
          <a:xfrm>
            <a:off x="3348750" y="2828836"/>
            <a:ext cx="54945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zh-TW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881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24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E7ED0E-FC63-E74B-972D-5B9F92A1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1417" y="1222633"/>
            <a:ext cx="8249165" cy="5499443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F57FC06-5815-EA40-A399-F86BE9CD946E}"/>
              </a:ext>
            </a:extLst>
          </p:cNvPr>
          <p:cNvCxnSpPr>
            <a:cxnSpLocks/>
          </p:cNvCxnSpPr>
          <p:nvPr/>
        </p:nvCxnSpPr>
        <p:spPr>
          <a:xfrm>
            <a:off x="4213654" y="2347784"/>
            <a:ext cx="4497860" cy="33857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33B58C6-0657-3540-AA1F-5825F3A3FE6A}"/>
                  </a:ext>
                </a:extLst>
              </p:cNvPr>
              <p:cNvSpPr txBox="1"/>
              <p:nvPr/>
            </p:nvSpPr>
            <p:spPr>
              <a:xfrm>
                <a:off x="180000" y="900000"/>
                <a:ext cx="431580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571500" indent="-57150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TW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sz="4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l-GR" altLang="zh-TW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zh-TW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TW" sz="4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zh-TW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33B58C6-0657-3540-AA1F-5825F3A3F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900000"/>
                <a:ext cx="4315800" cy="615553"/>
              </a:xfrm>
              <a:prstGeom prst="rect">
                <a:avLst/>
              </a:prstGeom>
              <a:blipFill>
                <a:blip r:embed="rId4"/>
                <a:stretch>
                  <a:fillRect l="-6158" t="-16327" b="-4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00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kumimoji="1" lang="zh-TW" altLang="en-US" sz="4000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E77DFFF-A92E-534F-9BDC-3D9EF3BF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25</a:t>
            </a:fld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A5F5835-40EA-504B-A2CD-239703C5CD6C}"/>
              </a:ext>
            </a:extLst>
          </p:cNvPr>
          <p:cNvSpPr txBox="1"/>
          <p:nvPr/>
        </p:nvSpPr>
        <p:spPr>
          <a:xfrm>
            <a:off x="180000" y="900000"/>
            <a:ext cx="7777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</a:t>
            </a:r>
            <a:endParaRPr kumimoji="1"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0BF19EE-643A-704A-9727-E83A77EC6B3C}"/>
                  </a:ext>
                </a:extLst>
              </p:cNvPr>
              <p:cNvSpPr txBox="1"/>
              <p:nvPr/>
            </p:nvSpPr>
            <p:spPr>
              <a:xfrm>
                <a:off x="8280000" y="1607886"/>
                <a:ext cx="2743200" cy="1690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kumimoji="1" lang="en-US" altLang="zh-TW" sz="4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kumimoji="1" lang="en-US" altLang="zh-TW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TW" altLang="en-US" sz="40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0BF19EE-643A-704A-9727-E83A77EC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607886"/>
                <a:ext cx="2743200" cy="1690656"/>
              </a:xfrm>
              <a:prstGeom prst="rect">
                <a:avLst/>
              </a:prstGeom>
              <a:blipFill>
                <a:blip r:embed="rId3"/>
                <a:stretch>
                  <a:fillRect l="-23963" t="-120149" r="-18433" b="-1820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圖片 28">
            <a:extLst>
              <a:ext uri="{FF2B5EF4-FFF2-40B4-BE49-F238E27FC236}">
                <a16:creationId xmlns:a16="http://schemas.microsoft.com/office/drawing/2014/main" id="{1555BE4F-941D-6648-97E0-834BC444372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22032"/>
            <a:ext cx="8249165" cy="5499443"/>
          </a:xfrm>
          <a:prstGeom prst="rect">
            <a:avLst/>
          </a:prstGeom>
        </p:spPr>
      </p:pic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0AA080C-10D6-844F-845A-1796AB6D8440}"/>
              </a:ext>
            </a:extLst>
          </p:cNvPr>
          <p:cNvCxnSpPr>
            <a:cxnSpLocks/>
          </p:cNvCxnSpPr>
          <p:nvPr/>
        </p:nvCxnSpPr>
        <p:spPr>
          <a:xfrm>
            <a:off x="4753232" y="1890584"/>
            <a:ext cx="0" cy="41508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D7EAD1A7-B28B-7D4C-91C3-8FBB7C19C2F7}"/>
              </a:ext>
            </a:extLst>
          </p:cNvPr>
          <p:cNvCxnSpPr>
            <a:cxnSpLocks/>
          </p:cNvCxnSpPr>
          <p:nvPr/>
        </p:nvCxnSpPr>
        <p:spPr>
          <a:xfrm>
            <a:off x="1046205" y="4105492"/>
            <a:ext cx="370702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130DF85-45B8-8542-A0D4-C61DE5099BED}"/>
              </a:ext>
            </a:extLst>
          </p:cNvPr>
          <p:cNvCxnSpPr>
            <a:cxnSpLocks/>
          </p:cNvCxnSpPr>
          <p:nvPr/>
        </p:nvCxnSpPr>
        <p:spPr>
          <a:xfrm>
            <a:off x="4114800" y="1890584"/>
            <a:ext cx="0" cy="221490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F2B36AC-BCDA-EA49-B94E-2E002E1342FF}"/>
              </a:ext>
            </a:extLst>
          </p:cNvPr>
          <p:cNvCxnSpPr>
            <a:cxnSpLocks/>
          </p:cNvCxnSpPr>
          <p:nvPr/>
        </p:nvCxnSpPr>
        <p:spPr>
          <a:xfrm>
            <a:off x="4753232" y="4406170"/>
            <a:ext cx="265670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DDD3C24-0ED3-6B4D-A18E-5D1374F7B594}"/>
              </a:ext>
            </a:extLst>
          </p:cNvPr>
          <p:cNvCxnSpPr>
            <a:cxnSpLocks/>
          </p:cNvCxnSpPr>
          <p:nvPr/>
        </p:nvCxnSpPr>
        <p:spPr>
          <a:xfrm>
            <a:off x="4967416" y="4406170"/>
            <a:ext cx="0" cy="16352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26E8DE0-C40A-5748-A734-193CBCDE5A23}"/>
                  </a:ext>
                </a:extLst>
              </p:cNvPr>
              <p:cNvSpPr txBox="1"/>
              <p:nvPr/>
            </p:nvSpPr>
            <p:spPr>
              <a:xfrm>
                <a:off x="8280000" y="3559459"/>
                <a:ext cx="287992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</a:t>
                </a:r>
              </a:p>
              <a:p>
                <a:r>
                  <a:rPr kumimoji="1" lang="en-US" altLang="zh-TW" sz="2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TW" sz="28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Regions</a:t>
                </a:r>
                <a:endParaRPr kumimoji="1"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26E8DE0-C40A-5748-A734-193CBCDE5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3559459"/>
                <a:ext cx="2879925" cy="954107"/>
              </a:xfrm>
              <a:prstGeom prst="rect">
                <a:avLst/>
              </a:prstGeom>
              <a:blipFill>
                <a:blip r:embed="rId5"/>
                <a:stretch>
                  <a:fillRect l="-4386" t="-5263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58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kumimoji="1" lang="zh-TW" altLang="en-US" sz="4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4F783A-8009-8A4D-B676-B0C5D9270F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22032"/>
            <a:ext cx="8249165" cy="5499443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E77DFFF-A92E-534F-9BDC-3D9EF3BF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26</a:t>
            </a:fld>
            <a:endParaRPr kumimoji="1"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23FBB74-C01A-694B-BD99-48534D809FE7}"/>
              </a:ext>
            </a:extLst>
          </p:cNvPr>
          <p:cNvCxnSpPr>
            <a:cxnSpLocks/>
          </p:cNvCxnSpPr>
          <p:nvPr/>
        </p:nvCxnSpPr>
        <p:spPr>
          <a:xfrm>
            <a:off x="4753232" y="1890584"/>
            <a:ext cx="0" cy="41508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618-4D77-7540-9353-488796807A14}"/>
              </a:ext>
            </a:extLst>
          </p:cNvPr>
          <p:cNvSpPr txBox="1"/>
          <p:nvPr/>
        </p:nvSpPr>
        <p:spPr>
          <a:xfrm>
            <a:off x="1168400" y="1890584"/>
            <a:ext cx="73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i="1" dirty="0">
                <a:solidFill>
                  <a:srgbClr val="0432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zh-TW" sz="3200" i="1" baseline="-25000" dirty="0">
                <a:solidFill>
                  <a:srgbClr val="0432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i="1" baseline="-25000" dirty="0">
              <a:solidFill>
                <a:srgbClr val="0432FF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7F7F73-2980-CB4C-96D4-4714819D318A}"/>
              </a:ext>
            </a:extLst>
          </p:cNvPr>
          <p:cNvSpPr txBox="1"/>
          <p:nvPr/>
        </p:nvSpPr>
        <p:spPr>
          <a:xfrm>
            <a:off x="6765669" y="5343580"/>
            <a:ext cx="73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i="1" dirty="0">
                <a:solidFill>
                  <a:srgbClr val="0432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zh-TW" sz="3200" i="1" baseline="-25000" dirty="0">
                <a:solidFill>
                  <a:srgbClr val="0432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i="1" baseline="-25000" dirty="0">
              <a:solidFill>
                <a:srgbClr val="0432FF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2EB52864-07AF-2648-81E4-B6606DD41F6B}"/>
              </a:ext>
            </a:extLst>
          </p:cNvPr>
          <p:cNvCxnSpPr/>
          <p:nvPr/>
        </p:nvCxnSpPr>
        <p:spPr>
          <a:xfrm>
            <a:off x="10731500" y="961184"/>
            <a:ext cx="0" cy="792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41F87EED-41D3-D842-B9B3-ABC41AB7DF6D}"/>
              </a:ext>
            </a:extLst>
          </p:cNvPr>
          <p:cNvSpPr/>
          <p:nvPr/>
        </p:nvSpPr>
        <p:spPr>
          <a:xfrm>
            <a:off x="9791700" y="1753184"/>
            <a:ext cx="1879600" cy="953641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A69533-3783-E24E-85AA-0A028C32E4D3}"/>
              </a:ext>
            </a:extLst>
          </p:cNvPr>
          <p:cNvSpPr txBox="1"/>
          <p:nvPr/>
        </p:nvSpPr>
        <p:spPr>
          <a:xfrm>
            <a:off x="9791700" y="2045338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B1CD459A-C3CA-A849-B319-A4307298BCC7}"/>
              </a:ext>
            </a:extLst>
          </p:cNvPr>
          <p:cNvCxnSpPr/>
          <p:nvPr/>
        </p:nvCxnSpPr>
        <p:spPr>
          <a:xfrm>
            <a:off x="9791700" y="2230004"/>
            <a:ext cx="0" cy="792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4B6B4B8-32AB-2A46-AB65-7AF8561616EA}"/>
              </a:ext>
            </a:extLst>
          </p:cNvPr>
          <p:cNvCxnSpPr/>
          <p:nvPr/>
        </p:nvCxnSpPr>
        <p:spPr>
          <a:xfrm>
            <a:off x="11671300" y="2230004"/>
            <a:ext cx="0" cy="792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06CAB33-7856-CB4D-920E-520E779BBB2C}"/>
              </a:ext>
            </a:extLst>
          </p:cNvPr>
          <p:cNvSpPr/>
          <p:nvPr/>
        </p:nvSpPr>
        <p:spPr>
          <a:xfrm>
            <a:off x="9503032" y="3023796"/>
            <a:ext cx="577335" cy="52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2A1DC7-6199-1848-8526-B2366BF0FBEB}"/>
              </a:ext>
            </a:extLst>
          </p:cNvPr>
          <p:cNvSpPr/>
          <p:nvPr/>
        </p:nvSpPr>
        <p:spPr>
          <a:xfrm>
            <a:off x="11382632" y="3023796"/>
            <a:ext cx="577335" cy="52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E7CF37F-EAA8-FF4D-AFBE-D8168B472B8B}"/>
              </a:ext>
            </a:extLst>
          </p:cNvPr>
          <p:cNvSpPr txBox="1"/>
          <p:nvPr/>
        </p:nvSpPr>
        <p:spPr>
          <a:xfrm>
            <a:off x="9425802" y="3104038"/>
            <a:ext cx="73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zh-TW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zh-TW" altLang="en-US" i="1" baseline="-25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9E7C9E1-1AD5-464F-9358-608A58BFDA62}"/>
              </a:ext>
            </a:extLst>
          </p:cNvPr>
          <p:cNvSpPr txBox="1"/>
          <p:nvPr/>
        </p:nvSpPr>
        <p:spPr>
          <a:xfrm>
            <a:off x="11305916" y="3102600"/>
            <a:ext cx="73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zh-TW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i="1" baseline="-250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13FE357-D533-4841-A486-DC98073CCCCE}"/>
              </a:ext>
            </a:extLst>
          </p:cNvPr>
          <p:cNvSpPr txBox="1"/>
          <p:nvPr/>
        </p:nvSpPr>
        <p:spPr>
          <a:xfrm>
            <a:off x="11566267" y="1800000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3EC5D57-3DDA-0A47-A734-9CCBC2EB8EE2}"/>
              </a:ext>
            </a:extLst>
          </p:cNvPr>
          <p:cNvSpPr txBox="1"/>
          <p:nvPr/>
        </p:nvSpPr>
        <p:spPr>
          <a:xfrm>
            <a:off x="9510583" y="1800000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43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kumimoji="1" lang="zh-TW" altLang="en-US" sz="4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4F783A-8009-8A4D-B676-B0C5D9270F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22032"/>
            <a:ext cx="8249165" cy="5499443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E77DFFF-A92E-534F-9BDC-3D9EF3BF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27</a:t>
            </a:fld>
            <a:endParaRPr kumimoji="1"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23FBB74-C01A-694B-BD99-48534D809FE7}"/>
              </a:ext>
            </a:extLst>
          </p:cNvPr>
          <p:cNvCxnSpPr>
            <a:cxnSpLocks/>
          </p:cNvCxnSpPr>
          <p:nvPr/>
        </p:nvCxnSpPr>
        <p:spPr>
          <a:xfrm>
            <a:off x="4753232" y="1890584"/>
            <a:ext cx="0" cy="41508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618-4D77-7540-9353-488796807A14}"/>
              </a:ext>
            </a:extLst>
          </p:cNvPr>
          <p:cNvSpPr txBox="1"/>
          <p:nvPr/>
        </p:nvSpPr>
        <p:spPr>
          <a:xfrm>
            <a:off x="1152000" y="2702491"/>
            <a:ext cx="94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i="1" dirty="0">
                <a:solidFill>
                  <a:srgbClr val="0432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zh-TW" sz="3200" i="1" baseline="-25000" dirty="0">
                <a:solidFill>
                  <a:srgbClr val="0432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kumimoji="1" lang="zh-TW" altLang="en-US" i="1" baseline="-25000" dirty="0">
              <a:solidFill>
                <a:srgbClr val="0432FF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7F7F73-2980-CB4C-96D4-4714819D318A}"/>
              </a:ext>
            </a:extLst>
          </p:cNvPr>
          <p:cNvSpPr txBox="1"/>
          <p:nvPr/>
        </p:nvSpPr>
        <p:spPr>
          <a:xfrm>
            <a:off x="6765669" y="5343580"/>
            <a:ext cx="73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i="1" dirty="0">
                <a:solidFill>
                  <a:srgbClr val="0432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zh-TW" sz="3200" i="1" baseline="-25000" dirty="0">
                <a:solidFill>
                  <a:srgbClr val="0432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i="1" baseline="-25000" dirty="0">
              <a:solidFill>
                <a:srgbClr val="0432FF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2EB52864-07AF-2648-81E4-B6606DD41F6B}"/>
              </a:ext>
            </a:extLst>
          </p:cNvPr>
          <p:cNvCxnSpPr/>
          <p:nvPr/>
        </p:nvCxnSpPr>
        <p:spPr>
          <a:xfrm>
            <a:off x="10731500" y="961184"/>
            <a:ext cx="0" cy="792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41F87EED-41D3-D842-B9B3-ABC41AB7DF6D}"/>
              </a:ext>
            </a:extLst>
          </p:cNvPr>
          <p:cNvSpPr/>
          <p:nvPr/>
        </p:nvSpPr>
        <p:spPr>
          <a:xfrm>
            <a:off x="9791700" y="1753184"/>
            <a:ext cx="1879600" cy="953641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A69533-3783-E24E-85AA-0A028C32E4D3}"/>
              </a:ext>
            </a:extLst>
          </p:cNvPr>
          <p:cNvSpPr txBox="1"/>
          <p:nvPr/>
        </p:nvSpPr>
        <p:spPr>
          <a:xfrm>
            <a:off x="9791700" y="2045338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B1CD459A-C3CA-A849-B319-A4307298BCC7}"/>
              </a:ext>
            </a:extLst>
          </p:cNvPr>
          <p:cNvCxnSpPr/>
          <p:nvPr/>
        </p:nvCxnSpPr>
        <p:spPr>
          <a:xfrm>
            <a:off x="9791700" y="2230004"/>
            <a:ext cx="0" cy="792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4B6B4B8-32AB-2A46-AB65-7AF8561616EA}"/>
              </a:ext>
            </a:extLst>
          </p:cNvPr>
          <p:cNvCxnSpPr/>
          <p:nvPr/>
        </p:nvCxnSpPr>
        <p:spPr>
          <a:xfrm>
            <a:off x="11671300" y="2230004"/>
            <a:ext cx="0" cy="792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D2A1DC7-6199-1848-8526-B2366BF0FBEB}"/>
              </a:ext>
            </a:extLst>
          </p:cNvPr>
          <p:cNvSpPr/>
          <p:nvPr/>
        </p:nvSpPr>
        <p:spPr>
          <a:xfrm>
            <a:off x="11382632" y="3023796"/>
            <a:ext cx="577335" cy="52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9E7C9E1-1AD5-464F-9358-608A58BFDA62}"/>
              </a:ext>
            </a:extLst>
          </p:cNvPr>
          <p:cNvSpPr txBox="1"/>
          <p:nvPr/>
        </p:nvSpPr>
        <p:spPr>
          <a:xfrm>
            <a:off x="11305916" y="3102600"/>
            <a:ext cx="73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zh-TW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zh-TW" altLang="en-US" i="1" baseline="-250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D8F6680-CE47-7A45-A53F-53132051122D}"/>
              </a:ext>
            </a:extLst>
          </p:cNvPr>
          <p:cNvCxnSpPr>
            <a:cxnSpLocks/>
          </p:cNvCxnSpPr>
          <p:nvPr/>
        </p:nvCxnSpPr>
        <p:spPr>
          <a:xfrm>
            <a:off x="1046205" y="4105492"/>
            <a:ext cx="370702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CEA583A-7064-8E4D-8F35-AABF81CB7438}"/>
              </a:ext>
            </a:extLst>
          </p:cNvPr>
          <p:cNvSpPr txBox="1"/>
          <p:nvPr/>
        </p:nvSpPr>
        <p:spPr>
          <a:xfrm>
            <a:off x="9510583" y="1800000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DDB525-695D-664A-AA67-3F6287A91602}"/>
              </a:ext>
            </a:extLst>
          </p:cNvPr>
          <p:cNvSpPr txBox="1"/>
          <p:nvPr/>
        </p:nvSpPr>
        <p:spPr>
          <a:xfrm>
            <a:off x="11566267" y="1800000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2444ACC-6872-FD46-9686-2FBAB3BF31FE}"/>
              </a:ext>
            </a:extLst>
          </p:cNvPr>
          <p:cNvSpPr txBox="1"/>
          <p:nvPr/>
        </p:nvSpPr>
        <p:spPr>
          <a:xfrm>
            <a:off x="1152000" y="4475337"/>
            <a:ext cx="94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i="1" dirty="0">
                <a:solidFill>
                  <a:srgbClr val="0432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zh-TW" sz="3200" i="1" baseline="-25000" dirty="0">
                <a:solidFill>
                  <a:srgbClr val="0432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endParaRPr kumimoji="1" lang="zh-TW" altLang="en-US" i="1" baseline="-25000" dirty="0">
              <a:solidFill>
                <a:srgbClr val="0432FF"/>
              </a:solidFill>
              <a:latin typeface="Cambria Math" panose="02040503050406030204" pitchFamily="18" charset="0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B9F9B8DE-D5B7-584C-8904-59F945E4B951}"/>
              </a:ext>
            </a:extLst>
          </p:cNvPr>
          <p:cNvSpPr/>
          <p:nvPr/>
        </p:nvSpPr>
        <p:spPr>
          <a:xfrm>
            <a:off x="8877300" y="3022004"/>
            <a:ext cx="1879600" cy="953641"/>
          </a:xfrm>
          <a:prstGeom prst="ellipse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1F7931F-6BAA-F143-A0EE-B4EF6DD4FDF6}"/>
              </a:ext>
            </a:extLst>
          </p:cNvPr>
          <p:cNvSpPr txBox="1"/>
          <p:nvPr/>
        </p:nvSpPr>
        <p:spPr>
          <a:xfrm>
            <a:off x="8877300" y="3314158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60E8931-E8C6-A746-8CCC-D766F89C5148}"/>
              </a:ext>
            </a:extLst>
          </p:cNvPr>
          <p:cNvSpPr txBox="1"/>
          <p:nvPr/>
        </p:nvSpPr>
        <p:spPr>
          <a:xfrm>
            <a:off x="8566665" y="3022003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D605AC7-BC5A-FE45-A08F-3E8FB98FAE1D}"/>
              </a:ext>
            </a:extLst>
          </p:cNvPr>
          <p:cNvSpPr txBox="1"/>
          <p:nvPr/>
        </p:nvSpPr>
        <p:spPr>
          <a:xfrm>
            <a:off x="10622349" y="3022003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kumimoji="1" lang="zh-TW" altLang="en-US" dirty="0">
              <a:latin typeface="Cambria Math" panose="02040503050406030204" pitchFamily="18" charset="0"/>
            </a:endParaRPr>
          </a:p>
        </p:txBody>
      </p: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9CECF345-29E8-654E-859A-0CD32DBA0CE5}"/>
              </a:ext>
            </a:extLst>
          </p:cNvPr>
          <p:cNvCxnSpPr/>
          <p:nvPr/>
        </p:nvCxnSpPr>
        <p:spPr>
          <a:xfrm>
            <a:off x="8877300" y="3471932"/>
            <a:ext cx="0" cy="792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1E603EC6-D3D5-3346-A590-0C0078C003A1}"/>
              </a:ext>
            </a:extLst>
          </p:cNvPr>
          <p:cNvCxnSpPr/>
          <p:nvPr/>
        </p:nvCxnSpPr>
        <p:spPr>
          <a:xfrm>
            <a:off x="10756900" y="3471932"/>
            <a:ext cx="0" cy="792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6004822-1066-754E-816F-6990B7D76B30}"/>
              </a:ext>
            </a:extLst>
          </p:cNvPr>
          <p:cNvSpPr/>
          <p:nvPr/>
        </p:nvSpPr>
        <p:spPr>
          <a:xfrm>
            <a:off x="8588632" y="4266535"/>
            <a:ext cx="577335" cy="52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416DDA7-3A2F-7341-80D2-82E3E76B930F}"/>
              </a:ext>
            </a:extLst>
          </p:cNvPr>
          <p:cNvSpPr txBox="1"/>
          <p:nvPr/>
        </p:nvSpPr>
        <p:spPr>
          <a:xfrm>
            <a:off x="8511916" y="4345339"/>
            <a:ext cx="73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zh-TW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endParaRPr kumimoji="1" lang="zh-TW" altLang="en-US" i="1" baseline="-25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B2D8BA-FD46-2240-A342-D910C14F0320}"/>
              </a:ext>
            </a:extLst>
          </p:cNvPr>
          <p:cNvSpPr/>
          <p:nvPr/>
        </p:nvSpPr>
        <p:spPr>
          <a:xfrm>
            <a:off x="10468232" y="4267043"/>
            <a:ext cx="577335" cy="529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DE60D1F-D0CB-EE4B-93F2-CA31EBB57352}"/>
              </a:ext>
            </a:extLst>
          </p:cNvPr>
          <p:cNvSpPr txBox="1"/>
          <p:nvPr/>
        </p:nvSpPr>
        <p:spPr>
          <a:xfrm>
            <a:off x="10391516" y="4345847"/>
            <a:ext cx="73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zh-TW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endParaRPr kumimoji="1" lang="zh-TW" alt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3972008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28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7D8AA9-2E41-2449-8CC2-1D76B5623137}"/>
              </a:ext>
            </a:extLst>
          </p:cNvPr>
          <p:cNvSpPr txBox="1"/>
          <p:nvPr/>
        </p:nvSpPr>
        <p:spPr>
          <a:xfrm>
            <a:off x="180000" y="900000"/>
            <a:ext cx="7777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kumimoji="1"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F293500-3B33-1A43-97EA-C7BB0836F71B}"/>
              </a:ext>
            </a:extLst>
          </p:cNvPr>
          <p:cNvSpPr txBox="1"/>
          <p:nvPr/>
        </p:nvSpPr>
        <p:spPr>
          <a:xfrm>
            <a:off x="4637700" y="3598367"/>
            <a:ext cx="433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0467A9-555E-FD43-BD24-FA853119C9BC}"/>
              </a:ext>
            </a:extLst>
          </p:cNvPr>
          <p:cNvSpPr txBox="1"/>
          <p:nvPr/>
        </p:nvSpPr>
        <p:spPr>
          <a:xfrm>
            <a:off x="8240900" y="3600000"/>
            <a:ext cx="433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kumimoji="1"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impurity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C8927E5-7249-7040-A81C-EC773BFEA93C}"/>
                  </a:ext>
                </a:extLst>
              </p:cNvPr>
              <p:cNvSpPr txBox="1"/>
              <p:nvPr/>
            </p:nvSpPr>
            <p:spPr>
              <a:xfrm>
                <a:off x="3502886" y="1607886"/>
                <a:ext cx="5319085" cy="15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r>
                        <a:rPr kumimoji="1" lang="en-US" altLang="zh-TW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TW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TW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zh-TW" sz="3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TW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C8927E5-7249-7040-A81C-EC773BFEA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886" y="1607886"/>
                <a:ext cx="5319085" cy="1574983"/>
              </a:xfrm>
              <a:prstGeom prst="rect">
                <a:avLst/>
              </a:prstGeom>
              <a:blipFill>
                <a:blip r:embed="rId3"/>
                <a:stretch>
                  <a:fillRect l="-239" t="-115200" r="-955" b="-170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3BDD41C-22A9-0349-89F1-B5CB2D3689C8}"/>
                  </a:ext>
                </a:extLst>
              </p:cNvPr>
              <p:cNvSpPr txBox="1"/>
              <p:nvPr/>
            </p:nvSpPr>
            <p:spPr>
              <a:xfrm>
                <a:off x="4637700" y="4680000"/>
                <a:ext cx="318927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zh-TW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3BDD41C-22A9-0349-89F1-B5CB2D368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700" y="4680000"/>
                <a:ext cx="3189270" cy="1008225"/>
              </a:xfrm>
              <a:prstGeom prst="rect">
                <a:avLst/>
              </a:prstGeom>
              <a:blipFill>
                <a:blip r:embed="rId4"/>
                <a:stretch>
                  <a:fillRect l="-397" t="-121250" b="-18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D402B4F-BD54-7242-8ADB-8D106049B20F}"/>
                  </a:ext>
                </a:extLst>
              </p:cNvPr>
              <p:cNvSpPr txBox="1"/>
              <p:nvPr/>
            </p:nvSpPr>
            <p:spPr>
              <a:xfrm>
                <a:off x="8240900" y="4680000"/>
                <a:ext cx="332962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zh-TW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D402B4F-BD54-7242-8ADB-8D106049B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0" y="4680000"/>
                <a:ext cx="3329629" cy="1008225"/>
              </a:xfrm>
              <a:prstGeom prst="rect">
                <a:avLst/>
              </a:prstGeom>
              <a:blipFill>
                <a:blip r:embed="rId5"/>
                <a:stretch>
                  <a:fillRect l="-380" t="-121250" r="-1521" b="-18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3F564E-A8ED-384A-A2EC-C8A3C752EDD5}"/>
              </a:ext>
            </a:extLst>
          </p:cNvPr>
          <p:cNvSpPr txBox="1"/>
          <p:nvPr/>
        </p:nvSpPr>
        <p:spPr>
          <a:xfrm>
            <a:off x="180000" y="3598367"/>
            <a:ext cx="433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kumimoji="1"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3B88EC4-A6EB-D14F-AA36-E5041D2A86E0}"/>
                  </a:ext>
                </a:extLst>
              </p:cNvPr>
              <p:cNvSpPr txBox="1"/>
              <p:nvPr/>
            </p:nvSpPr>
            <p:spPr>
              <a:xfrm>
                <a:off x="180000" y="4999446"/>
                <a:ext cx="28730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func>
                        <m:func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3B88EC4-A6EB-D14F-AA36-E5041D2A8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4999446"/>
                <a:ext cx="2873031" cy="369332"/>
              </a:xfrm>
              <a:prstGeom prst="rect">
                <a:avLst/>
              </a:prstGeom>
              <a:blipFill>
                <a:blip r:embed="rId6"/>
                <a:stretch>
                  <a:fillRect l="-441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05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2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DCAB21F-94AB-3E44-8869-0372723E9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1" y="1106905"/>
            <a:ext cx="7501008" cy="46239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05BAE0C-22B9-8543-902B-8004F6D41311}"/>
              </a:ext>
            </a:extLst>
          </p:cNvPr>
          <p:cNvSpPr txBox="1"/>
          <p:nvPr/>
        </p:nvSpPr>
        <p:spPr>
          <a:xfrm>
            <a:off x="1371600" y="5926602"/>
            <a:ext cx="617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https://scikit-learn.org/stable/index.html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B35764-5B15-FE44-872A-936B9F1989C2}"/>
              </a:ext>
            </a:extLst>
          </p:cNvPr>
          <p:cNvSpPr txBox="1"/>
          <p:nvPr/>
        </p:nvSpPr>
        <p:spPr>
          <a:xfrm>
            <a:off x="8290421" y="1604211"/>
            <a:ext cx="377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BECDCB-7973-EA4A-A70B-D21E0E674CD9}"/>
              </a:ext>
            </a:extLst>
          </p:cNvPr>
          <p:cNvSpPr txBox="1"/>
          <p:nvPr/>
        </p:nvSpPr>
        <p:spPr>
          <a:xfrm>
            <a:off x="8290421" y="2722926"/>
            <a:ext cx="377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86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29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20CF2AD-0D95-B148-B5DD-E62B5D397FDC}"/>
              </a:ext>
            </a:extLst>
          </p:cNvPr>
          <p:cNvSpPr txBox="1"/>
          <p:nvPr/>
        </p:nvSpPr>
        <p:spPr>
          <a:xfrm>
            <a:off x="180000" y="792000"/>
            <a:ext cx="433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kumimoji="1"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46E89DB-0B8C-4B40-BA15-64CB33512C72}"/>
                  </a:ext>
                </a:extLst>
              </p:cNvPr>
              <p:cNvSpPr txBox="1"/>
              <p:nvPr/>
            </p:nvSpPr>
            <p:spPr>
              <a:xfrm>
                <a:off x="180000" y="1620000"/>
                <a:ext cx="28730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func>
                        <m:func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46E89DB-0B8C-4B40-BA15-64CB3351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620000"/>
                <a:ext cx="2873031" cy="369332"/>
              </a:xfrm>
              <a:prstGeom prst="rect">
                <a:avLst/>
              </a:prstGeom>
              <a:blipFill>
                <a:blip r:embed="rId3"/>
                <a:stretch>
                  <a:fillRect l="-441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>
            <a:extLst>
              <a:ext uri="{FF2B5EF4-FFF2-40B4-BE49-F238E27FC236}">
                <a16:creationId xmlns:a16="http://schemas.microsoft.com/office/drawing/2014/main" id="{D8FE0257-FFC8-AA4A-95DD-8C0445982EAA}"/>
              </a:ext>
            </a:extLst>
          </p:cNvPr>
          <p:cNvGrpSpPr/>
          <p:nvPr/>
        </p:nvGrpSpPr>
        <p:grpSpPr>
          <a:xfrm>
            <a:off x="197495" y="2341019"/>
            <a:ext cx="5497809" cy="3308946"/>
            <a:chOff x="197495" y="2341019"/>
            <a:chExt cx="5497809" cy="3308946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8CB472F8-54B7-5545-A4E7-D5AC444D3CF5}"/>
                </a:ext>
              </a:extLst>
            </p:cNvPr>
            <p:cNvSpPr txBox="1"/>
            <p:nvPr/>
          </p:nvSpPr>
          <p:spPr>
            <a:xfrm>
              <a:off x="1686400" y="2341019"/>
              <a:ext cx="25200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TW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038113CD-3F26-9B49-9C66-0B275185383C}"/>
                </a:ext>
              </a:extLst>
            </p:cNvPr>
            <p:cNvCxnSpPr/>
            <p:nvPr/>
          </p:nvCxnSpPr>
          <p:spPr>
            <a:xfrm>
              <a:off x="2946400" y="2802684"/>
              <a:ext cx="0" cy="792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E574E2F-6D28-D842-9A56-40220978C3FB}"/>
                </a:ext>
              </a:extLst>
            </p:cNvPr>
            <p:cNvSpPr/>
            <p:nvPr/>
          </p:nvSpPr>
          <p:spPr>
            <a:xfrm>
              <a:off x="2006600" y="3594684"/>
              <a:ext cx="1879600" cy="953641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3B4BE59-5118-D146-9469-EDC31EBF7D63}"/>
                </a:ext>
              </a:extLst>
            </p:cNvPr>
            <p:cNvSpPr txBox="1"/>
            <p:nvPr/>
          </p:nvSpPr>
          <p:spPr>
            <a:xfrm>
              <a:off x="2006600" y="3823338"/>
              <a:ext cx="187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E86F374-69AF-D946-A20D-72C86A23C1D0}"/>
                </a:ext>
              </a:extLst>
            </p:cNvPr>
            <p:cNvSpPr txBox="1"/>
            <p:nvPr/>
          </p:nvSpPr>
          <p:spPr>
            <a:xfrm>
              <a:off x="1725483" y="3641500"/>
              <a:ext cx="39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kumimoji="1" lang="zh-TW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05B8F43-5E48-FC40-8F62-0C74ED76E8E4}"/>
                </a:ext>
              </a:extLst>
            </p:cNvPr>
            <p:cNvSpPr txBox="1"/>
            <p:nvPr/>
          </p:nvSpPr>
          <p:spPr>
            <a:xfrm>
              <a:off x="3781167" y="3641500"/>
              <a:ext cx="39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  <a:endParaRPr kumimoji="1" lang="zh-TW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15A8156-D01C-714A-884B-C4549B2C40C7}"/>
                </a:ext>
              </a:extLst>
            </p:cNvPr>
            <p:cNvSpPr txBox="1"/>
            <p:nvPr/>
          </p:nvSpPr>
          <p:spPr>
            <a:xfrm>
              <a:off x="197495" y="5187319"/>
              <a:ext cx="25200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TW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肘形接點 25">
              <a:extLst>
                <a:ext uri="{FF2B5EF4-FFF2-40B4-BE49-F238E27FC236}">
                  <a16:creationId xmlns:a16="http://schemas.microsoft.com/office/drawing/2014/main" id="{26B52BE7-3BD6-6C46-9024-73DAC298E4B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57495" y="4072300"/>
              <a:ext cx="535975" cy="105262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肘形接點 29">
              <a:extLst>
                <a:ext uri="{FF2B5EF4-FFF2-40B4-BE49-F238E27FC236}">
                  <a16:creationId xmlns:a16="http://schemas.microsoft.com/office/drawing/2014/main" id="{B83105CB-B515-1E47-811C-8B32806AD30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899329" y="4071504"/>
              <a:ext cx="535975" cy="105262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C7EE012-C6F2-114D-AF3B-2B6790BBA320}"/>
                </a:ext>
              </a:extLst>
            </p:cNvPr>
            <p:cNvSpPr txBox="1"/>
            <p:nvPr/>
          </p:nvSpPr>
          <p:spPr>
            <a:xfrm>
              <a:off x="3175304" y="5188300"/>
              <a:ext cx="25200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TW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8876C677-4221-1643-A14B-5F5887A42099}"/>
              </a:ext>
            </a:extLst>
          </p:cNvPr>
          <p:cNvGrpSpPr/>
          <p:nvPr/>
        </p:nvGrpSpPr>
        <p:grpSpPr>
          <a:xfrm>
            <a:off x="6080725" y="2341019"/>
            <a:ext cx="5497809" cy="3308946"/>
            <a:chOff x="197495" y="2341019"/>
            <a:chExt cx="5497809" cy="3308946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C9DE0E5-FB81-4543-8DCD-C7EE7E9DB448}"/>
                </a:ext>
              </a:extLst>
            </p:cNvPr>
            <p:cNvSpPr txBox="1"/>
            <p:nvPr/>
          </p:nvSpPr>
          <p:spPr>
            <a:xfrm>
              <a:off x="1686400" y="2341019"/>
              <a:ext cx="25200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TW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341044EB-5653-7D48-90C2-747F1F990B41}"/>
                </a:ext>
              </a:extLst>
            </p:cNvPr>
            <p:cNvCxnSpPr/>
            <p:nvPr/>
          </p:nvCxnSpPr>
          <p:spPr>
            <a:xfrm>
              <a:off x="2946400" y="2802684"/>
              <a:ext cx="0" cy="792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89E4E40F-C179-6C43-AE37-1E1D272A1E84}"/>
                </a:ext>
              </a:extLst>
            </p:cNvPr>
            <p:cNvSpPr/>
            <p:nvPr/>
          </p:nvSpPr>
          <p:spPr>
            <a:xfrm>
              <a:off x="2006600" y="3594684"/>
              <a:ext cx="1879600" cy="953641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5AE16F9-7A26-7840-B99C-D7033D68C17B}"/>
                </a:ext>
              </a:extLst>
            </p:cNvPr>
            <p:cNvSpPr txBox="1"/>
            <p:nvPr/>
          </p:nvSpPr>
          <p:spPr>
            <a:xfrm>
              <a:off x="2006600" y="3823338"/>
              <a:ext cx="187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9B3E2A0-63EC-9243-9796-9DFF2971E5D9}"/>
                </a:ext>
              </a:extLst>
            </p:cNvPr>
            <p:cNvSpPr txBox="1"/>
            <p:nvPr/>
          </p:nvSpPr>
          <p:spPr>
            <a:xfrm>
              <a:off x="1725483" y="3641500"/>
              <a:ext cx="39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kumimoji="1" lang="zh-TW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3B0D0B6-38DE-2747-8795-725284055481}"/>
                </a:ext>
              </a:extLst>
            </p:cNvPr>
            <p:cNvSpPr txBox="1"/>
            <p:nvPr/>
          </p:nvSpPr>
          <p:spPr>
            <a:xfrm>
              <a:off x="3781167" y="3641500"/>
              <a:ext cx="39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  <a:endParaRPr kumimoji="1" lang="zh-TW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5994E28-FD9E-E744-BA93-7351D2876005}"/>
                </a:ext>
              </a:extLst>
            </p:cNvPr>
            <p:cNvSpPr txBox="1"/>
            <p:nvPr/>
          </p:nvSpPr>
          <p:spPr>
            <a:xfrm>
              <a:off x="197495" y="5187319"/>
              <a:ext cx="25200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TW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TW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肘形接點 40">
              <a:extLst>
                <a:ext uri="{FF2B5EF4-FFF2-40B4-BE49-F238E27FC236}">
                  <a16:creationId xmlns:a16="http://schemas.microsoft.com/office/drawing/2014/main" id="{25AC4E17-CB31-E74E-A816-BC32E4A2881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57495" y="4072300"/>
              <a:ext cx="535975" cy="105262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肘形接點 41">
              <a:extLst>
                <a:ext uri="{FF2B5EF4-FFF2-40B4-BE49-F238E27FC236}">
                  <a16:creationId xmlns:a16="http://schemas.microsoft.com/office/drawing/2014/main" id="{6643C2F0-4464-9843-9021-8531A96EAF0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899329" y="4071504"/>
              <a:ext cx="535975" cy="105262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25B95B38-13FC-1E4C-96A2-F033FE949290}"/>
                </a:ext>
              </a:extLst>
            </p:cNvPr>
            <p:cNvSpPr txBox="1"/>
            <p:nvPr/>
          </p:nvSpPr>
          <p:spPr>
            <a:xfrm>
              <a:off x="3175304" y="5188300"/>
              <a:ext cx="25200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TW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zh-TW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AA3D4DF-B8EA-A745-9DE2-317FE946BBBA}"/>
              </a:ext>
            </a:extLst>
          </p:cNvPr>
          <p:cNvSpPr txBox="1"/>
          <p:nvPr/>
        </p:nvSpPr>
        <p:spPr>
          <a:xfrm>
            <a:off x="452779" y="4536000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i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TW" alt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</a:p>
          <a:p>
            <a:r>
              <a:rPr kumimoji="1" lang="en-US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i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TW" alt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zh-TW" altLang="en-US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2FCD61C-CD7C-A04E-8C69-2054FFD89CF6}"/>
              </a:ext>
            </a:extLst>
          </p:cNvPr>
          <p:cNvSpPr txBox="1"/>
          <p:nvPr/>
        </p:nvSpPr>
        <p:spPr>
          <a:xfrm>
            <a:off x="3622200" y="4536000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i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TW" alt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kumimoji="1" lang="en-US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i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TW" alt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TW" altLang="en-US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38D5825-C3C5-2D41-BF76-243C04CBA6D9}"/>
              </a:ext>
            </a:extLst>
          </p:cNvPr>
          <p:cNvSpPr txBox="1"/>
          <p:nvPr/>
        </p:nvSpPr>
        <p:spPr>
          <a:xfrm>
            <a:off x="6453016" y="4536000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i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TW" alt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</a:p>
          <a:p>
            <a:r>
              <a:rPr kumimoji="1" lang="en-US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i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TW" alt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kumimoji="1" lang="zh-TW" altLang="en-US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7C25EFB-16A3-F54C-A173-8D30089ECEC2}"/>
              </a:ext>
            </a:extLst>
          </p:cNvPr>
          <p:cNvSpPr txBox="1"/>
          <p:nvPr/>
        </p:nvSpPr>
        <p:spPr>
          <a:xfrm>
            <a:off x="9622437" y="4536000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i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TW" alt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kumimoji="1" lang="en-US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i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TW" alt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TW" altLang="en-US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C3676B1-E1C8-FE41-9F94-8E95A0A64AF9}"/>
                  </a:ext>
                </a:extLst>
              </p:cNvPr>
              <p:cNvSpPr txBox="1"/>
              <p:nvPr/>
            </p:nvSpPr>
            <p:spPr>
              <a:xfrm>
                <a:off x="180000" y="5760000"/>
                <a:ext cx="5218415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∗0.4+0.5</m:t>
                      </m:r>
                      <m:r>
                        <a:rPr kumimoji="1"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0=0.2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C3676B1-E1C8-FE41-9F94-8E95A0A64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5760000"/>
                <a:ext cx="5218415" cy="1050031"/>
              </a:xfrm>
              <a:prstGeom prst="rect">
                <a:avLst/>
              </a:prstGeom>
              <a:blipFill>
                <a:blip r:embed="rId4"/>
                <a:stretch>
                  <a:fillRect l="-19903" t="-116867" b="-1710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BD02C48-0445-B449-A5F5-B10BD932A746}"/>
                  </a:ext>
                </a:extLst>
              </p:cNvPr>
              <p:cNvSpPr txBox="1"/>
              <p:nvPr/>
            </p:nvSpPr>
            <p:spPr>
              <a:xfrm>
                <a:off x="6034990" y="5760000"/>
                <a:ext cx="5388334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∗0.25+0.2</m:t>
                      </m:r>
                      <m:r>
                        <a:rPr kumimoji="1"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0=0.2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BD02C48-0445-B449-A5F5-B10BD932A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990" y="5760000"/>
                <a:ext cx="5388334" cy="1050031"/>
              </a:xfrm>
              <a:prstGeom prst="rect">
                <a:avLst/>
              </a:prstGeom>
              <a:blipFill>
                <a:blip r:embed="rId5"/>
                <a:stretch>
                  <a:fillRect l="-19529" t="-116867" b="-1710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298AC927-1C92-3D45-BFF8-8DAA8B98E75A}"/>
                  </a:ext>
                </a:extLst>
              </p:cNvPr>
              <p:cNvSpPr txBox="1"/>
              <p:nvPr/>
            </p:nvSpPr>
            <p:spPr>
              <a:xfrm>
                <a:off x="4278451" y="3004358"/>
                <a:ext cx="3722045" cy="424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func>
                        <m:func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298AC927-1C92-3D45-BFF8-8DAA8B98E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451" y="3004358"/>
                <a:ext cx="3722045" cy="424283"/>
              </a:xfrm>
              <a:prstGeom prst="rect">
                <a:avLst/>
              </a:prstGeom>
              <a:blipFill>
                <a:blip r:embed="rId6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8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30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20CF2AD-0D95-B148-B5DD-E62B5D397FDC}"/>
              </a:ext>
            </a:extLst>
          </p:cNvPr>
          <p:cNvSpPr txBox="1"/>
          <p:nvPr/>
        </p:nvSpPr>
        <p:spPr>
          <a:xfrm>
            <a:off x="180000" y="792000"/>
            <a:ext cx="433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8FE0257-FFC8-AA4A-95DD-8C0445982EAA}"/>
              </a:ext>
            </a:extLst>
          </p:cNvPr>
          <p:cNvGrpSpPr/>
          <p:nvPr/>
        </p:nvGrpSpPr>
        <p:grpSpPr>
          <a:xfrm>
            <a:off x="197495" y="2341019"/>
            <a:ext cx="5497809" cy="3308946"/>
            <a:chOff x="197495" y="2341019"/>
            <a:chExt cx="5497809" cy="3308946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8CB472F8-54B7-5545-A4E7-D5AC444D3CF5}"/>
                </a:ext>
              </a:extLst>
            </p:cNvPr>
            <p:cNvSpPr txBox="1"/>
            <p:nvPr/>
          </p:nvSpPr>
          <p:spPr>
            <a:xfrm>
              <a:off x="1686400" y="2341019"/>
              <a:ext cx="25200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TW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038113CD-3F26-9B49-9C66-0B275185383C}"/>
                </a:ext>
              </a:extLst>
            </p:cNvPr>
            <p:cNvCxnSpPr/>
            <p:nvPr/>
          </p:nvCxnSpPr>
          <p:spPr>
            <a:xfrm>
              <a:off x="2946400" y="2802684"/>
              <a:ext cx="0" cy="792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E574E2F-6D28-D842-9A56-40220978C3FB}"/>
                </a:ext>
              </a:extLst>
            </p:cNvPr>
            <p:cNvSpPr/>
            <p:nvPr/>
          </p:nvSpPr>
          <p:spPr>
            <a:xfrm>
              <a:off x="2006600" y="3594684"/>
              <a:ext cx="1879600" cy="953641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3B4BE59-5118-D146-9469-EDC31EBF7D63}"/>
                </a:ext>
              </a:extLst>
            </p:cNvPr>
            <p:cNvSpPr txBox="1"/>
            <p:nvPr/>
          </p:nvSpPr>
          <p:spPr>
            <a:xfrm>
              <a:off x="2006600" y="3823338"/>
              <a:ext cx="187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E86F374-69AF-D946-A20D-72C86A23C1D0}"/>
                </a:ext>
              </a:extLst>
            </p:cNvPr>
            <p:cNvSpPr txBox="1"/>
            <p:nvPr/>
          </p:nvSpPr>
          <p:spPr>
            <a:xfrm>
              <a:off x="1725483" y="3641500"/>
              <a:ext cx="39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kumimoji="1" lang="zh-TW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05B8F43-5E48-FC40-8F62-0C74ED76E8E4}"/>
                </a:ext>
              </a:extLst>
            </p:cNvPr>
            <p:cNvSpPr txBox="1"/>
            <p:nvPr/>
          </p:nvSpPr>
          <p:spPr>
            <a:xfrm>
              <a:off x="3781167" y="3641500"/>
              <a:ext cx="39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  <a:endParaRPr kumimoji="1" lang="zh-TW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15A8156-D01C-714A-884B-C4549B2C40C7}"/>
                </a:ext>
              </a:extLst>
            </p:cNvPr>
            <p:cNvSpPr txBox="1"/>
            <p:nvPr/>
          </p:nvSpPr>
          <p:spPr>
            <a:xfrm>
              <a:off x="197495" y="5187319"/>
              <a:ext cx="25200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TW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肘形接點 25">
              <a:extLst>
                <a:ext uri="{FF2B5EF4-FFF2-40B4-BE49-F238E27FC236}">
                  <a16:creationId xmlns:a16="http://schemas.microsoft.com/office/drawing/2014/main" id="{26B52BE7-3BD6-6C46-9024-73DAC298E4B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57495" y="4072300"/>
              <a:ext cx="535975" cy="105262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肘形接點 29">
              <a:extLst>
                <a:ext uri="{FF2B5EF4-FFF2-40B4-BE49-F238E27FC236}">
                  <a16:creationId xmlns:a16="http://schemas.microsoft.com/office/drawing/2014/main" id="{B83105CB-B515-1E47-811C-8B32806AD30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899329" y="4071504"/>
              <a:ext cx="535975" cy="105262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C7EE012-C6F2-114D-AF3B-2B6790BBA320}"/>
                </a:ext>
              </a:extLst>
            </p:cNvPr>
            <p:cNvSpPr txBox="1"/>
            <p:nvPr/>
          </p:nvSpPr>
          <p:spPr>
            <a:xfrm>
              <a:off x="3175304" y="5188300"/>
              <a:ext cx="25200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TW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8876C677-4221-1643-A14B-5F5887A42099}"/>
              </a:ext>
            </a:extLst>
          </p:cNvPr>
          <p:cNvGrpSpPr/>
          <p:nvPr/>
        </p:nvGrpSpPr>
        <p:grpSpPr>
          <a:xfrm>
            <a:off x="6080725" y="2341019"/>
            <a:ext cx="5497809" cy="3308946"/>
            <a:chOff x="197495" y="2341019"/>
            <a:chExt cx="5497809" cy="3308946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C9DE0E5-FB81-4543-8DCD-C7EE7E9DB448}"/>
                </a:ext>
              </a:extLst>
            </p:cNvPr>
            <p:cNvSpPr txBox="1"/>
            <p:nvPr/>
          </p:nvSpPr>
          <p:spPr>
            <a:xfrm>
              <a:off x="1686400" y="2341019"/>
              <a:ext cx="25200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TW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341044EB-5653-7D48-90C2-747F1F990B41}"/>
                </a:ext>
              </a:extLst>
            </p:cNvPr>
            <p:cNvCxnSpPr/>
            <p:nvPr/>
          </p:nvCxnSpPr>
          <p:spPr>
            <a:xfrm>
              <a:off x="2946400" y="2802684"/>
              <a:ext cx="0" cy="792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89E4E40F-C179-6C43-AE37-1E1D272A1E84}"/>
                </a:ext>
              </a:extLst>
            </p:cNvPr>
            <p:cNvSpPr/>
            <p:nvPr/>
          </p:nvSpPr>
          <p:spPr>
            <a:xfrm>
              <a:off x="2006600" y="3594684"/>
              <a:ext cx="1879600" cy="953641"/>
            </a:xfrm>
            <a:prstGeom prst="ellipse">
              <a:avLst/>
            </a:prstGeom>
            <a:noFill/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5AE16F9-7A26-7840-B99C-D7033D68C17B}"/>
                </a:ext>
              </a:extLst>
            </p:cNvPr>
            <p:cNvSpPr txBox="1"/>
            <p:nvPr/>
          </p:nvSpPr>
          <p:spPr>
            <a:xfrm>
              <a:off x="2006600" y="3823338"/>
              <a:ext cx="187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9B3E2A0-63EC-9243-9796-9DFF2971E5D9}"/>
                </a:ext>
              </a:extLst>
            </p:cNvPr>
            <p:cNvSpPr txBox="1"/>
            <p:nvPr/>
          </p:nvSpPr>
          <p:spPr>
            <a:xfrm>
              <a:off x="1725483" y="3641500"/>
              <a:ext cx="39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kumimoji="1" lang="zh-TW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3B0D0B6-38DE-2747-8795-725284055481}"/>
                </a:ext>
              </a:extLst>
            </p:cNvPr>
            <p:cNvSpPr txBox="1"/>
            <p:nvPr/>
          </p:nvSpPr>
          <p:spPr>
            <a:xfrm>
              <a:off x="3781167" y="3641500"/>
              <a:ext cx="39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  <a:endParaRPr kumimoji="1" lang="zh-TW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5994E28-FD9E-E744-BA93-7351D2876005}"/>
                </a:ext>
              </a:extLst>
            </p:cNvPr>
            <p:cNvSpPr txBox="1"/>
            <p:nvPr/>
          </p:nvSpPr>
          <p:spPr>
            <a:xfrm>
              <a:off x="197495" y="5187319"/>
              <a:ext cx="25200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TW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TW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肘形接點 40">
              <a:extLst>
                <a:ext uri="{FF2B5EF4-FFF2-40B4-BE49-F238E27FC236}">
                  <a16:creationId xmlns:a16="http://schemas.microsoft.com/office/drawing/2014/main" id="{25AC4E17-CB31-E74E-A816-BC32E4A2881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57495" y="4072300"/>
              <a:ext cx="535975" cy="105262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肘形接點 41">
              <a:extLst>
                <a:ext uri="{FF2B5EF4-FFF2-40B4-BE49-F238E27FC236}">
                  <a16:creationId xmlns:a16="http://schemas.microsoft.com/office/drawing/2014/main" id="{6643C2F0-4464-9843-9021-8531A96EAF0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899329" y="4071504"/>
              <a:ext cx="535975" cy="105262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25B95B38-13FC-1E4C-96A2-F033FE949290}"/>
                </a:ext>
              </a:extLst>
            </p:cNvPr>
            <p:cNvSpPr txBox="1"/>
            <p:nvPr/>
          </p:nvSpPr>
          <p:spPr>
            <a:xfrm>
              <a:off x="3175304" y="5188300"/>
              <a:ext cx="25200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TW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zh-TW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1"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AA3D4DF-B8EA-A745-9DE2-317FE946BBBA}"/>
              </a:ext>
            </a:extLst>
          </p:cNvPr>
          <p:cNvSpPr txBox="1"/>
          <p:nvPr/>
        </p:nvSpPr>
        <p:spPr>
          <a:xfrm>
            <a:off x="452779" y="4536000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i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TW" alt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</a:p>
          <a:p>
            <a:r>
              <a:rPr kumimoji="1" lang="en-US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i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TW" alt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kumimoji="1" lang="zh-TW" altLang="en-US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2FCD61C-CD7C-A04E-8C69-2054FFD89CF6}"/>
              </a:ext>
            </a:extLst>
          </p:cNvPr>
          <p:cNvSpPr txBox="1"/>
          <p:nvPr/>
        </p:nvSpPr>
        <p:spPr>
          <a:xfrm>
            <a:off x="3622200" y="4536000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i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TW" alt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kumimoji="1" lang="en-US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i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TW" alt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TW" altLang="en-US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38D5825-C3C5-2D41-BF76-243C04CBA6D9}"/>
              </a:ext>
            </a:extLst>
          </p:cNvPr>
          <p:cNvSpPr txBox="1"/>
          <p:nvPr/>
        </p:nvSpPr>
        <p:spPr>
          <a:xfrm>
            <a:off x="6453016" y="4536000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i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TW" alt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</a:p>
          <a:p>
            <a:r>
              <a:rPr kumimoji="1" lang="en-US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i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TW" alt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kumimoji="1" lang="zh-TW" altLang="en-US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7C25EFB-16A3-F54C-A173-8D30089ECEC2}"/>
              </a:ext>
            </a:extLst>
          </p:cNvPr>
          <p:cNvSpPr txBox="1"/>
          <p:nvPr/>
        </p:nvSpPr>
        <p:spPr>
          <a:xfrm>
            <a:off x="9622437" y="4536000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i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TW" alt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kumimoji="1" lang="en-US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i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TW" alt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TW" altLang="en-US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C3676B1-E1C8-FE41-9F94-8E95A0A64AF9}"/>
                  </a:ext>
                </a:extLst>
              </p:cNvPr>
              <p:cNvSpPr txBox="1"/>
              <p:nvPr/>
            </p:nvSpPr>
            <p:spPr>
              <a:xfrm>
                <a:off x="180000" y="5760000"/>
                <a:ext cx="5728171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∗0.97+0.5</m:t>
                      </m:r>
                      <m:r>
                        <a:rPr kumimoji="1"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0=0.485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C3676B1-E1C8-FE41-9F94-8E95A0A64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5760000"/>
                <a:ext cx="5728171" cy="1050031"/>
              </a:xfrm>
              <a:prstGeom prst="rect">
                <a:avLst/>
              </a:prstGeom>
              <a:blipFill>
                <a:blip r:embed="rId3"/>
                <a:stretch>
                  <a:fillRect l="-18142" t="-116867" b="-1710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BD02C48-0445-B449-A5F5-B10BD932A746}"/>
                  </a:ext>
                </a:extLst>
              </p:cNvPr>
              <p:cNvSpPr txBox="1"/>
              <p:nvPr/>
            </p:nvSpPr>
            <p:spPr>
              <a:xfrm>
                <a:off x="6034990" y="5760000"/>
                <a:ext cx="5811143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∗0.81+0.2</m:t>
                      </m:r>
                      <m:r>
                        <a:rPr kumimoji="1"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0=0.648</m:t>
                      </m:r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BD02C48-0445-B449-A5F5-B10BD932A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990" y="5760000"/>
                <a:ext cx="5811143" cy="1050031"/>
              </a:xfrm>
              <a:prstGeom prst="rect">
                <a:avLst/>
              </a:prstGeom>
              <a:blipFill>
                <a:blip r:embed="rId4"/>
                <a:stretch>
                  <a:fillRect l="-17429" t="-116867" b="-1710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F1EB22D6-8236-6C41-A5B7-3665A421A522}"/>
                  </a:ext>
                </a:extLst>
              </p:cNvPr>
              <p:cNvSpPr txBox="1"/>
              <p:nvPr/>
            </p:nvSpPr>
            <p:spPr>
              <a:xfrm>
                <a:off x="180000" y="1310800"/>
                <a:ext cx="318927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zh-TW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TW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F1EB22D6-8236-6C41-A5B7-3665A421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310800"/>
                <a:ext cx="3189270" cy="1008225"/>
              </a:xfrm>
              <a:prstGeom prst="rect">
                <a:avLst/>
              </a:prstGeom>
              <a:blipFill>
                <a:blip r:embed="rId5"/>
                <a:stretch>
                  <a:fillRect l="-397" t="-119753" b="-1790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96FB68B4-C766-2845-B528-934C84B633BB}"/>
                  </a:ext>
                </a:extLst>
              </p:cNvPr>
              <p:cNvSpPr txBox="1"/>
              <p:nvPr/>
            </p:nvSpPr>
            <p:spPr>
              <a:xfrm>
                <a:off x="4989821" y="2986542"/>
                <a:ext cx="1791516" cy="424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96FB68B4-C766-2845-B528-934C84B63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821" y="2986542"/>
                <a:ext cx="1791516" cy="424283"/>
              </a:xfrm>
              <a:prstGeom prst="rect">
                <a:avLst/>
              </a:prstGeom>
              <a:blipFill>
                <a:blip r:embed="rId6"/>
                <a:stretch>
                  <a:fillRect l="-3521" r="-2817"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02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一張含有 男人 的圖片&#10;&#10;自動產生的描述">
            <a:extLst>
              <a:ext uri="{FF2B5EF4-FFF2-40B4-BE49-F238E27FC236}">
                <a16:creationId xmlns:a16="http://schemas.microsoft.com/office/drawing/2014/main" id="{7F802BC7-B7F8-8F49-8D95-EBC62BFBF8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4000" y="1800000"/>
            <a:ext cx="6658200" cy="4438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E55CFCD-2B56-1945-B903-4FFC812B944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80000" y="1800000"/>
            <a:ext cx="6658200" cy="4438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31</a:t>
            </a:fld>
            <a:endParaRPr kumimoji="1"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BD53596-8C20-744E-8DAE-A86DF3C609A7}"/>
              </a:ext>
            </a:extLst>
          </p:cNvPr>
          <p:cNvCxnSpPr>
            <a:cxnSpLocks/>
          </p:cNvCxnSpPr>
          <p:nvPr/>
        </p:nvCxnSpPr>
        <p:spPr>
          <a:xfrm>
            <a:off x="3675125" y="3000577"/>
            <a:ext cx="1616575" cy="20202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6 點星形 12">
            <a:extLst>
              <a:ext uri="{FF2B5EF4-FFF2-40B4-BE49-F238E27FC236}">
                <a16:creationId xmlns:a16="http://schemas.microsoft.com/office/drawing/2014/main" id="{8B38B9F1-C63D-4348-841F-0DC58B7F7623}"/>
              </a:ext>
            </a:extLst>
          </p:cNvPr>
          <p:cNvSpPr>
            <a:spLocks noChangeAspect="1"/>
          </p:cNvSpPr>
          <p:nvPr/>
        </p:nvSpPr>
        <p:spPr>
          <a:xfrm>
            <a:off x="3599408" y="2926727"/>
            <a:ext cx="144000" cy="144000"/>
          </a:xfrm>
          <a:prstGeom prst="star6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6 點星形 13">
            <a:extLst>
              <a:ext uri="{FF2B5EF4-FFF2-40B4-BE49-F238E27FC236}">
                <a16:creationId xmlns:a16="http://schemas.microsoft.com/office/drawing/2014/main" id="{71191B4D-0081-874E-B7B3-67BBCC9925AF}"/>
              </a:ext>
            </a:extLst>
          </p:cNvPr>
          <p:cNvSpPr>
            <a:spLocks noChangeAspect="1"/>
          </p:cNvSpPr>
          <p:nvPr/>
        </p:nvSpPr>
        <p:spPr>
          <a:xfrm>
            <a:off x="5228382" y="4980459"/>
            <a:ext cx="144000" cy="144000"/>
          </a:xfrm>
          <a:prstGeom prst="star6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17AB8A9-F912-5047-B57D-2E5A4C1EBF97}"/>
                  </a:ext>
                </a:extLst>
              </p:cNvPr>
              <p:cNvSpPr txBox="1"/>
              <p:nvPr/>
            </p:nvSpPr>
            <p:spPr>
              <a:xfrm>
                <a:off x="3032492" y="3053950"/>
                <a:ext cx="969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TW" sz="160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TW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17AB8A9-F912-5047-B57D-2E5A4C1E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92" y="3053950"/>
                <a:ext cx="969400" cy="33855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3BC81AE4-2EF3-BD40-955F-19905460536E}"/>
                  </a:ext>
                </a:extLst>
              </p:cNvPr>
              <p:cNvSpPr txBox="1"/>
              <p:nvPr/>
            </p:nvSpPr>
            <p:spPr>
              <a:xfrm>
                <a:off x="4580964" y="5105765"/>
                <a:ext cx="969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TW" sz="160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TW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3BC81AE4-2EF3-BD40-955F-199054605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964" y="5105765"/>
                <a:ext cx="969400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6 點星形 16">
            <a:extLst>
              <a:ext uri="{FF2B5EF4-FFF2-40B4-BE49-F238E27FC236}">
                <a16:creationId xmlns:a16="http://schemas.microsoft.com/office/drawing/2014/main" id="{84D304C5-58BC-4B41-92BE-D2CF63B06B83}"/>
              </a:ext>
            </a:extLst>
          </p:cNvPr>
          <p:cNvSpPr>
            <a:spLocks noChangeAspect="1"/>
          </p:cNvSpPr>
          <p:nvPr/>
        </p:nvSpPr>
        <p:spPr>
          <a:xfrm>
            <a:off x="4334516" y="3873890"/>
            <a:ext cx="144000" cy="144000"/>
          </a:xfrm>
          <a:prstGeom prst="star6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EE8FB5C-839F-994B-A662-3D2F94B32F7E}"/>
                  </a:ext>
                </a:extLst>
              </p:cNvPr>
              <p:cNvSpPr txBox="1"/>
              <p:nvPr/>
            </p:nvSpPr>
            <p:spPr>
              <a:xfrm>
                <a:off x="2007155" y="4118203"/>
                <a:ext cx="2996248" cy="644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TW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TW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TW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TW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TW" sz="1600" i="1" baseline="-2500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TW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EE8FB5C-839F-994B-A662-3D2F94B32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155" y="4118203"/>
                <a:ext cx="2996248" cy="6447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1B460E6-AD7A-EA4B-B4C3-4187EDC385A2}"/>
              </a:ext>
            </a:extLst>
          </p:cNvPr>
          <p:cNvCxnSpPr>
            <a:cxnSpLocks/>
          </p:cNvCxnSpPr>
          <p:nvPr/>
        </p:nvCxnSpPr>
        <p:spPr>
          <a:xfrm>
            <a:off x="9679926" y="2590800"/>
            <a:ext cx="1781167" cy="21721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6 點星形 22">
            <a:extLst>
              <a:ext uri="{FF2B5EF4-FFF2-40B4-BE49-F238E27FC236}">
                <a16:creationId xmlns:a16="http://schemas.microsoft.com/office/drawing/2014/main" id="{D4F8BF22-9F7B-3D40-9E7C-7CBDD98971FD}"/>
              </a:ext>
            </a:extLst>
          </p:cNvPr>
          <p:cNvSpPr>
            <a:spLocks noChangeAspect="1"/>
          </p:cNvSpPr>
          <p:nvPr/>
        </p:nvSpPr>
        <p:spPr>
          <a:xfrm>
            <a:off x="9607926" y="2518700"/>
            <a:ext cx="144000" cy="144000"/>
          </a:xfrm>
          <a:prstGeom prst="star6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6 點星形 23">
            <a:extLst>
              <a:ext uri="{FF2B5EF4-FFF2-40B4-BE49-F238E27FC236}">
                <a16:creationId xmlns:a16="http://schemas.microsoft.com/office/drawing/2014/main" id="{E5482F32-DFB7-ED40-A71E-5EF30E07C856}"/>
              </a:ext>
            </a:extLst>
          </p:cNvPr>
          <p:cNvSpPr>
            <a:spLocks noChangeAspect="1"/>
          </p:cNvSpPr>
          <p:nvPr/>
        </p:nvSpPr>
        <p:spPr>
          <a:xfrm>
            <a:off x="11367711" y="4666390"/>
            <a:ext cx="144000" cy="144000"/>
          </a:xfrm>
          <a:prstGeom prst="star6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D6D73F7-1BAF-FD47-8BD4-8FFE8A5BD255}"/>
              </a:ext>
            </a:extLst>
          </p:cNvPr>
          <p:cNvCxnSpPr/>
          <p:nvPr/>
        </p:nvCxnSpPr>
        <p:spPr>
          <a:xfrm>
            <a:off x="10345704" y="2998349"/>
            <a:ext cx="0" cy="42615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6 點星形 24">
            <a:extLst>
              <a:ext uri="{FF2B5EF4-FFF2-40B4-BE49-F238E27FC236}">
                <a16:creationId xmlns:a16="http://schemas.microsoft.com/office/drawing/2014/main" id="{192DD2A6-4D89-B241-86DE-8297FDA2750C}"/>
              </a:ext>
            </a:extLst>
          </p:cNvPr>
          <p:cNvSpPr>
            <a:spLocks noChangeAspect="1"/>
          </p:cNvSpPr>
          <p:nvPr/>
        </p:nvSpPr>
        <p:spPr>
          <a:xfrm>
            <a:off x="10271852" y="2906448"/>
            <a:ext cx="144000" cy="144000"/>
          </a:xfrm>
          <a:prstGeom prst="star6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6 點星形 28">
            <a:extLst>
              <a:ext uri="{FF2B5EF4-FFF2-40B4-BE49-F238E27FC236}">
                <a16:creationId xmlns:a16="http://schemas.microsoft.com/office/drawing/2014/main" id="{EB87981F-1BD3-1D4F-AC61-D1575D52EE1D}"/>
              </a:ext>
            </a:extLst>
          </p:cNvPr>
          <p:cNvSpPr>
            <a:spLocks noChangeAspect="1"/>
          </p:cNvSpPr>
          <p:nvPr/>
        </p:nvSpPr>
        <p:spPr>
          <a:xfrm>
            <a:off x="10271852" y="3365946"/>
            <a:ext cx="144000" cy="144000"/>
          </a:xfrm>
          <a:prstGeom prst="star6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505DFC07-3684-7948-8BE1-2426739D7E2F}"/>
                  </a:ext>
                </a:extLst>
              </p:cNvPr>
              <p:cNvSpPr txBox="1"/>
              <p:nvPr/>
            </p:nvSpPr>
            <p:spPr>
              <a:xfrm>
                <a:off x="8981001" y="2662700"/>
                <a:ext cx="969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TW" sz="160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TW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505DFC07-3684-7948-8BE1-2426739D7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001" y="2662700"/>
                <a:ext cx="969400" cy="338554"/>
              </a:xfrm>
              <a:prstGeom prst="rect">
                <a:avLst/>
              </a:prstGeom>
              <a:blipFill>
                <a:blip r:embed="rId8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B03F76F-4794-BA4C-84A1-D58BBD68C4C2}"/>
                  </a:ext>
                </a:extLst>
              </p:cNvPr>
              <p:cNvSpPr txBox="1"/>
              <p:nvPr/>
            </p:nvSpPr>
            <p:spPr>
              <a:xfrm>
                <a:off x="10632283" y="4753049"/>
                <a:ext cx="969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TW" sz="160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TW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B03F76F-4794-BA4C-84A1-D58BBD68C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283" y="4753049"/>
                <a:ext cx="969400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7FA1A51-83B2-F14B-9682-37DA58311B90}"/>
                  </a:ext>
                </a:extLst>
              </p:cNvPr>
              <p:cNvSpPr txBox="1"/>
              <p:nvPr/>
            </p:nvSpPr>
            <p:spPr>
              <a:xfrm>
                <a:off x="10223500" y="2686998"/>
                <a:ext cx="969400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TW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TW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zh-TW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TW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7FA1A51-83B2-F14B-9682-37DA58311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500" y="2686998"/>
                <a:ext cx="969400" cy="357534"/>
              </a:xfrm>
              <a:prstGeom prst="rect">
                <a:avLst/>
              </a:prstGeom>
              <a:blipFill>
                <a:blip r:embed="rId10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A967470E-1EDF-5349-A3B9-CAFFCA3D4949}"/>
                  </a:ext>
                </a:extLst>
              </p:cNvPr>
              <p:cNvSpPr txBox="1"/>
              <p:nvPr/>
            </p:nvSpPr>
            <p:spPr>
              <a:xfrm>
                <a:off x="8142589" y="3716346"/>
                <a:ext cx="2996248" cy="644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TW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TW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TW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TW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TW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TW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TW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TW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A967470E-1EDF-5349-A3B9-CAFFCA3D4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589" y="3716346"/>
                <a:ext cx="2996248" cy="6447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>
            <a:extLst>
              <a:ext uri="{FF2B5EF4-FFF2-40B4-BE49-F238E27FC236}">
                <a16:creationId xmlns:a16="http://schemas.microsoft.com/office/drawing/2014/main" id="{D35773F6-754B-C041-9EC1-CD96B236FBDA}"/>
              </a:ext>
            </a:extLst>
          </p:cNvPr>
          <p:cNvSpPr txBox="1"/>
          <p:nvPr/>
        </p:nvSpPr>
        <p:spPr>
          <a:xfrm>
            <a:off x="180000" y="900000"/>
            <a:ext cx="4552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kumimoji="1"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kumimoji="1"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A74E9D4-D0EE-DD4B-95A6-515C8DF5257B}"/>
              </a:ext>
            </a:extLst>
          </p:cNvPr>
          <p:cNvSpPr txBox="1"/>
          <p:nvPr/>
        </p:nvSpPr>
        <p:spPr>
          <a:xfrm>
            <a:off x="6096000" y="900000"/>
            <a:ext cx="4552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endParaRPr kumimoji="1"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08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32</a:t>
            </a:fld>
            <a:endParaRPr kumimoji="1"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6545E14-7C8C-EA4F-87F3-1CB12F9A635D}"/>
              </a:ext>
            </a:extLst>
          </p:cNvPr>
          <p:cNvSpPr txBox="1"/>
          <p:nvPr/>
        </p:nvSpPr>
        <p:spPr>
          <a:xfrm>
            <a:off x="8595067" y="970715"/>
            <a:ext cx="420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kumimoji="1"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E3BA819-367F-E44D-9326-ACA8F9D61C58}"/>
              </a:ext>
            </a:extLst>
          </p:cNvPr>
          <p:cNvSpPr txBox="1"/>
          <p:nvPr/>
        </p:nvSpPr>
        <p:spPr>
          <a:xfrm>
            <a:off x="0" y="6396335"/>
            <a:ext cx="726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sklearn.tree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9E132F3-70C4-C041-82BC-06CD67053D45}"/>
              </a:ext>
            </a:extLst>
          </p:cNvPr>
          <p:cNvGrpSpPr/>
          <p:nvPr/>
        </p:nvGrpSpPr>
        <p:grpSpPr>
          <a:xfrm>
            <a:off x="1494171" y="762169"/>
            <a:ext cx="9203658" cy="6135771"/>
            <a:chOff x="1494171" y="762169"/>
            <a:chExt cx="9203658" cy="6135771"/>
          </a:xfrm>
        </p:grpSpPr>
        <p:pic>
          <p:nvPicPr>
            <p:cNvPr id="3" name="圖片 2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86E20243-9F36-514C-9604-BB727A52C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4171" y="762169"/>
              <a:ext cx="9203658" cy="6135771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8629B1D-27DE-424C-8A82-A7C1325E39C5}"/>
                </a:ext>
              </a:extLst>
            </p:cNvPr>
            <p:cNvSpPr txBox="1"/>
            <p:nvPr/>
          </p:nvSpPr>
          <p:spPr>
            <a:xfrm flipH="1">
              <a:off x="3424990" y="1649130"/>
              <a:ext cx="236112" cy="646331"/>
            </a:xfrm>
            <a:prstGeom prst="rect">
              <a:avLst/>
            </a:prstGeom>
            <a:solidFill>
              <a:srgbClr val="F0E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 algn="ctr"/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3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33</a:t>
            </a:fld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37AB29D-984A-7A4F-B1D5-3BA04DB9F531}"/>
              </a:ext>
            </a:extLst>
          </p:cNvPr>
          <p:cNvSpPr txBox="1"/>
          <p:nvPr/>
        </p:nvSpPr>
        <p:spPr>
          <a:xfrm>
            <a:off x="180000" y="900000"/>
            <a:ext cx="7777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1A039B-77AA-5B45-9D39-A8AACBC59CF0}"/>
              </a:ext>
            </a:extLst>
          </p:cNvPr>
          <p:cNvSpPr txBox="1"/>
          <p:nvPr/>
        </p:nvSpPr>
        <p:spPr>
          <a:xfrm>
            <a:off x="179999" y="2597978"/>
            <a:ext cx="108669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falls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branches.</a:t>
            </a:r>
          </a:p>
          <a:p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tree.</a:t>
            </a:r>
          </a:p>
          <a:p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nodes.</a:t>
            </a:r>
          </a:p>
        </p:txBody>
      </p:sp>
    </p:spTree>
    <p:extLst>
      <p:ext uri="{BB962C8B-B14F-4D97-AF65-F5344CB8AC3E}">
        <p14:creationId xmlns:p14="http://schemas.microsoft.com/office/powerpoint/2010/main" val="3406975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34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4D485A-2F3C-8D4D-8145-D8EB1982F551}"/>
              </a:ext>
            </a:extLst>
          </p:cNvPr>
          <p:cNvSpPr txBox="1"/>
          <p:nvPr/>
        </p:nvSpPr>
        <p:spPr>
          <a:xfrm>
            <a:off x="0" y="6396335"/>
            <a:ext cx="726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sklearn.tree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E70FDA5-2E77-BD4C-B10D-10969D729667}"/>
              </a:ext>
            </a:extLst>
          </p:cNvPr>
          <p:cNvGrpSpPr/>
          <p:nvPr/>
        </p:nvGrpSpPr>
        <p:grpSpPr>
          <a:xfrm>
            <a:off x="-252000" y="2268000"/>
            <a:ext cx="6475867" cy="4471200"/>
            <a:chOff x="-432000" y="2268000"/>
            <a:chExt cx="6475867" cy="4471200"/>
          </a:xfrm>
        </p:grpSpPr>
        <p:pic>
          <p:nvPicPr>
            <p:cNvPr id="12" name="圖片 11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8EECF3A9-0B1F-FE45-96BE-BA741B340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32000" y="2268000"/>
              <a:ext cx="6475867" cy="447120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62A0F5B-3D75-A945-9023-944B3C4CE070}"/>
                </a:ext>
              </a:extLst>
            </p:cNvPr>
            <p:cNvSpPr txBox="1"/>
            <p:nvPr/>
          </p:nvSpPr>
          <p:spPr>
            <a:xfrm>
              <a:off x="914398" y="2919208"/>
              <a:ext cx="192507" cy="461665"/>
            </a:xfrm>
            <a:prstGeom prst="rect">
              <a:avLst/>
            </a:prstGeom>
            <a:solidFill>
              <a:srgbClr val="F0E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1"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60D97-42B2-3C47-AD3C-34BD60C8352E}"/>
              </a:ext>
            </a:extLst>
          </p:cNvPr>
          <p:cNvGrpSpPr/>
          <p:nvPr/>
        </p:nvGrpSpPr>
        <p:grpSpPr>
          <a:xfrm>
            <a:off x="5760000" y="2268000"/>
            <a:ext cx="6706800" cy="4471200"/>
            <a:chOff x="5580000" y="2268000"/>
            <a:chExt cx="6706800" cy="4471200"/>
          </a:xfrm>
        </p:grpSpPr>
        <p:pic>
          <p:nvPicPr>
            <p:cNvPr id="9" name="圖片 8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4ED863D2-9873-7240-A6EB-432A49D69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80000" y="2268000"/>
              <a:ext cx="6706800" cy="4471200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6A45473-2228-1D45-AF01-E003D6C0A4C3}"/>
                </a:ext>
              </a:extLst>
            </p:cNvPr>
            <p:cNvSpPr txBox="1"/>
            <p:nvPr/>
          </p:nvSpPr>
          <p:spPr>
            <a:xfrm>
              <a:off x="6990346" y="2919208"/>
              <a:ext cx="192507" cy="461665"/>
            </a:xfrm>
            <a:prstGeom prst="rect">
              <a:avLst/>
            </a:prstGeom>
            <a:solidFill>
              <a:srgbClr val="FFEFE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1"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BB69FDF-FE8B-3844-A5F9-EB7BC700B861}"/>
              </a:ext>
            </a:extLst>
          </p:cNvPr>
          <p:cNvSpPr txBox="1"/>
          <p:nvPr/>
        </p:nvSpPr>
        <p:spPr>
          <a:xfrm>
            <a:off x="108000" y="900000"/>
            <a:ext cx="7267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=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criterion='entropy', 			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3B82987-BC16-9243-81CF-C0E555FFBB3C}"/>
              </a:ext>
            </a:extLst>
          </p:cNvPr>
          <p:cNvSpPr txBox="1"/>
          <p:nvPr/>
        </p:nvSpPr>
        <p:spPr>
          <a:xfrm>
            <a:off x="6096000" y="900378"/>
            <a:ext cx="72670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=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criterion='entropy', 			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=10, 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max_leaf_nodes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19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35</a:t>
            </a:fld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02E43A2-8E94-B04C-88A5-C2AD42D07A97}"/>
              </a:ext>
            </a:extLst>
          </p:cNvPr>
          <p:cNvSpPr txBox="1"/>
          <p:nvPr/>
        </p:nvSpPr>
        <p:spPr>
          <a:xfrm>
            <a:off x="180000" y="900000"/>
            <a:ext cx="7777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Interpretable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0898C1-9DCD-934F-9CF7-AB64787B1ED2}"/>
              </a:ext>
            </a:extLst>
          </p:cNvPr>
          <p:cNvSpPr txBox="1"/>
          <p:nvPr/>
        </p:nvSpPr>
        <p:spPr>
          <a:xfrm>
            <a:off x="7957809" y="1911493"/>
            <a:ext cx="433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tree.feature_importances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AD4940-DC03-D749-88E0-92169FFA34A3}"/>
              </a:ext>
            </a:extLst>
          </p:cNvPr>
          <p:cNvSpPr txBox="1"/>
          <p:nvPr/>
        </p:nvSpPr>
        <p:spPr>
          <a:xfrm>
            <a:off x="8120742" y="2721114"/>
            <a:ext cx="3570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Height:</a:t>
            </a:r>
            <a:r>
              <a:rPr kumimoji="1"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0.94667332</a:t>
            </a:r>
            <a:endParaRPr kumimoji="1"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Weight:</a:t>
            </a:r>
            <a:r>
              <a:rPr kumimoji="1"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0.05332668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05CF1A7-A1E2-1B49-B8BA-D5BBA478E6F3}"/>
              </a:ext>
            </a:extLst>
          </p:cNvPr>
          <p:cNvGrpSpPr/>
          <p:nvPr/>
        </p:nvGrpSpPr>
        <p:grpSpPr>
          <a:xfrm>
            <a:off x="-212793" y="1100138"/>
            <a:ext cx="8893969" cy="5929312"/>
            <a:chOff x="-212793" y="1100138"/>
            <a:chExt cx="8893969" cy="5929312"/>
          </a:xfrm>
        </p:grpSpPr>
        <p:pic>
          <p:nvPicPr>
            <p:cNvPr id="10" name="圖片 9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7B04B60D-66BA-F048-B702-69A64417B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12793" y="1100138"/>
              <a:ext cx="8893969" cy="5929312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8629B1D-27DE-424C-8A82-A7C1325E39C5}"/>
                </a:ext>
              </a:extLst>
            </p:cNvPr>
            <p:cNvSpPr txBox="1"/>
            <p:nvPr/>
          </p:nvSpPr>
          <p:spPr>
            <a:xfrm flipH="1">
              <a:off x="1635650" y="1951945"/>
              <a:ext cx="297584" cy="646331"/>
            </a:xfrm>
            <a:prstGeom prst="rect">
              <a:avLst/>
            </a:prstGeom>
            <a:solidFill>
              <a:srgbClr val="FFEFE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 algn="ctr"/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3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36</a:t>
            </a:fld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2230BE-40E3-854B-B001-AF86DBC2846E}"/>
              </a:ext>
            </a:extLst>
          </p:cNvPr>
          <p:cNvSpPr/>
          <p:nvPr/>
        </p:nvSpPr>
        <p:spPr>
          <a:xfrm>
            <a:off x="4080065" y="2828836"/>
            <a:ext cx="40318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8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37</a:t>
            </a:fld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CDD014-80AD-2845-90C9-EA1F5619A1B6}"/>
              </a:ext>
            </a:extLst>
          </p:cNvPr>
          <p:cNvSpPr txBox="1"/>
          <p:nvPr/>
        </p:nvSpPr>
        <p:spPr>
          <a:xfrm>
            <a:off x="179999" y="900000"/>
            <a:ext cx="11603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metaclassifier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alone.</a:t>
            </a:r>
            <a:endParaRPr kumimoji="1"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E8BA2F8-D244-9C41-9190-31249F26FDBE}"/>
              </a:ext>
            </a:extLst>
          </p:cNvPr>
          <p:cNvSpPr txBox="1"/>
          <p:nvPr/>
        </p:nvSpPr>
        <p:spPr>
          <a:xfrm>
            <a:off x="179999" y="2597978"/>
            <a:ext cx="42280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</a:p>
          <a:p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</a:p>
          <a:p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19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38</a:t>
            </a:fld>
            <a:endParaRPr kumimoji="1"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69E7F1D-5A81-A24F-B171-F896AA35CCDE}"/>
              </a:ext>
            </a:extLst>
          </p:cNvPr>
          <p:cNvGrpSpPr/>
          <p:nvPr/>
        </p:nvGrpSpPr>
        <p:grpSpPr>
          <a:xfrm>
            <a:off x="180000" y="2478973"/>
            <a:ext cx="8134710" cy="1354467"/>
            <a:chOff x="180000" y="2074533"/>
            <a:chExt cx="8134710" cy="1354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1CAF0914-0FFC-1145-BBD8-7D7947105FEC}"/>
                    </a:ext>
                  </a:extLst>
                </p:cNvPr>
                <p:cNvSpPr txBox="1"/>
                <p:nvPr/>
              </p:nvSpPr>
              <p:spPr>
                <a:xfrm>
                  <a:off x="180000" y="2447065"/>
                  <a:ext cx="3965253" cy="981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TW" sz="2400" b="0" i="0" smtClean="0">
                                <a:latin typeface="Cambria Math" panose="02040503050406030204" pitchFamily="18" charset="0"/>
                              </a:rPr>
                              <m:t>Var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TW" sz="2400" b="0" i="0" smtClean="0">
                                <a:latin typeface="Cambria Math" panose="02040503050406030204" pitchFamily="18" charset="0"/>
                              </a:rPr>
                              <m:t>Var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kumimoji="1"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1CAF0914-0FFC-1145-BBD8-7D7947105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000" y="2447065"/>
                  <a:ext cx="3965253" cy="981935"/>
                </a:xfrm>
                <a:prstGeom prst="rect">
                  <a:avLst/>
                </a:prstGeom>
                <a:blipFill>
                  <a:blip r:embed="rId3"/>
                  <a:stretch>
                    <a:fillRect l="-958" t="-126923" b="-1858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5EAA755E-5CCA-4244-98A4-8691F8BD8FC2}"/>
                </a:ext>
              </a:extLst>
            </p:cNvPr>
            <p:cNvSpPr txBox="1"/>
            <p:nvPr/>
          </p:nvSpPr>
          <p:spPr>
            <a:xfrm>
              <a:off x="180000" y="2074533"/>
              <a:ext cx="813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=&gt;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independent,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identically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distributed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TW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i.i.d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.)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variables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TW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B68B5500-E66E-E549-BF6E-50ACAA98DBE8}"/>
              </a:ext>
            </a:extLst>
          </p:cNvPr>
          <p:cNvGrpSpPr/>
          <p:nvPr/>
        </p:nvGrpSpPr>
        <p:grpSpPr>
          <a:xfrm>
            <a:off x="180000" y="1039767"/>
            <a:ext cx="8134710" cy="772642"/>
            <a:chOff x="180000" y="1039767"/>
            <a:chExt cx="8134710" cy="772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A7E155C-3308-114A-B2F3-FA546EF4F334}"/>
                    </a:ext>
                  </a:extLst>
                </p:cNvPr>
                <p:cNvSpPr txBox="1"/>
                <p:nvPr/>
              </p:nvSpPr>
              <p:spPr>
                <a:xfrm>
                  <a:off x="180000" y="1443077"/>
                  <a:ext cx="17945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TW" sz="2400" b="0" i="0" smtClean="0">
                                <a:latin typeface="Cambria Math" panose="02040503050406030204" pitchFamily="18" charset="0"/>
                              </a:rPr>
                              <m:t>Var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A7E155C-3308-114A-B2F3-FA546EF4F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000" y="1443077"/>
                  <a:ext cx="179459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17" r="-704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7E8DED6-B1BB-DE44-ADB3-6F0A09E969B6}"/>
                </a:ext>
              </a:extLst>
            </p:cNvPr>
            <p:cNvSpPr txBox="1"/>
            <p:nvPr/>
          </p:nvSpPr>
          <p:spPr>
            <a:xfrm>
              <a:off x="180000" y="1039767"/>
              <a:ext cx="813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=&gt;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variables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TW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D490CFA-E7C5-2443-927C-EB8C49A0F263}"/>
              </a:ext>
            </a:extLst>
          </p:cNvPr>
          <p:cNvGrpSpPr/>
          <p:nvPr/>
        </p:nvGrpSpPr>
        <p:grpSpPr>
          <a:xfrm>
            <a:off x="180000" y="4356644"/>
            <a:ext cx="8293489" cy="1882560"/>
            <a:chOff x="180000" y="3829110"/>
            <a:chExt cx="8293489" cy="1882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BE6F4E1B-E5B6-124F-997D-3F3776ACB5B3}"/>
                    </a:ext>
                  </a:extLst>
                </p:cNvPr>
                <p:cNvSpPr txBox="1"/>
                <p:nvPr/>
              </p:nvSpPr>
              <p:spPr>
                <a:xfrm>
                  <a:off x="180000" y="4220428"/>
                  <a:ext cx="8293489" cy="10237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TW" sz="2400" b="0" i="0" smtClean="0">
                                <a:latin typeface="Cambria Math" panose="02040503050406030204" pitchFamily="18" charset="0"/>
                              </a:rPr>
                              <m:t>Var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TW" sz="2400" b="0" i="0" smtClean="0">
                                <a:latin typeface="Cambria Math" panose="02040503050406030204" pitchFamily="18" charset="0"/>
                              </a:rPr>
                              <m:t>Var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kumimoji="1"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brk m:alnAt="7"/>
                              </m:rPr>
                              <a:rPr kumimoji="1" lang="zh-TW" alt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TW" sz="2400" b="0" i="0" smtClean="0">
                                    <a:latin typeface="Cambria Math" panose="02040503050406030204" pitchFamily="18" charset="0"/>
                                  </a:rPr>
                                  <m:t>Cov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zh-TW" alt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sSup>
                          <m:s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BE6F4E1B-E5B6-124F-997D-3F3776ACB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000" y="4220428"/>
                  <a:ext cx="8293489" cy="1023742"/>
                </a:xfrm>
                <a:prstGeom prst="rect">
                  <a:avLst/>
                </a:prstGeom>
                <a:blipFill>
                  <a:blip r:embed="rId5"/>
                  <a:stretch>
                    <a:fillRect l="-153" t="-122222" b="-17654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0EF5C78-4581-0142-BF29-630BF26EEDCE}"/>
                </a:ext>
              </a:extLst>
            </p:cNvPr>
            <p:cNvSpPr txBox="1"/>
            <p:nvPr/>
          </p:nvSpPr>
          <p:spPr>
            <a:xfrm>
              <a:off x="180000" y="3829110"/>
              <a:ext cx="813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=&gt;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identically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distributed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(i.d.)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variables</a:t>
              </a:r>
              <a:r>
                <a:rPr kumimoji="1"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TW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2463A9E3-799E-BD4B-9F1B-BB105AF130DB}"/>
                    </a:ext>
                  </a:extLst>
                </p:cNvPr>
                <p:cNvSpPr txBox="1"/>
                <p:nvPr/>
              </p:nvSpPr>
              <p:spPr>
                <a:xfrm>
                  <a:off x="180000" y="5311560"/>
                  <a:ext cx="813471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where</a:t>
                  </a:r>
                  <a:r>
                    <a:rPr kumimoji="1" lang="zh-TW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kumimoji="1" lang="zh-TW" alt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</a:t>
                  </a:r>
                  <a:r>
                    <a:rPr kumimoji="1" lang="zh-TW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correlation</a:t>
                  </a:r>
                  <a:r>
                    <a:rPr kumimoji="1" lang="zh-TW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factor</a:t>
                  </a:r>
                  <a:r>
                    <a:rPr kumimoji="1" lang="zh-TW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</a:t>
                  </a:r>
                  <a:r>
                    <a:rPr kumimoji="1" lang="zh-TW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variables</a:t>
                  </a:r>
                  <a:r>
                    <a:rPr kumimoji="1" lang="zh-TW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TW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kumimoji="1" lang="en-US" altLang="zh-TW" sz="20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kumimoji="1" lang="zh-TW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2463A9E3-799E-BD4B-9F1B-BB105AF130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000" y="5311560"/>
                  <a:ext cx="8134710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623" t="-9375" b="-2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701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3</a:t>
            </a:fld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7F2D635-E44D-234D-8C57-08A792DF219C}"/>
                  </a:ext>
                </a:extLst>
              </p:cNvPr>
              <p:cNvSpPr txBox="1"/>
              <p:nvPr/>
            </p:nvSpPr>
            <p:spPr>
              <a:xfrm>
                <a:off x="180000" y="900000"/>
                <a:ext cx="4228209" cy="12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TW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TW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zh-TW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zh-TW" sz="4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TW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7F2D635-E44D-234D-8C57-08A792DF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900000"/>
                <a:ext cx="4228209" cy="1230530"/>
              </a:xfrm>
              <a:prstGeom prst="rect">
                <a:avLst/>
              </a:prstGeom>
              <a:blipFill>
                <a:blip r:embed="rId3"/>
                <a:stretch>
                  <a:fillRect l="-2096" t="-1020" b="-11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8EF910D6-DC7E-4C4C-88B8-71BE86EB171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6249" y="593478"/>
            <a:ext cx="8458201" cy="5638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22BE758-877E-FF43-A276-24C15E218A96}"/>
                  </a:ext>
                </a:extLst>
              </p:cNvPr>
              <p:cNvSpPr txBox="1"/>
              <p:nvPr/>
            </p:nvSpPr>
            <p:spPr>
              <a:xfrm>
                <a:off x="-639157" y="5656196"/>
                <a:ext cx="10311795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func>
                            <m:funcPr>
                              <m:ctrlPr>
                                <a:rPr kumimoji="1"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TW" sz="28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TW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kumimoji="1"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kumimoji="1"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zh-TW" altLang="en-US" sz="20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22BE758-877E-FF43-A276-24C15E218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9157" y="5656196"/>
                <a:ext cx="10311795" cy="1176219"/>
              </a:xfrm>
              <a:prstGeom prst="rect">
                <a:avLst/>
              </a:prstGeom>
              <a:blipFill>
                <a:blip r:embed="rId5"/>
                <a:stretch>
                  <a:fillRect t="-117021" b="-177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1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E9B3B36-07E3-2F40-8C41-13C681B8E994}"/>
              </a:ext>
            </a:extLst>
          </p:cNvPr>
          <p:cNvSpPr txBox="1"/>
          <p:nvPr/>
        </p:nvSpPr>
        <p:spPr>
          <a:xfrm>
            <a:off x="360000" y="847851"/>
            <a:ext cx="416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itchFamily="2" charset="2"/>
              <a:buChar char="Ø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endParaRPr kumimoji="1"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734AE6-0CA0-3748-BAD2-5F56F299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39</a:t>
            </a:fld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49E2A4-9C01-1B40-9BA0-91B68FAD2084}"/>
              </a:ext>
            </a:extLst>
          </p:cNvPr>
          <p:cNvSpPr txBox="1"/>
          <p:nvPr/>
        </p:nvSpPr>
        <p:spPr>
          <a:xfrm>
            <a:off x="179999" y="1726477"/>
            <a:ext cx="11603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“Bootstrap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Aggregation”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ensembling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endParaRPr kumimoji="1"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290289C-A0A0-B04B-B595-2C1C23C82D3A}"/>
              </a:ext>
            </a:extLst>
          </p:cNvPr>
          <p:cNvGrpSpPr/>
          <p:nvPr/>
        </p:nvGrpSpPr>
        <p:grpSpPr>
          <a:xfrm>
            <a:off x="718601" y="3799602"/>
            <a:ext cx="1728037" cy="1921573"/>
            <a:chOff x="457638" y="4596714"/>
            <a:chExt cx="1321736" cy="1564898"/>
          </a:xfrm>
        </p:grpSpPr>
        <p:sp>
          <p:nvSpPr>
            <p:cNvPr id="4" name="圓柱 3">
              <a:extLst>
                <a:ext uri="{FF2B5EF4-FFF2-40B4-BE49-F238E27FC236}">
                  <a16:creationId xmlns:a16="http://schemas.microsoft.com/office/drawing/2014/main" id="{2A939E53-DCAC-4549-9548-0DAC3D6917F3}"/>
                </a:ext>
              </a:extLst>
            </p:cNvPr>
            <p:cNvSpPr/>
            <p:nvPr/>
          </p:nvSpPr>
          <p:spPr>
            <a:xfrm>
              <a:off x="560992" y="4596714"/>
              <a:ext cx="1218382" cy="152464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9A61397-C9B9-2343-AD32-963FCF340958}"/>
                </a:ext>
              </a:extLst>
            </p:cNvPr>
            <p:cNvSpPr txBox="1"/>
            <p:nvPr/>
          </p:nvSpPr>
          <p:spPr>
            <a:xfrm>
              <a:off x="457638" y="5515281"/>
              <a:ext cx="6301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1" lang="zh-TW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91E3582-095E-844F-8E12-B862420ECD0B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0" y="2362491"/>
            <a:ext cx="1064335" cy="1302224"/>
            <a:chOff x="533249" y="4596714"/>
            <a:chExt cx="1246125" cy="1524646"/>
          </a:xfrm>
        </p:grpSpPr>
        <p:sp>
          <p:nvSpPr>
            <p:cNvPr id="11" name="圓柱 10">
              <a:extLst>
                <a:ext uri="{FF2B5EF4-FFF2-40B4-BE49-F238E27FC236}">
                  <a16:creationId xmlns:a16="http://schemas.microsoft.com/office/drawing/2014/main" id="{4B16E3F3-9F7D-7148-A75C-61A0C0BA0183}"/>
                </a:ext>
              </a:extLst>
            </p:cNvPr>
            <p:cNvSpPr/>
            <p:nvPr/>
          </p:nvSpPr>
          <p:spPr>
            <a:xfrm>
              <a:off x="560992" y="4596714"/>
              <a:ext cx="1218382" cy="1524646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E04F5E1-FECA-5A47-9AB8-51F4120C85DB}"/>
                </a:ext>
              </a:extLst>
            </p:cNvPr>
            <p:cNvSpPr txBox="1"/>
            <p:nvPr/>
          </p:nvSpPr>
          <p:spPr>
            <a:xfrm>
              <a:off x="533249" y="5580842"/>
              <a:ext cx="630194" cy="54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TW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TW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E7A9ACD-1815-6249-ACE8-7520AC01E06A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0" y="3874824"/>
            <a:ext cx="1064335" cy="1302224"/>
            <a:chOff x="533249" y="4596714"/>
            <a:chExt cx="1246125" cy="1524646"/>
          </a:xfrm>
        </p:grpSpPr>
        <p:sp>
          <p:nvSpPr>
            <p:cNvPr id="14" name="圓柱 13">
              <a:extLst>
                <a:ext uri="{FF2B5EF4-FFF2-40B4-BE49-F238E27FC236}">
                  <a16:creationId xmlns:a16="http://schemas.microsoft.com/office/drawing/2014/main" id="{F8740F74-B6EC-8440-A248-D0552E7D4F21}"/>
                </a:ext>
              </a:extLst>
            </p:cNvPr>
            <p:cNvSpPr/>
            <p:nvPr/>
          </p:nvSpPr>
          <p:spPr>
            <a:xfrm>
              <a:off x="560992" y="4596714"/>
              <a:ext cx="1218382" cy="1524646"/>
            </a:xfrm>
            <a:prstGeom prst="ca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BE55FFF-F5E5-F441-B972-B054FD99A27C}"/>
                </a:ext>
              </a:extLst>
            </p:cNvPr>
            <p:cNvSpPr txBox="1"/>
            <p:nvPr/>
          </p:nvSpPr>
          <p:spPr>
            <a:xfrm>
              <a:off x="533249" y="5580842"/>
              <a:ext cx="630194" cy="54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TW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TW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010FA75-DAA8-4449-A7FD-1F9272B07FDF}"/>
              </a:ext>
            </a:extLst>
          </p:cNvPr>
          <p:cNvGrpSpPr>
            <a:grpSpLocks noChangeAspect="1"/>
          </p:cNvGrpSpPr>
          <p:nvPr/>
        </p:nvGrpSpPr>
        <p:grpSpPr>
          <a:xfrm>
            <a:off x="3456000" y="5372219"/>
            <a:ext cx="1064335" cy="1302224"/>
            <a:chOff x="533249" y="4596714"/>
            <a:chExt cx="1246125" cy="1524646"/>
          </a:xfrm>
        </p:grpSpPr>
        <p:sp>
          <p:nvSpPr>
            <p:cNvPr id="17" name="圓柱 16">
              <a:extLst>
                <a:ext uri="{FF2B5EF4-FFF2-40B4-BE49-F238E27FC236}">
                  <a16:creationId xmlns:a16="http://schemas.microsoft.com/office/drawing/2014/main" id="{AEF05B83-1323-BD4B-8BCB-3937A6AC1342}"/>
                </a:ext>
              </a:extLst>
            </p:cNvPr>
            <p:cNvSpPr/>
            <p:nvPr/>
          </p:nvSpPr>
          <p:spPr>
            <a:xfrm>
              <a:off x="560992" y="4596714"/>
              <a:ext cx="1218382" cy="1524646"/>
            </a:xfrm>
            <a:prstGeom prst="can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C53A7A6-4980-4E47-8D51-D21BF0A15DCF}"/>
                </a:ext>
              </a:extLst>
            </p:cNvPr>
            <p:cNvSpPr txBox="1"/>
            <p:nvPr/>
          </p:nvSpPr>
          <p:spPr>
            <a:xfrm>
              <a:off x="533249" y="5580842"/>
              <a:ext cx="630194" cy="54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TW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TW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D3B86AE1-C0AD-C644-A0EF-8F0B6B36D785}"/>
              </a:ext>
            </a:extLst>
          </p:cNvPr>
          <p:cNvCxnSpPr>
            <a:cxnSpLocks/>
            <a:stCxn id="4" idx="4"/>
          </p:cNvCxnSpPr>
          <p:nvPr/>
        </p:nvCxnSpPr>
        <p:spPr>
          <a:xfrm flipV="1">
            <a:off x="2446638" y="3203052"/>
            <a:ext cx="1009362" cy="153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FD619CD0-2371-2F4A-BCCD-3F4A1827E051}"/>
              </a:ext>
            </a:extLst>
          </p:cNvPr>
          <p:cNvCxnSpPr>
            <a:cxnSpLocks/>
            <a:stCxn id="4" idx="4"/>
            <a:endCxn id="14" idx="2"/>
          </p:cNvCxnSpPr>
          <p:nvPr/>
        </p:nvCxnSpPr>
        <p:spPr>
          <a:xfrm flipV="1">
            <a:off x="2446638" y="4525936"/>
            <a:ext cx="1033058" cy="20974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F1BEFB86-7C4C-D14D-B20D-F9C2FA5BC95B}"/>
              </a:ext>
            </a:extLst>
          </p:cNvPr>
          <p:cNvCxnSpPr>
            <a:cxnSpLocks/>
            <a:stCxn id="4" idx="4"/>
            <a:endCxn id="17" idx="2"/>
          </p:cNvCxnSpPr>
          <p:nvPr/>
        </p:nvCxnSpPr>
        <p:spPr>
          <a:xfrm>
            <a:off x="2446638" y="4735676"/>
            <a:ext cx="1033058" cy="1287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A27775CA-D7C7-C34D-BD2F-034F860275AD}"/>
              </a:ext>
            </a:extLst>
          </p:cNvPr>
          <p:cNvCxnSpPr>
            <a:cxnSpLocks/>
          </p:cNvCxnSpPr>
          <p:nvPr/>
        </p:nvCxnSpPr>
        <p:spPr>
          <a:xfrm>
            <a:off x="4520335" y="3013603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887B87C4-F918-E74D-8DE4-A518E3ED112D}"/>
              </a:ext>
            </a:extLst>
          </p:cNvPr>
          <p:cNvCxnSpPr>
            <a:cxnSpLocks/>
          </p:cNvCxnSpPr>
          <p:nvPr/>
        </p:nvCxnSpPr>
        <p:spPr>
          <a:xfrm>
            <a:off x="4532383" y="4518467"/>
            <a:ext cx="1368000" cy="746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3A1EF002-D18C-1046-9329-ACBC1888DCC6}"/>
              </a:ext>
            </a:extLst>
          </p:cNvPr>
          <p:cNvCxnSpPr>
            <a:cxnSpLocks/>
          </p:cNvCxnSpPr>
          <p:nvPr/>
        </p:nvCxnSpPr>
        <p:spPr>
          <a:xfrm>
            <a:off x="4520335" y="6044613"/>
            <a:ext cx="1368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2CB3608-A1C7-F245-AD53-947E26AD5B76}"/>
              </a:ext>
            </a:extLst>
          </p:cNvPr>
          <p:cNvSpPr txBox="1"/>
          <p:nvPr/>
        </p:nvSpPr>
        <p:spPr>
          <a:xfrm>
            <a:off x="5888335" y="2813548"/>
            <a:ext cx="219022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kumimoji="1"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0119FB6-DD50-C645-87D8-7116822C69C8}"/>
              </a:ext>
            </a:extLst>
          </p:cNvPr>
          <p:cNvSpPr txBox="1"/>
          <p:nvPr/>
        </p:nvSpPr>
        <p:spPr>
          <a:xfrm>
            <a:off x="5900383" y="4335565"/>
            <a:ext cx="2190220" cy="40011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TW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kumimoji="1" lang="zh-TW" altLang="en-US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sz="2000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1EAA864-332B-2645-867E-1AC2DCA05E44}"/>
              </a:ext>
            </a:extLst>
          </p:cNvPr>
          <p:cNvSpPr txBox="1"/>
          <p:nvPr/>
        </p:nvSpPr>
        <p:spPr>
          <a:xfrm>
            <a:off x="5888335" y="5842607"/>
            <a:ext cx="219022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kumimoji="1" lang="zh-TW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79373524-ACE1-E241-96A5-E1DCA0EFD59B}"/>
              </a:ext>
            </a:extLst>
          </p:cNvPr>
          <p:cNvCxnSpPr>
            <a:cxnSpLocks/>
          </p:cNvCxnSpPr>
          <p:nvPr/>
        </p:nvCxnSpPr>
        <p:spPr>
          <a:xfrm flipV="1">
            <a:off x="8078555" y="4535620"/>
            <a:ext cx="1368000" cy="1507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3F73F1FF-ADDA-C14C-9033-775093BEAA39}"/>
              </a:ext>
            </a:extLst>
          </p:cNvPr>
          <p:cNvCxnSpPr>
            <a:cxnSpLocks/>
          </p:cNvCxnSpPr>
          <p:nvPr/>
        </p:nvCxnSpPr>
        <p:spPr>
          <a:xfrm>
            <a:off x="8090603" y="4518466"/>
            <a:ext cx="1368000" cy="746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B269D1BF-A5A7-9F43-A171-BA5CC1F88105}"/>
              </a:ext>
            </a:extLst>
          </p:cNvPr>
          <p:cNvCxnSpPr>
            <a:cxnSpLocks/>
          </p:cNvCxnSpPr>
          <p:nvPr/>
        </p:nvCxnSpPr>
        <p:spPr>
          <a:xfrm>
            <a:off x="8075890" y="3013603"/>
            <a:ext cx="1370665" cy="152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24C21B3-F70A-5940-974B-AD896E9AF5A8}"/>
              </a:ext>
            </a:extLst>
          </p:cNvPr>
          <p:cNvSpPr txBox="1"/>
          <p:nvPr/>
        </p:nvSpPr>
        <p:spPr>
          <a:xfrm>
            <a:off x="9483165" y="4264608"/>
            <a:ext cx="2596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kumimoji="1" lang="zh-TW" altLang="en-US" sz="28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zh-TW" altLang="en-US" sz="28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endParaRPr kumimoji="1" lang="zh-TW" altLang="en-US" sz="28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10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315C16-638F-B549-A335-AF15D5F5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40</a:t>
            </a:fld>
            <a:endParaRPr kumimoji="1" lang="zh-TW" altLang="en-US"/>
          </a:p>
        </p:txBody>
      </p:sp>
      <p:pic>
        <p:nvPicPr>
          <p:cNvPr id="3" name="圖形 2" descr="樅樹">
            <a:extLst>
              <a:ext uri="{FF2B5EF4-FFF2-40B4-BE49-F238E27FC236}">
                <a16:creationId xmlns:a16="http://schemas.microsoft.com/office/drawing/2014/main" id="{80A6BA8E-E761-1A47-B9AE-60324A0F8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9388" y="1175852"/>
            <a:ext cx="2808000" cy="280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6FCEF23-CE8A-B045-8FB2-98421DF4A6E9}"/>
              </a:ext>
            </a:extLst>
          </p:cNvPr>
          <p:cNvSpPr txBox="1"/>
          <p:nvPr/>
        </p:nvSpPr>
        <p:spPr>
          <a:xfrm>
            <a:off x="180000" y="900000"/>
            <a:ext cx="7777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kumimoji="1"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1E03DFA-D4C0-AB45-982F-5A27A32A85CB}"/>
              </a:ext>
            </a:extLst>
          </p:cNvPr>
          <p:cNvSpPr txBox="1"/>
          <p:nvPr/>
        </p:nvSpPr>
        <p:spPr>
          <a:xfrm>
            <a:off x="179999" y="1726477"/>
            <a:ext cx="5420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Fully-grown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variance,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  <a:endParaRPr kumimoji="1"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1BDA2C-139C-C84D-9200-1B171ECFFA60}"/>
              </a:ext>
            </a:extLst>
          </p:cNvPr>
          <p:cNvSpPr txBox="1"/>
          <p:nvPr/>
        </p:nvSpPr>
        <p:spPr>
          <a:xfrm>
            <a:off x="179999" y="3559716"/>
            <a:ext cx="7777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kumimoji="1"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kumimoji="1"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kumimoji="1"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1"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</a:p>
        </p:txBody>
      </p:sp>
      <p:pic>
        <p:nvPicPr>
          <p:cNvPr id="11" name="圖形 10" descr="樅樹">
            <a:extLst>
              <a:ext uri="{FF2B5EF4-FFF2-40B4-BE49-F238E27FC236}">
                <a16:creationId xmlns:a16="http://schemas.microsoft.com/office/drawing/2014/main" id="{5E294237-0C56-5946-88A4-818BF50F5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83888" y="1699364"/>
            <a:ext cx="2808000" cy="2808000"/>
          </a:xfrm>
          <a:prstGeom prst="rect">
            <a:avLst/>
          </a:prstGeom>
        </p:spPr>
      </p:pic>
      <p:pic>
        <p:nvPicPr>
          <p:cNvPr id="13" name="圖形 12" descr="樅樹">
            <a:extLst>
              <a:ext uri="{FF2B5EF4-FFF2-40B4-BE49-F238E27FC236}">
                <a16:creationId xmlns:a16="http://schemas.microsoft.com/office/drawing/2014/main" id="{6BE7890E-EB18-784C-BEC0-F279FAAF56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0004" y="1071674"/>
            <a:ext cx="2808000" cy="2808000"/>
          </a:xfrm>
          <a:prstGeom prst="rect">
            <a:avLst/>
          </a:prstGeom>
        </p:spPr>
      </p:pic>
      <p:pic>
        <p:nvPicPr>
          <p:cNvPr id="12" name="圖形 11" descr="樅樹">
            <a:extLst>
              <a:ext uri="{FF2B5EF4-FFF2-40B4-BE49-F238E27FC236}">
                <a16:creationId xmlns:a16="http://schemas.microsoft.com/office/drawing/2014/main" id="{4CABF2B6-BB9D-054F-9091-994027FD82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44696" y="2203530"/>
            <a:ext cx="2808000" cy="2808000"/>
          </a:xfrm>
          <a:prstGeom prst="rect">
            <a:avLst/>
          </a:prstGeom>
        </p:spPr>
      </p:pic>
      <p:pic>
        <p:nvPicPr>
          <p:cNvPr id="14" name="圖形 13" descr="樅樹">
            <a:extLst>
              <a:ext uri="{FF2B5EF4-FFF2-40B4-BE49-F238E27FC236}">
                <a16:creationId xmlns:a16="http://schemas.microsoft.com/office/drawing/2014/main" id="{D8782A34-0CDF-2045-A776-89A71D7BC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68307" y="2751526"/>
            <a:ext cx="2808000" cy="2808000"/>
          </a:xfrm>
          <a:prstGeom prst="rect">
            <a:avLst/>
          </a:prstGeom>
        </p:spPr>
      </p:pic>
      <p:pic>
        <p:nvPicPr>
          <p:cNvPr id="15" name="圖形 14" descr="樅樹">
            <a:extLst>
              <a:ext uri="{FF2B5EF4-FFF2-40B4-BE49-F238E27FC236}">
                <a16:creationId xmlns:a16="http://schemas.microsoft.com/office/drawing/2014/main" id="{4D833FC0-01B5-9A40-8F1C-86CCCA883D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26197" y="3044184"/>
            <a:ext cx="2808000" cy="2808000"/>
          </a:xfrm>
          <a:prstGeom prst="rect">
            <a:avLst/>
          </a:prstGeom>
        </p:spPr>
      </p:pic>
      <p:pic>
        <p:nvPicPr>
          <p:cNvPr id="19" name="圖形 18" descr="樅樹">
            <a:extLst>
              <a:ext uri="{FF2B5EF4-FFF2-40B4-BE49-F238E27FC236}">
                <a16:creationId xmlns:a16="http://schemas.microsoft.com/office/drawing/2014/main" id="{532B585E-1B31-BC46-95A5-1611BA12B3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45578" y="1816821"/>
            <a:ext cx="2808000" cy="2808000"/>
          </a:xfrm>
          <a:prstGeom prst="rect">
            <a:avLst/>
          </a:prstGeom>
        </p:spPr>
      </p:pic>
      <p:pic>
        <p:nvPicPr>
          <p:cNvPr id="16" name="圖形 15" descr="樅樹">
            <a:extLst>
              <a:ext uri="{FF2B5EF4-FFF2-40B4-BE49-F238E27FC236}">
                <a16:creationId xmlns:a16="http://schemas.microsoft.com/office/drawing/2014/main" id="{96B938A3-F213-4C48-B710-40775A651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9554" y="3091446"/>
            <a:ext cx="2808000" cy="2808000"/>
          </a:xfrm>
          <a:prstGeom prst="rect">
            <a:avLst/>
          </a:prstGeom>
        </p:spPr>
      </p:pic>
      <p:pic>
        <p:nvPicPr>
          <p:cNvPr id="22" name="圖形 21" descr="樅樹">
            <a:extLst>
              <a:ext uri="{FF2B5EF4-FFF2-40B4-BE49-F238E27FC236}">
                <a16:creationId xmlns:a16="http://schemas.microsoft.com/office/drawing/2014/main" id="{EA10DB93-7B08-A54B-B6AA-B8F2AD3E6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01233" y="3145720"/>
            <a:ext cx="2808000" cy="2808000"/>
          </a:xfrm>
          <a:prstGeom prst="rect">
            <a:avLst/>
          </a:prstGeom>
        </p:spPr>
      </p:pic>
      <p:pic>
        <p:nvPicPr>
          <p:cNvPr id="20" name="圖形 19" descr="樅樹">
            <a:extLst>
              <a:ext uri="{FF2B5EF4-FFF2-40B4-BE49-F238E27FC236}">
                <a16:creationId xmlns:a16="http://schemas.microsoft.com/office/drawing/2014/main" id="{604F729F-230F-A84E-AE5A-72E0FB8014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45578" y="3768817"/>
            <a:ext cx="2808000" cy="2808000"/>
          </a:xfrm>
          <a:prstGeom prst="rect">
            <a:avLst/>
          </a:prstGeom>
        </p:spPr>
      </p:pic>
      <p:pic>
        <p:nvPicPr>
          <p:cNvPr id="17" name="圖形 16" descr="樅樹">
            <a:extLst>
              <a:ext uri="{FF2B5EF4-FFF2-40B4-BE49-F238E27FC236}">
                <a16:creationId xmlns:a16="http://schemas.microsoft.com/office/drawing/2014/main" id="{241ECABC-0FC7-D44D-978F-18882A87A1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35509" y="3590779"/>
            <a:ext cx="2808000" cy="2808000"/>
          </a:xfrm>
          <a:prstGeom prst="rect">
            <a:avLst/>
          </a:prstGeom>
        </p:spPr>
      </p:pic>
      <p:pic>
        <p:nvPicPr>
          <p:cNvPr id="18" name="圖形 17" descr="樅樹">
            <a:extLst>
              <a:ext uri="{FF2B5EF4-FFF2-40B4-BE49-F238E27FC236}">
                <a16:creationId xmlns:a16="http://schemas.microsoft.com/office/drawing/2014/main" id="{C961D2EE-CD69-4649-8837-ED3E3DF4A1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586" y="3505921"/>
            <a:ext cx="2808000" cy="2808000"/>
          </a:xfrm>
          <a:prstGeom prst="rect">
            <a:avLst/>
          </a:prstGeom>
        </p:spPr>
      </p:pic>
      <p:pic>
        <p:nvPicPr>
          <p:cNvPr id="21" name="圖形 20" descr="樅樹">
            <a:extLst>
              <a:ext uri="{FF2B5EF4-FFF2-40B4-BE49-F238E27FC236}">
                <a16:creationId xmlns:a16="http://schemas.microsoft.com/office/drawing/2014/main" id="{D6FA9276-B7A3-D64D-9059-1832B7420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0076" y="3794046"/>
            <a:ext cx="2808000" cy="280800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F7C1F172-C12D-4447-BF58-996E1CF10E05}"/>
              </a:ext>
            </a:extLst>
          </p:cNvPr>
          <p:cNvSpPr txBox="1"/>
          <p:nvPr/>
        </p:nvSpPr>
        <p:spPr>
          <a:xfrm>
            <a:off x="180000" y="4804274"/>
            <a:ext cx="5679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split.</a:t>
            </a:r>
            <a:endParaRPr kumimoji="1"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8A16E29-D0C3-E645-B4B8-1E038A8DAAE2}"/>
                  </a:ext>
                </a:extLst>
              </p:cNvPr>
              <p:cNvSpPr txBox="1"/>
              <p:nvPr/>
            </p:nvSpPr>
            <p:spPr>
              <a:xfrm>
                <a:off x="179999" y="5930509"/>
                <a:ext cx="8293489" cy="767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kumimoji="1"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kumimoji="1" lang="zh-TW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TW" b="0" i="0" smtClean="0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zh-TW" alt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8A16E29-D0C3-E645-B4B8-1E038A8DA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9" y="5930509"/>
                <a:ext cx="8293489" cy="767839"/>
              </a:xfrm>
              <a:prstGeom prst="rect">
                <a:avLst/>
              </a:prstGeom>
              <a:blipFill>
                <a:blip r:embed="rId15"/>
                <a:stretch>
                  <a:fillRect l="-765" t="-119672" b="-1721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4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41</a:t>
            </a:fld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D18DC63-B2AC-F742-8A24-7DD708783CB5}"/>
              </a:ext>
            </a:extLst>
          </p:cNvPr>
          <p:cNvSpPr txBox="1"/>
          <p:nvPr/>
        </p:nvSpPr>
        <p:spPr>
          <a:xfrm>
            <a:off x="0" y="6396335"/>
            <a:ext cx="899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52147E-7405-4248-9B4C-784F0CC25906}"/>
              </a:ext>
            </a:extLst>
          </p:cNvPr>
          <p:cNvSpPr txBox="1"/>
          <p:nvPr/>
        </p:nvSpPr>
        <p:spPr>
          <a:xfrm>
            <a:off x="7348106" y="1115613"/>
            <a:ext cx="48854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=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criterion='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=25,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n_jobs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=10, 		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max_leaf_nodes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106E5BE-FF7B-3C49-9C8E-CBA0DC5892B1}"/>
              </a:ext>
            </a:extLst>
          </p:cNvPr>
          <p:cNvGrpSpPr/>
          <p:nvPr/>
        </p:nvGrpSpPr>
        <p:grpSpPr>
          <a:xfrm>
            <a:off x="-473701" y="802800"/>
            <a:ext cx="8672400" cy="5781600"/>
            <a:chOff x="-473701" y="802800"/>
            <a:chExt cx="8672400" cy="5781600"/>
          </a:xfrm>
        </p:grpSpPr>
        <p:pic>
          <p:nvPicPr>
            <p:cNvPr id="16" name="圖片 15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CF9C973B-686C-4F4D-BAD0-86F5538B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73701" y="802800"/>
              <a:ext cx="8672400" cy="5781600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0E0C062-CE9E-2542-9FFD-A63B72C7ECFE}"/>
                </a:ext>
              </a:extLst>
            </p:cNvPr>
            <p:cNvSpPr txBox="1"/>
            <p:nvPr/>
          </p:nvSpPr>
          <p:spPr>
            <a:xfrm flipH="1">
              <a:off x="1301676" y="1651781"/>
              <a:ext cx="297584" cy="584775"/>
            </a:xfrm>
            <a:prstGeom prst="rect">
              <a:avLst/>
            </a:prstGeom>
            <a:solidFill>
              <a:srgbClr val="F0E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 algn="ctr"/>
              <a:r>
                <a:rPr kumimoji="1"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1"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84B9187-BBFC-404A-B7F8-CFE94791D104}"/>
              </a:ext>
            </a:extLst>
          </p:cNvPr>
          <p:cNvSpPr txBox="1"/>
          <p:nvPr/>
        </p:nvSpPr>
        <p:spPr>
          <a:xfrm>
            <a:off x="7348106" y="4736255"/>
            <a:ext cx="3570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Height:</a:t>
            </a:r>
            <a:r>
              <a:rPr kumimoji="1"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0.66658916 </a:t>
            </a:r>
          </a:p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Weight:</a:t>
            </a:r>
            <a:r>
              <a:rPr kumimoji="1"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0.33341084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4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42</a:t>
            </a:fld>
            <a:endParaRPr kumimoji="1" lang="zh-TW" altLang="en-US" dirty="0"/>
          </a:p>
        </p:txBody>
      </p:sp>
      <p:pic>
        <p:nvPicPr>
          <p:cNvPr id="16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CF9C973B-686C-4F4D-BAD0-86F5538B0B5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0000" y="2268000"/>
            <a:ext cx="6706800" cy="4471200"/>
          </a:xfrm>
          <a:prstGeom prst="rect">
            <a:avLst/>
          </a:prstGeom>
        </p:spPr>
      </p:pic>
      <p:pic>
        <p:nvPicPr>
          <p:cNvPr id="11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3244CE96-EB9E-9F47-857E-9439048B69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52000" y="2268000"/>
            <a:ext cx="6706800" cy="44712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64A9B936-F8ED-3747-B140-32828C97975D}"/>
              </a:ext>
            </a:extLst>
          </p:cNvPr>
          <p:cNvSpPr txBox="1"/>
          <p:nvPr/>
        </p:nvSpPr>
        <p:spPr>
          <a:xfrm>
            <a:off x="108000" y="900000"/>
            <a:ext cx="726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4DA3F5B-2DAB-4240-AAD0-D82F7A1BE397}"/>
              </a:ext>
            </a:extLst>
          </p:cNvPr>
          <p:cNvSpPr txBox="1"/>
          <p:nvPr/>
        </p:nvSpPr>
        <p:spPr>
          <a:xfrm>
            <a:off x="6096000" y="900378"/>
            <a:ext cx="726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</a:p>
        </p:txBody>
      </p:sp>
    </p:spTree>
    <p:extLst>
      <p:ext uri="{BB962C8B-B14F-4D97-AF65-F5344CB8AC3E}">
        <p14:creationId xmlns:p14="http://schemas.microsoft.com/office/powerpoint/2010/main" val="1016847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E9B3B36-07E3-2F40-8C41-13C681B8E994}"/>
              </a:ext>
            </a:extLst>
          </p:cNvPr>
          <p:cNvSpPr txBox="1"/>
          <p:nvPr/>
        </p:nvSpPr>
        <p:spPr>
          <a:xfrm>
            <a:off x="360000" y="849600"/>
            <a:ext cx="395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itchFamily="2" charset="2"/>
              <a:buChar char="Ø"/>
            </a:pPr>
            <a:r>
              <a:rPr kumimoji="1"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endParaRPr kumimoji="1"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DCD89A-5E8D-D142-A44C-43AFF0C9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43</a:t>
            </a:fld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5A6493-A099-D249-B568-E044C1A5EDCB}"/>
              </a:ext>
            </a:extLst>
          </p:cNvPr>
          <p:cNvSpPr txBox="1"/>
          <p:nvPr/>
        </p:nvSpPr>
        <p:spPr>
          <a:xfrm>
            <a:off x="179999" y="1726477"/>
            <a:ext cx="11603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ensembling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variance.</a:t>
            </a:r>
            <a:endParaRPr kumimoji="1"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5595D8AC-5E57-5A4C-85AD-F2B5782CAC6F}"/>
              </a:ext>
            </a:extLst>
          </p:cNvPr>
          <p:cNvGrpSpPr/>
          <p:nvPr/>
        </p:nvGrpSpPr>
        <p:grpSpPr>
          <a:xfrm>
            <a:off x="190499" y="3556001"/>
            <a:ext cx="2712701" cy="2185399"/>
            <a:chOff x="190499" y="3556001"/>
            <a:chExt cx="2712701" cy="218539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624749A-60F0-C747-A5D0-A15B32E6055E}"/>
                </a:ext>
              </a:extLst>
            </p:cNvPr>
            <p:cNvSpPr/>
            <p:nvPr/>
          </p:nvSpPr>
          <p:spPr>
            <a:xfrm>
              <a:off x="203200" y="4432300"/>
              <a:ext cx="2687299" cy="1308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464A15F-83E3-7F48-A2DB-8A138406C0F1}"/>
                </a:ext>
              </a:extLst>
            </p:cNvPr>
            <p:cNvSpPr/>
            <p:nvPr/>
          </p:nvSpPr>
          <p:spPr>
            <a:xfrm>
              <a:off x="203200" y="3581400"/>
              <a:ext cx="2687299" cy="850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6F50A0AC-DCD9-0147-A4B4-4BA24654F3E8}"/>
                </a:ext>
              </a:extLst>
            </p:cNvPr>
            <p:cNvGrpSpPr/>
            <p:nvPr/>
          </p:nvGrpSpPr>
          <p:grpSpPr>
            <a:xfrm>
              <a:off x="203200" y="3581400"/>
              <a:ext cx="2700000" cy="2160000"/>
              <a:chOff x="622300" y="3581400"/>
              <a:chExt cx="2700000" cy="2160000"/>
            </a:xfrm>
          </p:grpSpPr>
          <p:cxnSp>
            <p:nvCxnSpPr>
              <p:cNvPr id="4" name="直線箭頭接點 3">
                <a:extLst>
                  <a:ext uri="{FF2B5EF4-FFF2-40B4-BE49-F238E27FC236}">
                    <a16:creationId xmlns:a16="http://schemas.microsoft.com/office/drawing/2014/main" id="{C3A29A5B-ED6C-544E-AF1B-60B8B1B13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300" y="5740400"/>
                <a:ext cx="2700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箭頭接點 8">
                <a:extLst>
                  <a:ext uri="{FF2B5EF4-FFF2-40B4-BE49-F238E27FC236}">
                    <a16:creationId xmlns:a16="http://schemas.microsoft.com/office/drawing/2014/main" id="{B0296948-4285-D44F-AECD-B4C442C64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300" y="3581400"/>
                <a:ext cx="0" cy="21600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3ACE7496-0569-C64A-8F92-726CE1AED7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2800" y="5308600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CE5DD273-CC80-5347-8E56-A54F378E38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4900" y="4839584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4C75B1FB-B2F0-EB47-822A-BBBBBDADEE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5900" y="392430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B5C597B-036B-E145-B9F2-A43612A465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300" y="4030492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AFBE15B5-FEDE-C244-8AF0-4966290681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93000" y="374430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" name="三角形 16">
                <a:extLst>
                  <a:ext uri="{FF2B5EF4-FFF2-40B4-BE49-F238E27FC236}">
                    <a16:creationId xmlns:a16="http://schemas.microsoft.com/office/drawing/2014/main" id="{101C8413-93AC-D94B-9661-EB02A8BDDE0A}"/>
                  </a:ext>
                </a:extLst>
              </p:cNvPr>
              <p:cNvSpPr/>
              <p:nvPr/>
            </p:nvSpPr>
            <p:spPr>
              <a:xfrm>
                <a:off x="1445334" y="4560413"/>
                <a:ext cx="252000" cy="180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" name="三角形 17">
                <a:extLst>
                  <a:ext uri="{FF2B5EF4-FFF2-40B4-BE49-F238E27FC236}">
                    <a16:creationId xmlns:a16="http://schemas.microsoft.com/office/drawing/2014/main" id="{31BC6EB7-9CFC-FB46-87DB-6BB88CC0E75F}"/>
                  </a:ext>
                </a:extLst>
              </p:cNvPr>
              <p:cNvSpPr/>
              <p:nvPr/>
            </p:nvSpPr>
            <p:spPr>
              <a:xfrm>
                <a:off x="2910903" y="4864102"/>
                <a:ext cx="252000" cy="180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9" name="三角形 18">
                <a:extLst>
                  <a:ext uri="{FF2B5EF4-FFF2-40B4-BE49-F238E27FC236}">
                    <a16:creationId xmlns:a16="http://schemas.microsoft.com/office/drawing/2014/main" id="{DAA44B3C-CBBC-774A-991E-6CDACA9F8BB3}"/>
                  </a:ext>
                </a:extLst>
              </p:cNvPr>
              <p:cNvSpPr/>
              <p:nvPr/>
            </p:nvSpPr>
            <p:spPr>
              <a:xfrm>
                <a:off x="3027372" y="5344500"/>
                <a:ext cx="252000" cy="180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" name="三角形 19">
                <a:extLst>
                  <a:ext uri="{FF2B5EF4-FFF2-40B4-BE49-F238E27FC236}">
                    <a16:creationId xmlns:a16="http://schemas.microsoft.com/office/drawing/2014/main" id="{5E7BE3FC-EA7E-014A-9656-1D656F832A3C}"/>
                  </a:ext>
                </a:extLst>
              </p:cNvPr>
              <p:cNvSpPr/>
              <p:nvPr/>
            </p:nvSpPr>
            <p:spPr>
              <a:xfrm>
                <a:off x="2140933" y="4705446"/>
                <a:ext cx="252000" cy="180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" name="三角形 20">
                <a:extLst>
                  <a:ext uri="{FF2B5EF4-FFF2-40B4-BE49-F238E27FC236}">
                    <a16:creationId xmlns:a16="http://schemas.microsoft.com/office/drawing/2014/main" id="{FDF4A6CC-ACE5-B34A-B481-1F01ABD81041}"/>
                  </a:ext>
                </a:extLst>
              </p:cNvPr>
              <p:cNvSpPr/>
              <p:nvPr/>
            </p:nvSpPr>
            <p:spPr>
              <a:xfrm>
                <a:off x="1700233" y="5164500"/>
                <a:ext cx="252000" cy="180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" name="三角形 21">
                <a:extLst>
                  <a:ext uri="{FF2B5EF4-FFF2-40B4-BE49-F238E27FC236}">
                    <a16:creationId xmlns:a16="http://schemas.microsoft.com/office/drawing/2014/main" id="{9ACDB13E-E1BB-7A4D-90DB-544678C3063D}"/>
                  </a:ext>
                </a:extLst>
              </p:cNvPr>
              <p:cNvSpPr/>
              <p:nvPr/>
            </p:nvSpPr>
            <p:spPr>
              <a:xfrm>
                <a:off x="2241000" y="5323500"/>
                <a:ext cx="252000" cy="180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081DBBE4-93F5-0840-838D-636AF5AA551C}"/>
                </a:ext>
              </a:extLst>
            </p:cNvPr>
            <p:cNvCxnSpPr/>
            <p:nvPr/>
          </p:nvCxnSpPr>
          <p:spPr>
            <a:xfrm>
              <a:off x="190499" y="4432300"/>
              <a:ext cx="27000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1B29A592-D2A5-D04B-A13A-78008DE3124D}"/>
                </a:ext>
              </a:extLst>
            </p:cNvPr>
            <p:cNvSpPr txBox="1"/>
            <p:nvPr/>
          </p:nvSpPr>
          <p:spPr>
            <a:xfrm>
              <a:off x="203199" y="3556001"/>
              <a:ext cx="698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1" lang="en-US" altLang="zh-TW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TW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B081665C-0C77-4146-B8C2-56A1A5B84814}"/>
              </a:ext>
            </a:extLst>
          </p:cNvPr>
          <p:cNvGrpSpPr/>
          <p:nvPr/>
        </p:nvGrpSpPr>
        <p:grpSpPr>
          <a:xfrm>
            <a:off x="3235575" y="3556800"/>
            <a:ext cx="2700001" cy="2185200"/>
            <a:chOff x="3235575" y="3556800"/>
            <a:chExt cx="2700001" cy="218520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835B157-1EA8-3147-BB17-26D43B9DED53}"/>
                </a:ext>
              </a:extLst>
            </p:cNvPr>
            <p:cNvSpPr/>
            <p:nvPr/>
          </p:nvSpPr>
          <p:spPr>
            <a:xfrm>
              <a:off x="4037085" y="3582000"/>
              <a:ext cx="1855562" cy="21414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56E6A17-0C1E-E346-9094-641D2F3F6C39}"/>
                </a:ext>
              </a:extLst>
            </p:cNvPr>
            <p:cNvSpPr/>
            <p:nvPr/>
          </p:nvSpPr>
          <p:spPr>
            <a:xfrm>
              <a:off x="3235575" y="3581401"/>
              <a:ext cx="789167" cy="21585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48D045C1-B3CB-0042-B63A-FEDC4656938A}"/>
                </a:ext>
              </a:extLst>
            </p:cNvPr>
            <p:cNvGrpSpPr/>
            <p:nvPr/>
          </p:nvGrpSpPr>
          <p:grpSpPr>
            <a:xfrm>
              <a:off x="3235576" y="3582000"/>
              <a:ext cx="2700000" cy="2160000"/>
              <a:chOff x="622300" y="3581400"/>
              <a:chExt cx="2700000" cy="2160000"/>
            </a:xfrm>
          </p:grpSpPr>
          <p:cxnSp>
            <p:nvCxnSpPr>
              <p:cNvPr id="30" name="直線箭頭接點 29">
                <a:extLst>
                  <a:ext uri="{FF2B5EF4-FFF2-40B4-BE49-F238E27FC236}">
                    <a16:creationId xmlns:a16="http://schemas.microsoft.com/office/drawing/2014/main" id="{EAE2DFA3-4B4A-4243-9FB3-6A0BCBFCE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300" y="5740400"/>
                <a:ext cx="2700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E6F6F69E-512A-024A-BC76-2B07919A1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300" y="3581400"/>
                <a:ext cx="0" cy="21600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2C4D6FEC-0CB4-0C41-B09A-6FA7E2A7C0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2800" y="5308600"/>
                <a:ext cx="288000" cy="288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94AC8FA3-48BF-B64A-89AF-01E9E9893E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4900" y="4839584"/>
                <a:ext cx="288000" cy="288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15A79B1B-B2B6-B34D-AEED-8CEBCB0B22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5900" y="392430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2E9BAD75-5850-E148-BFFF-A0C6C2D7F4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300" y="4030492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19351C56-3081-9F45-914C-652162842C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93000" y="374430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7" name="三角形 36">
                <a:extLst>
                  <a:ext uri="{FF2B5EF4-FFF2-40B4-BE49-F238E27FC236}">
                    <a16:creationId xmlns:a16="http://schemas.microsoft.com/office/drawing/2014/main" id="{049A192D-4A46-F941-AC58-2F1786B0B4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5334" y="4560413"/>
                <a:ext cx="201600" cy="144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8" name="三角形 37">
                <a:extLst>
                  <a:ext uri="{FF2B5EF4-FFF2-40B4-BE49-F238E27FC236}">
                    <a16:creationId xmlns:a16="http://schemas.microsoft.com/office/drawing/2014/main" id="{E7BDF187-2B5F-944D-BE33-69B4A66AE3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0903" y="4864102"/>
                <a:ext cx="201600" cy="144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9" name="三角形 38">
                <a:extLst>
                  <a:ext uri="{FF2B5EF4-FFF2-40B4-BE49-F238E27FC236}">
                    <a16:creationId xmlns:a16="http://schemas.microsoft.com/office/drawing/2014/main" id="{D3F46379-6ABE-D14F-BC16-58AF3DA1A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27372" y="5344500"/>
                <a:ext cx="201600" cy="144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0" name="三角形 39">
                <a:extLst>
                  <a:ext uri="{FF2B5EF4-FFF2-40B4-BE49-F238E27FC236}">
                    <a16:creationId xmlns:a16="http://schemas.microsoft.com/office/drawing/2014/main" id="{F2EA7D19-28A4-584D-B124-EC56AD2C7A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0933" y="4705446"/>
                <a:ext cx="201600" cy="144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1" name="三角形 40">
                <a:extLst>
                  <a:ext uri="{FF2B5EF4-FFF2-40B4-BE49-F238E27FC236}">
                    <a16:creationId xmlns:a16="http://schemas.microsoft.com/office/drawing/2014/main" id="{26C1032F-0315-CA46-94EE-EA5ABF78A4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00233" y="5164500"/>
                <a:ext cx="201600" cy="144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2" name="三角形 41">
                <a:extLst>
                  <a:ext uri="{FF2B5EF4-FFF2-40B4-BE49-F238E27FC236}">
                    <a16:creationId xmlns:a16="http://schemas.microsoft.com/office/drawing/2014/main" id="{A57DE03D-34C1-5D4D-A8D1-32EC360640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1000" y="5323500"/>
                <a:ext cx="201600" cy="144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FBCC9A88-5E64-DB47-AB85-65339A117C2F}"/>
                </a:ext>
              </a:extLst>
            </p:cNvPr>
            <p:cNvSpPr txBox="1"/>
            <p:nvPr/>
          </p:nvSpPr>
          <p:spPr>
            <a:xfrm>
              <a:off x="3235575" y="3556800"/>
              <a:ext cx="698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1" lang="en-US" altLang="zh-TW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TW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BFB6EFE-839C-5444-B5CA-49D4738F1691}"/>
                </a:ext>
              </a:extLst>
            </p:cNvPr>
            <p:cNvCxnSpPr>
              <a:cxnSpLocks/>
            </p:cNvCxnSpPr>
            <p:nvPr/>
          </p:nvCxnSpPr>
          <p:spPr>
            <a:xfrm>
              <a:off x="4026235" y="3579993"/>
              <a:ext cx="0" cy="21600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55C40AE6-9C83-4F43-86E7-A1FAEE3C451C}"/>
              </a:ext>
            </a:extLst>
          </p:cNvPr>
          <p:cNvGrpSpPr/>
          <p:nvPr/>
        </p:nvGrpSpPr>
        <p:grpSpPr>
          <a:xfrm>
            <a:off x="6300545" y="3556800"/>
            <a:ext cx="2700001" cy="2185200"/>
            <a:chOff x="6300545" y="3556800"/>
            <a:chExt cx="2700001" cy="2185200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4E728D5-AB4D-194B-A63C-315746644DF0}"/>
                </a:ext>
              </a:extLst>
            </p:cNvPr>
            <p:cNvSpPr/>
            <p:nvPr/>
          </p:nvSpPr>
          <p:spPr>
            <a:xfrm>
              <a:off x="8483097" y="3582000"/>
              <a:ext cx="499747" cy="214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DE6F4D8-81BF-BE4B-AFD2-B971BC805D00}"/>
                </a:ext>
              </a:extLst>
            </p:cNvPr>
            <p:cNvSpPr/>
            <p:nvPr/>
          </p:nvSpPr>
          <p:spPr>
            <a:xfrm>
              <a:off x="6309030" y="3581401"/>
              <a:ext cx="2191215" cy="21585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E2EF533F-5A47-3545-98AF-B7686DBAFA84}"/>
                </a:ext>
              </a:extLst>
            </p:cNvPr>
            <p:cNvGrpSpPr/>
            <p:nvPr/>
          </p:nvGrpSpPr>
          <p:grpSpPr>
            <a:xfrm>
              <a:off x="6300546" y="3582000"/>
              <a:ext cx="2700000" cy="2160000"/>
              <a:chOff x="622300" y="3581400"/>
              <a:chExt cx="2700000" cy="2160000"/>
            </a:xfrm>
          </p:grpSpPr>
          <p:cxnSp>
            <p:nvCxnSpPr>
              <p:cNvPr id="51" name="直線箭頭接點 50">
                <a:extLst>
                  <a:ext uri="{FF2B5EF4-FFF2-40B4-BE49-F238E27FC236}">
                    <a16:creationId xmlns:a16="http://schemas.microsoft.com/office/drawing/2014/main" id="{2E1536D5-8D45-F34A-B129-97BA64617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300" y="5740400"/>
                <a:ext cx="2700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箭頭接點 51">
                <a:extLst>
                  <a:ext uri="{FF2B5EF4-FFF2-40B4-BE49-F238E27FC236}">
                    <a16:creationId xmlns:a16="http://schemas.microsoft.com/office/drawing/2014/main" id="{97AE489A-3372-A041-8C23-187809268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300" y="3581400"/>
                <a:ext cx="0" cy="21600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4BB5AF2E-D41A-F14E-B26B-2CD35F1D09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2800" y="5308600"/>
                <a:ext cx="252000" cy="252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397F8493-2163-1643-A4BA-FB3D8EDC0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4900" y="4839584"/>
                <a:ext cx="252000" cy="252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5" name="橢圓 54">
                <a:extLst>
                  <a:ext uri="{FF2B5EF4-FFF2-40B4-BE49-F238E27FC236}">
                    <a16:creationId xmlns:a16="http://schemas.microsoft.com/office/drawing/2014/main" id="{6E7E8763-870E-5347-A4F2-21B5202BC5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5900" y="3924301"/>
                <a:ext cx="252000" cy="252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6" name="橢圓 55">
                <a:extLst>
                  <a:ext uri="{FF2B5EF4-FFF2-40B4-BE49-F238E27FC236}">
                    <a16:creationId xmlns:a16="http://schemas.microsoft.com/office/drawing/2014/main" id="{C9FBEC5D-85AA-E347-B347-3733A7F25D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300" y="4030492"/>
                <a:ext cx="252000" cy="252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7" name="橢圓 56">
                <a:extLst>
                  <a:ext uri="{FF2B5EF4-FFF2-40B4-BE49-F238E27FC236}">
                    <a16:creationId xmlns:a16="http://schemas.microsoft.com/office/drawing/2014/main" id="{935C35D7-2202-E747-A7B0-C1E94C4366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93000" y="3744301"/>
                <a:ext cx="252000" cy="252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38677819-6B18-224A-9EAC-419F27E5A3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5334" y="4560413"/>
                <a:ext cx="151200" cy="108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9" name="三角形 58">
                <a:extLst>
                  <a:ext uri="{FF2B5EF4-FFF2-40B4-BE49-F238E27FC236}">
                    <a16:creationId xmlns:a16="http://schemas.microsoft.com/office/drawing/2014/main" id="{D8F8DB9F-249B-6841-B0A4-6D06D07A12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0903" y="4864102"/>
                <a:ext cx="151200" cy="108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EC3BD40B-F0A3-0F4A-844B-630E07F50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27372" y="5344500"/>
                <a:ext cx="151200" cy="108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三角形 60">
                <a:extLst>
                  <a:ext uri="{FF2B5EF4-FFF2-40B4-BE49-F238E27FC236}">
                    <a16:creationId xmlns:a16="http://schemas.microsoft.com/office/drawing/2014/main" id="{3CFD1BA3-B7C6-6845-BC46-3713FAE355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0933" y="4705446"/>
                <a:ext cx="151200" cy="108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2" name="三角形 61">
                <a:extLst>
                  <a:ext uri="{FF2B5EF4-FFF2-40B4-BE49-F238E27FC236}">
                    <a16:creationId xmlns:a16="http://schemas.microsoft.com/office/drawing/2014/main" id="{C53D4BE5-0416-3A42-A35B-0575D69D9B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00233" y="5164500"/>
                <a:ext cx="151200" cy="108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3" name="三角形 62">
                <a:extLst>
                  <a:ext uri="{FF2B5EF4-FFF2-40B4-BE49-F238E27FC236}">
                    <a16:creationId xmlns:a16="http://schemas.microsoft.com/office/drawing/2014/main" id="{63E79A5F-7955-B24C-9EF2-C9BA9957F2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1000" y="5323500"/>
                <a:ext cx="151200" cy="108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B46F2C6D-0C0F-644A-A2AB-2A489414AB8F}"/>
                </a:ext>
              </a:extLst>
            </p:cNvPr>
            <p:cNvSpPr txBox="1"/>
            <p:nvPr/>
          </p:nvSpPr>
          <p:spPr>
            <a:xfrm>
              <a:off x="6300545" y="3556800"/>
              <a:ext cx="698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1" lang="en-US" altLang="zh-TW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TW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0BE64277-2B93-6742-94B2-E0A220E8686B}"/>
                </a:ext>
              </a:extLst>
            </p:cNvPr>
            <p:cNvCxnSpPr>
              <a:cxnSpLocks/>
            </p:cNvCxnSpPr>
            <p:nvPr/>
          </p:nvCxnSpPr>
          <p:spPr>
            <a:xfrm>
              <a:off x="8500249" y="3582000"/>
              <a:ext cx="0" cy="21600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CF52B5C4-39B1-EF4B-BFC4-A7419999894E}"/>
              </a:ext>
            </a:extLst>
          </p:cNvPr>
          <p:cNvGrpSpPr/>
          <p:nvPr/>
        </p:nvGrpSpPr>
        <p:grpSpPr>
          <a:xfrm>
            <a:off x="9359120" y="3582000"/>
            <a:ext cx="2722253" cy="2160000"/>
            <a:chOff x="9359120" y="3582000"/>
            <a:chExt cx="2722253" cy="2160000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AF665B6E-1E41-D748-B6A6-1DE891813930}"/>
                </a:ext>
              </a:extLst>
            </p:cNvPr>
            <p:cNvSpPr/>
            <p:nvPr/>
          </p:nvSpPr>
          <p:spPr>
            <a:xfrm>
              <a:off x="11593497" y="3582000"/>
              <a:ext cx="484333" cy="867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46C4025-17F3-764C-A3CE-A44BB19184FB}"/>
                </a:ext>
              </a:extLst>
            </p:cNvPr>
            <p:cNvSpPr/>
            <p:nvPr/>
          </p:nvSpPr>
          <p:spPr>
            <a:xfrm>
              <a:off x="10144920" y="4449600"/>
              <a:ext cx="1936453" cy="128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4E4A72B-0965-8C44-9E73-B8AC1A2FB827}"/>
                </a:ext>
              </a:extLst>
            </p:cNvPr>
            <p:cNvSpPr/>
            <p:nvPr/>
          </p:nvSpPr>
          <p:spPr>
            <a:xfrm>
              <a:off x="9359999" y="3582000"/>
              <a:ext cx="2238779" cy="8667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282BB1A-6972-004D-9D99-F365FBF50713}"/>
                </a:ext>
              </a:extLst>
            </p:cNvPr>
            <p:cNvSpPr/>
            <p:nvPr/>
          </p:nvSpPr>
          <p:spPr>
            <a:xfrm>
              <a:off x="9359120" y="4449896"/>
              <a:ext cx="793908" cy="12798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60D550E4-2ABA-B548-A3C4-4282D5DF8EEA}"/>
                </a:ext>
              </a:extLst>
            </p:cNvPr>
            <p:cNvGrpSpPr/>
            <p:nvPr/>
          </p:nvGrpSpPr>
          <p:grpSpPr>
            <a:xfrm>
              <a:off x="9369727" y="3582000"/>
              <a:ext cx="2700000" cy="2160000"/>
              <a:chOff x="622300" y="3581400"/>
              <a:chExt cx="2700000" cy="2160000"/>
            </a:xfrm>
          </p:grpSpPr>
          <p:cxnSp>
            <p:nvCxnSpPr>
              <p:cNvPr id="66" name="直線箭頭接點 65">
                <a:extLst>
                  <a:ext uri="{FF2B5EF4-FFF2-40B4-BE49-F238E27FC236}">
                    <a16:creationId xmlns:a16="http://schemas.microsoft.com/office/drawing/2014/main" id="{57D6A807-6C39-EE43-AE04-43AC3D48A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300" y="5740400"/>
                <a:ext cx="2700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線箭頭接點 66">
                <a:extLst>
                  <a:ext uri="{FF2B5EF4-FFF2-40B4-BE49-F238E27FC236}">
                    <a16:creationId xmlns:a16="http://schemas.microsoft.com/office/drawing/2014/main" id="{5A74C923-EB42-8348-8398-2F8FA01FD4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300" y="3581400"/>
                <a:ext cx="0" cy="21600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橢圓 67">
                <a:extLst>
                  <a:ext uri="{FF2B5EF4-FFF2-40B4-BE49-F238E27FC236}">
                    <a16:creationId xmlns:a16="http://schemas.microsoft.com/office/drawing/2014/main" id="{3CB849A4-7C68-184A-8C50-095F5CDAF3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2800" y="5308600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E29C5C61-426B-3F4F-867A-D8449845C0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4900" y="4839584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0" name="橢圓 69">
                <a:extLst>
                  <a:ext uri="{FF2B5EF4-FFF2-40B4-BE49-F238E27FC236}">
                    <a16:creationId xmlns:a16="http://schemas.microsoft.com/office/drawing/2014/main" id="{2A43DF7B-6454-8D41-9DAD-FC2CFBCE47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5900" y="392430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1" name="橢圓 70">
                <a:extLst>
                  <a:ext uri="{FF2B5EF4-FFF2-40B4-BE49-F238E27FC236}">
                    <a16:creationId xmlns:a16="http://schemas.microsoft.com/office/drawing/2014/main" id="{C8077466-5101-4F46-899B-16BDF3B78B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300" y="4030492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2" name="橢圓 71">
                <a:extLst>
                  <a:ext uri="{FF2B5EF4-FFF2-40B4-BE49-F238E27FC236}">
                    <a16:creationId xmlns:a16="http://schemas.microsoft.com/office/drawing/2014/main" id="{587CC331-AC92-DA4C-8E3C-C9799DF5EB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93000" y="374430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3" name="三角形 72">
                <a:extLst>
                  <a:ext uri="{FF2B5EF4-FFF2-40B4-BE49-F238E27FC236}">
                    <a16:creationId xmlns:a16="http://schemas.microsoft.com/office/drawing/2014/main" id="{6DFB5D97-2746-0049-B944-2D7D501D0D13}"/>
                  </a:ext>
                </a:extLst>
              </p:cNvPr>
              <p:cNvSpPr/>
              <p:nvPr/>
            </p:nvSpPr>
            <p:spPr>
              <a:xfrm>
                <a:off x="1445334" y="4560413"/>
                <a:ext cx="252000" cy="180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4" name="三角形 73">
                <a:extLst>
                  <a:ext uri="{FF2B5EF4-FFF2-40B4-BE49-F238E27FC236}">
                    <a16:creationId xmlns:a16="http://schemas.microsoft.com/office/drawing/2014/main" id="{126B3CB7-94DD-A940-9C3A-226953079948}"/>
                  </a:ext>
                </a:extLst>
              </p:cNvPr>
              <p:cNvSpPr/>
              <p:nvPr/>
            </p:nvSpPr>
            <p:spPr>
              <a:xfrm>
                <a:off x="2910903" y="4864102"/>
                <a:ext cx="252000" cy="180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5" name="三角形 74">
                <a:extLst>
                  <a:ext uri="{FF2B5EF4-FFF2-40B4-BE49-F238E27FC236}">
                    <a16:creationId xmlns:a16="http://schemas.microsoft.com/office/drawing/2014/main" id="{36E368E0-C43D-8F4E-8915-46FB00B8A531}"/>
                  </a:ext>
                </a:extLst>
              </p:cNvPr>
              <p:cNvSpPr/>
              <p:nvPr/>
            </p:nvSpPr>
            <p:spPr>
              <a:xfrm>
                <a:off x="3027372" y="5344500"/>
                <a:ext cx="252000" cy="180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6" name="三角形 75">
                <a:extLst>
                  <a:ext uri="{FF2B5EF4-FFF2-40B4-BE49-F238E27FC236}">
                    <a16:creationId xmlns:a16="http://schemas.microsoft.com/office/drawing/2014/main" id="{BF0DBFBA-6017-5E46-A01F-52EDC57A763C}"/>
                  </a:ext>
                </a:extLst>
              </p:cNvPr>
              <p:cNvSpPr/>
              <p:nvPr/>
            </p:nvSpPr>
            <p:spPr>
              <a:xfrm>
                <a:off x="2140933" y="4705446"/>
                <a:ext cx="252000" cy="180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7" name="三角形 76">
                <a:extLst>
                  <a:ext uri="{FF2B5EF4-FFF2-40B4-BE49-F238E27FC236}">
                    <a16:creationId xmlns:a16="http://schemas.microsoft.com/office/drawing/2014/main" id="{38E3DAC8-AC54-064E-9557-2810F3E8469C}"/>
                  </a:ext>
                </a:extLst>
              </p:cNvPr>
              <p:cNvSpPr/>
              <p:nvPr/>
            </p:nvSpPr>
            <p:spPr>
              <a:xfrm>
                <a:off x="1700233" y="5164500"/>
                <a:ext cx="252000" cy="180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8" name="三角形 77">
                <a:extLst>
                  <a:ext uri="{FF2B5EF4-FFF2-40B4-BE49-F238E27FC236}">
                    <a16:creationId xmlns:a16="http://schemas.microsoft.com/office/drawing/2014/main" id="{CE75EE59-ACB6-9C4E-88BD-544362EE363F}"/>
                  </a:ext>
                </a:extLst>
              </p:cNvPr>
              <p:cNvSpPr/>
              <p:nvPr/>
            </p:nvSpPr>
            <p:spPr>
              <a:xfrm>
                <a:off x="2241000" y="5323500"/>
                <a:ext cx="252000" cy="180000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DFC7814-72DD-0745-9FBB-E720D29B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53027" y="4432300"/>
              <a:ext cx="0" cy="129110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C729A060-9F1E-0D4A-A1B2-E325D09BC68D}"/>
                </a:ext>
              </a:extLst>
            </p:cNvPr>
            <p:cNvCxnSpPr/>
            <p:nvPr/>
          </p:nvCxnSpPr>
          <p:spPr>
            <a:xfrm>
              <a:off x="9369727" y="4432300"/>
              <a:ext cx="27000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63FDB48A-6210-5649-984F-4013EA778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598779" y="3582000"/>
              <a:ext cx="0" cy="8676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3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44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771AC69-A614-404D-97BE-724E2BAA7DCC}"/>
              </a:ext>
            </a:extLst>
          </p:cNvPr>
          <p:cNvSpPr txBox="1"/>
          <p:nvPr/>
        </p:nvSpPr>
        <p:spPr>
          <a:xfrm>
            <a:off x="180000" y="900000"/>
            <a:ext cx="7777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552787C-8EA5-6A43-B024-12783E94796B}"/>
                  </a:ext>
                </a:extLst>
              </p:cNvPr>
              <p:cNvSpPr txBox="1"/>
              <p:nvPr/>
            </p:nvSpPr>
            <p:spPr>
              <a:xfrm>
                <a:off x="180000" y="1699364"/>
                <a:ext cx="8966200" cy="498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kumimoji="1"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TW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TW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TW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TW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…(</a:t>
                </a:r>
                <a:r>
                  <a:rPr kumimoji="1" lang="en-US" altLang="zh-TW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TW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TW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uniform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weights: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⟵</m:t>
                    </m:r>
                    <m:f>
                      <m:f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2…,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kumimoji="1" lang="en-US" altLang="zh-TW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weak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learner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kumimoji="1" lang="en-US" altLang="zh-TW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kumimoji="1" lang="zh-TW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weighted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TW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weighted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error: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𝑒𝑟𝑟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TW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1" lang="en-US" altLang="zh-TW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kumimoji="1"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1"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1"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zh-TW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𝟙</m:t>
                            </m:r>
                            <m:d>
                              <m:dPr>
                                <m:ctrlPr>
                                  <a:rPr kumimoji="1"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TW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-US" altLang="zh-TW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zh-TW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kumimoji="1"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1"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kumimoji="1"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coefficient: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TW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2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TW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kumimoji="1"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𝑒𝑟𝑟</m:t>
                                    </m:r>
                                  </m:e>
                                  <m:sub>
                                    <m:r>
                                      <a:rPr kumimoji="1"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𝑒𝑟𝑟</m:t>
                                    </m:r>
                                  </m:e>
                                  <m:sub>
                                    <m:r>
                                      <a:rPr kumimoji="1" lang="en-US" altLang="zh-TW" sz="2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kumimoji="1"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weights: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⟵</m:t>
                    </m:r>
                    <m:sSub>
                      <m:sSubPr>
                        <m:ctrlPr>
                          <a:rPr kumimoji="1"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TW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kumimoji="1"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kumimoji="1"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TW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kumimoji="1"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sign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kumimoji="1" lang="en-US" altLang="zh-TW" sz="2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kumimoji="1" lang="en-US" altLang="zh-TW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kumimoji="1" lang="en-US" altLang="zh-TW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TW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kumimoji="1"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552787C-8EA5-6A43-B024-12783E94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699364"/>
                <a:ext cx="8966200" cy="4984313"/>
              </a:xfrm>
              <a:prstGeom prst="rect">
                <a:avLst/>
              </a:prstGeom>
              <a:blipFill>
                <a:blip r:embed="rId3"/>
                <a:stretch>
                  <a:fillRect l="-1273" t="-1272" b="-19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9407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45</a:t>
            </a:fld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58DB31-97ED-3743-9DBC-811D34EBF24C}"/>
              </a:ext>
            </a:extLst>
          </p:cNvPr>
          <p:cNvSpPr txBox="1"/>
          <p:nvPr/>
        </p:nvSpPr>
        <p:spPr>
          <a:xfrm>
            <a:off x="180000" y="900000"/>
            <a:ext cx="7777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kumimoji="1"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kumimoji="1"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stumps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BC8BDDB6-F129-5941-8792-2589198E0370}"/>
              </a:ext>
            </a:extLst>
          </p:cNvPr>
          <p:cNvGrpSpPr/>
          <p:nvPr/>
        </p:nvGrpSpPr>
        <p:grpSpPr>
          <a:xfrm>
            <a:off x="1856184" y="1323498"/>
            <a:ext cx="8479632" cy="5653087"/>
            <a:chOff x="1856184" y="1323498"/>
            <a:chExt cx="8479632" cy="5653087"/>
          </a:xfrm>
        </p:grpSpPr>
        <p:pic>
          <p:nvPicPr>
            <p:cNvPr id="6" name="圖片 5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DDE616AA-4EAE-CA49-8255-D5F84992F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56184" y="1323498"/>
              <a:ext cx="8479632" cy="5653087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0EA4C4A-570B-F549-B3D3-BBE6617A1317}"/>
                </a:ext>
              </a:extLst>
            </p:cNvPr>
            <p:cNvSpPr txBox="1"/>
            <p:nvPr/>
          </p:nvSpPr>
          <p:spPr>
            <a:xfrm flipH="1">
              <a:off x="3573388" y="2137150"/>
              <a:ext cx="297584" cy="584775"/>
            </a:xfrm>
            <a:prstGeom prst="rect">
              <a:avLst/>
            </a:prstGeom>
            <a:solidFill>
              <a:srgbClr val="F0E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 algn="ctr"/>
              <a:r>
                <a:rPr kumimoji="1"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kumimoji="1"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842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46</a:t>
            </a:fld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D18DC63-B2AC-F742-8A24-7DD708783CB5}"/>
              </a:ext>
            </a:extLst>
          </p:cNvPr>
          <p:cNvSpPr txBox="1"/>
          <p:nvPr/>
        </p:nvSpPr>
        <p:spPr>
          <a:xfrm>
            <a:off x="0" y="6396335"/>
            <a:ext cx="899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AdaBoostClassifier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52147E-7405-4248-9B4C-784F0CC25906}"/>
              </a:ext>
            </a:extLst>
          </p:cNvPr>
          <p:cNvSpPr txBox="1"/>
          <p:nvPr/>
        </p:nvSpPr>
        <p:spPr>
          <a:xfrm>
            <a:off x="7348106" y="2459504"/>
            <a:ext cx="4885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AdaBoostClassifier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base_estimator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=tree,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=25,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D7FA5767-022A-EC4A-8454-04B28AB484F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75200" y="802800"/>
            <a:ext cx="8672400" cy="57816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869095-7C65-BF4A-9E19-FFB6213607AC}"/>
              </a:ext>
            </a:extLst>
          </p:cNvPr>
          <p:cNvSpPr txBox="1"/>
          <p:nvPr/>
        </p:nvSpPr>
        <p:spPr>
          <a:xfrm flipH="1">
            <a:off x="1301676" y="1651781"/>
            <a:ext cx="297584" cy="584775"/>
          </a:xfrm>
          <a:prstGeom prst="rect">
            <a:avLst/>
          </a:prstGeom>
          <a:solidFill>
            <a:srgbClr val="F0EFF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1"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53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Stagewise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47</a:t>
            </a:fld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C612DD-81C5-8D4F-828F-D4FF05AA277A}"/>
              </a:ext>
            </a:extLst>
          </p:cNvPr>
          <p:cNvSpPr txBox="1"/>
          <p:nvPr/>
        </p:nvSpPr>
        <p:spPr>
          <a:xfrm>
            <a:off x="180000" y="900000"/>
            <a:ext cx="7777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FEB3450-0037-ED40-B03C-F46BFFF42832}"/>
                  </a:ext>
                </a:extLst>
              </p:cNvPr>
              <p:cNvSpPr txBox="1"/>
              <p:nvPr/>
            </p:nvSpPr>
            <p:spPr>
              <a:xfrm>
                <a:off x="180000" y="1699364"/>
                <a:ext cx="11483082" cy="3317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kumimoji="1"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TW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TW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TW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TW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…(</a:t>
                </a:r>
                <a:r>
                  <a:rPr kumimoji="1" lang="en-US" altLang="zh-TW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TW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TW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TW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1" lang="en-US" altLang="zh-TW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kumimoji="1" lang="en-US" altLang="zh-TW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l-GR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l-GR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l-GR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l-GR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l-GR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TW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TW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kumimoji="1"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TW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kumimoji="1" lang="en-US" altLang="zh-TW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TW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zh-TW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  <m:r>
                                  <a:rPr kumimoji="1"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TW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kumimoji="1"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kumimoji="1"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l-GR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l-GR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</a:t>
                </a:r>
                <a:r>
                  <a:rPr kumimoji="1"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kumimoji="1" lang="en-US" altLang="zh-TW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FEB3450-0037-ED40-B03C-F46BFFF42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699364"/>
                <a:ext cx="11483082" cy="3317383"/>
              </a:xfrm>
              <a:prstGeom prst="rect">
                <a:avLst/>
              </a:prstGeom>
              <a:blipFill>
                <a:blip r:embed="rId3"/>
                <a:stretch>
                  <a:fillRect l="-994" t="-1908" b="-41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187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48</a:t>
            </a:fld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C612DD-81C5-8D4F-828F-D4FF05AA277A}"/>
              </a:ext>
            </a:extLst>
          </p:cNvPr>
          <p:cNvSpPr txBox="1"/>
          <p:nvPr/>
        </p:nvSpPr>
        <p:spPr>
          <a:xfrm>
            <a:off x="180000" y="900000"/>
            <a:ext cx="777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stagewise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FEB3450-0037-ED40-B03C-F46BFFF42832}"/>
                  </a:ext>
                </a:extLst>
              </p:cNvPr>
              <p:cNvSpPr txBox="1"/>
              <p:nvPr/>
            </p:nvSpPr>
            <p:spPr>
              <a:xfrm>
                <a:off x="180000" y="1511103"/>
                <a:ext cx="11483082" cy="2034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kumimoji="1"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TW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TW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TW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TW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…(</a:t>
                </a:r>
                <a:r>
                  <a:rPr kumimoji="1" lang="en-US" altLang="zh-TW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TW" sz="16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TW" sz="16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zh-TW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1" lang="en-US" altLang="zh-TW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kumimoji="1" lang="en-US" altLang="zh-TW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pPr marL="514350" indent="-51435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l-GR" altLang="zh-TW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l-GR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l-GR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l-GR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l-GR" altLang="zh-TW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TW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kumimoji="1" lang="en-US" altLang="zh-TW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kumimoji="1" lang="en-US" altLang="zh-TW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TW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zh-TW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TW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TW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TW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kumimoji="1" lang="en-US" altLang="zh-TW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TW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zh-TW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  <m:r>
                                  <a:rPr kumimoji="1"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kumimoji="1" lang="en-US" altLang="zh-TW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TW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TW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kumimoji="1"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kumimoji="1" lang="en-US" altLang="zh-TW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kumimoji="1"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kumimoji="1"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l-GR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l-GR" altLang="zh-TW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</a:t>
                </a: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kumimoji="1" lang="en-US" altLang="zh-TW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FEB3450-0037-ED40-B03C-F46BFFF42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511103"/>
                <a:ext cx="11483082" cy="2034211"/>
              </a:xfrm>
              <a:prstGeom prst="rect">
                <a:avLst/>
              </a:prstGeom>
              <a:blipFill>
                <a:blip r:embed="rId3"/>
                <a:stretch>
                  <a:fillRect l="-221" t="-621" b="-31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267E69E9-D77E-F047-BC8F-EEE58C3784AB}"/>
              </a:ext>
            </a:extLst>
          </p:cNvPr>
          <p:cNvSpPr txBox="1"/>
          <p:nvPr/>
        </p:nvSpPr>
        <p:spPr>
          <a:xfrm>
            <a:off x="180000" y="3724675"/>
            <a:ext cx="777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F6F653D-E672-064C-B134-3EF923F68553}"/>
                  </a:ext>
                </a:extLst>
              </p:cNvPr>
              <p:cNvSpPr txBox="1"/>
              <p:nvPr/>
            </p:nvSpPr>
            <p:spPr>
              <a:xfrm>
                <a:off x="180000" y="4247543"/>
                <a:ext cx="11483082" cy="1054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TW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kumimoji="1"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kumimoji="1"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kumimoji="1" lang="zh-TW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TW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kumimoji="1"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TW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TW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TW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zh-TW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TW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kumimoji="1" lang="en-US" altLang="zh-TW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TW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kumimoji="1" lang="en-US" altLang="zh-TW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TW" sz="16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TW" sz="16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TW" sz="16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TW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zh-TW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kumimoji="1" lang="en-US" altLang="zh-TW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kumimoji="1"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F6F653D-E672-064C-B134-3EF923F68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4247543"/>
                <a:ext cx="11483082" cy="1054841"/>
              </a:xfrm>
              <a:prstGeom prst="rect">
                <a:avLst/>
              </a:prstGeom>
              <a:blipFill>
                <a:blip r:embed="rId4"/>
                <a:stretch>
                  <a:fillRect l="-110" b="-423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9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4</a:t>
            </a:fld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22BE758-877E-FF43-A276-24C15E218A96}"/>
                  </a:ext>
                </a:extLst>
              </p:cNvPr>
              <p:cNvSpPr txBox="1"/>
              <p:nvPr/>
            </p:nvSpPr>
            <p:spPr>
              <a:xfrm>
                <a:off x="180000" y="900000"/>
                <a:ext cx="10311795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func>
                            <m:funcPr>
                              <m:ctrlPr>
                                <a:rPr kumimoji="1"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TW" sz="28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TW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zh-TW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kumimoji="1"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kumimoji="1"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zh-TW" altLang="en-US" sz="20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22BE758-877E-FF43-A276-24C15E218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900000"/>
                <a:ext cx="10311795" cy="1176219"/>
              </a:xfrm>
              <a:prstGeom prst="rect">
                <a:avLst/>
              </a:prstGeom>
              <a:blipFill>
                <a:blip r:embed="rId3"/>
                <a:stretch>
                  <a:fillRect l="-1107" t="-118280" b="-180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C2CA5D6-B11E-7D40-A403-A596B7B72478}"/>
                  </a:ext>
                </a:extLst>
              </p:cNvPr>
              <p:cNvSpPr txBox="1"/>
              <p:nvPr/>
            </p:nvSpPr>
            <p:spPr>
              <a:xfrm>
                <a:off x="180000" y="2298684"/>
                <a:ext cx="10311795" cy="940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TW" altLang="en-US" sz="20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C2CA5D6-B11E-7D40-A403-A596B7B72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2298684"/>
                <a:ext cx="10311795" cy="940835"/>
              </a:xfrm>
              <a:prstGeom prst="rect">
                <a:avLst/>
              </a:prstGeom>
              <a:blipFill>
                <a:blip r:embed="rId4"/>
                <a:stretch>
                  <a:fillRect l="-861"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74EEBCF-EF99-2746-91F4-166191F17B86}"/>
                  </a:ext>
                </a:extLst>
              </p:cNvPr>
              <p:cNvSpPr txBox="1"/>
              <p:nvPr/>
            </p:nvSpPr>
            <p:spPr>
              <a:xfrm>
                <a:off x="179999" y="3461984"/>
                <a:ext cx="10311795" cy="6448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sSubSup>
                        <m:sSubSup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zh-TW" altLang="en-US" sz="20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74EEBCF-EF99-2746-91F4-166191F1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9" y="3461984"/>
                <a:ext cx="10311795" cy="644857"/>
              </a:xfrm>
              <a:prstGeom prst="rect">
                <a:avLst/>
              </a:prstGeom>
              <a:blipFill>
                <a:blip r:embed="rId5"/>
                <a:stretch>
                  <a:fillRect l="-861" b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84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49</a:t>
            </a:fld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7A6FE8-CE64-8F4E-A22C-C0AB4C663B40}"/>
              </a:ext>
            </a:extLst>
          </p:cNvPr>
          <p:cNvSpPr txBox="1"/>
          <p:nvPr/>
        </p:nvSpPr>
        <p:spPr>
          <a:xfrm>
            <a:off x="180000" y="900000"/>
            <a:ext cx="9589642" cy="369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kumimoji="1"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NGBoost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43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50</a:t>
            </a:fld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2230BE-40E3-854B-B001-AF86DBC2846E}"/>
              </a:ext>
            </a:extLst>
          </p:cNvPr>
          <p:cNvSpPr/>
          <p:nvPr/>
        </p:nvSpPr>
        <p:spPr>
          <a:xfrm>
            <a:off x="3862059" y="2828836"/>
            <a:ext cx="44678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zh-TW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0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5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E7ED0E-FC63-E74B-972D-5B9F92A1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1417" y="1222633"/>
            <a:ext cx="8249165" cy="549944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8C72F94-E2F1-B445-8720-0504EF428D62}"/>
              </a:ext>
            </a:extLst>
          </p:cNvPr>
          <p:cNvSpPr txBox="1"/>
          <p:nvPr/>
        </p:nvSpPr>
        <p:spPr>
          <a:xfrm>
            <a:off x="180000" y="900000"/>
            <a:ext cx="777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NBA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positions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weight.</a:t>
            </a:r>
            <a:endParaRPr kumimoji="1"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10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1C535C1-FE8F-614C-8D10-A7BF5745A6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75200" y="802800"/>
            <a:ext cx="8893800" cy="59292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A455809-937D-D44E-9D47-8929A8255808}"/>
              </a:ext>
            </a:extLst>
          </p:cNvPr>
          <p:cNvSpPr txBox="1"/>
          <p:nvPr/>
        </p:nvSpPr>
        <p:spPr>
          <a:xfrm>
            <a:off x="-1" y="6396335"/>
            <a:ext cx="974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linear_model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244E4A4-94E9-DD43-813F-BCE4D2653284}"/>
              </a:ext>
            </a:extLst>
          </p:cNvPr>
          <p:cNvSpPr txBox="1"/>
          <p:nvPr/>
        </p:nvSpPr>
        <p:spPr>
          <a:xfrm flipH="1">
            <a:off x="1301676" y="1651781"/>
            <a:ext cx="297584" cy="584775"/>
          </a:xfrm>
          <a:prstGeom prst="rect">
            <a:avLst/>
          </a:prstGeom>
          <a:solidFill>
            <a:srgbClr val="F0EFF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1"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6569CA-CA2F-554E-A458-1F9EBB7EA32F}"/>
              </a:ext>
            </a:extLst>
          </p:cNvPr>
          <p:cNvSpPr txBox="1"/>
          <p:nvPr/>
        </p:nvSpPr>
        <p:spPr>
          <a:xfrm>
            <a:off x="7348106" y="1115613"/>
            <a:ext cx="60535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C=1.0,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solver='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multi_class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='multinomial'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lr.fit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lr.predict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4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12B1F-B1EB-4341-9921-48F84375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2230BE-40E3-854B-B001-AF86DBC2846E}"/>
              </a:ext>
            </a:extLst>
          </p:cNvPr>
          <p:cNvSpPr/>
          <p:nvPr/>
        </p:nvSpPr>
        <p:spPr>
          <a:xfrm>
            <a:off x="1163952" y="2828836"/>
            <a:ext cx="98641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zh-TW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TW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59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kumimoji="1"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7AD16-732A-BA45-89D7-0A068240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8</a:t>
            </a:fld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DA9AF73-56D3-3C4E-ADB3-949FAEEB0BAC}"/>
              </a:ext>
            </a:extLst>
          </p:cNvPr>
          <p:cNvCxnSpPr>
            <a:cxnSpLocks/>
          </p:cNvCxnSpPr>
          <p:nvPr/>
        </p:nvCxnSpPr>
        <p:spPr>
          <a:xfrm flipV="1">
            <a:off x="2917110" y="2048501"/>
            <a:ext cx="0" cy="388703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E4D9F85B-5D55-C448-90A5-5E88A691D144}"/>
              </a:ext>
            </a:extLst>
          </p:cNvPr>
          <p:cNvGrpSpPr/>
          <p:nvPr/>
        </p:nvGrpSpPr>
        <p:grpSpPr>
          <a:xfrm>
            <a:off x="628126" y="2048501"/>
            <a:ext cx="5158899" cy="3888836"/>
            <a:chOff x="628126" y="2048501"/>
            <a:chExt cx="5158899" cy="3888836"/>
          </a:xfrm>
        </p:grpSpPr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B5889DB6-2614-574D-9CD3-37B26A9CC7BE}"/>
                </a:ext>
              </a:extLst>
            </p:cNvPr>
            <p:cNvCxnSpPr>
              <a:cxnSpLocks/>
            </p:cNvCxnSpPr>
            <p:nvPr/>
          </p:nvCxnSpPr>
          <p:spPr>
            <a:xfrm>
              <a:off x="628126" y="5935537"/>
              <a:ext cx="51588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1196EAF9-61F0-C74A-A5C4-8B301616D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126" y="2048501"/>
              <a:ext cx="0" cy="38888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541FABCE-38FC-E842-A415-5F2634793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783" y="2885362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27D0D359-ADD5-9C46-8D67-C7877C512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229" y="5250202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9FBC443-9B81-3B43-9958-2FD25C388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005" y="4410450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B1B2620F-ACD9-0F48-9020-57B5A923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07" y="3848919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F95A5AF1-DBC7-6E41-9F7C-3D75EAE26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9850" y="5538202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4B40BA3D-31F6-BD4C-993D-179EBDDE77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7071" y="4986682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" name="乘號 1">
              <a:extLst>
                <a:ext uri="{FF2B5EF4-FFF2-40B4-BE49-F238E27FC236}">
                  <a16:creationId xmlns:a16="http://schemas.microsoft.com/office/drawing/2014/main" id="{DEB573FD-27EE-1741-A29D-3CC11921B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7913" y="3173362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乘號 33">
              <a:extLst>
                <a:ext uri="{FF2B5EF4-FFF2-40B4-BE49-F238E27FC236}">
                  <a16:creationId xmlns:a16="http://schemas.microsoft.com/office/drawing/2014/main" id="{9A08FDD3-F61A-CB41-B985-69D8F9417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7503" y="4353057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35" name="乘號 34">
              <a:extLst>
                <a:ext uri="{FF2B5EF4-FFF2-40B4-BE49-F238E27FC236}">
                  <a16:creationId xmlns:a16="http://schemas.microsoft.com/office/drawing/2014/main" id="{EEECF3BA-A32D-CB41-A17C-A60056C96D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8823" y="4299558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6" name="乘號 35">
              <a:extLst>
                <a:ext uri="{FF2B5EF4-FFF2-40B4-BE49-F238E27FC236}">
                  <a16:creationId xmlns:a16="http://schemas.microsoft.com/office/drawing/2014/main" id="{A4EBE675-5203-244E-9024-EC9A83FC7A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5701" y="3371362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7" name="乘號 36">
              <a:extLst>
                <a:ext uri="{FF2B5EF4-FFF2-40B4-BE49-F238E27FC236}">
                  <a16:creationId xmlns:a16="http://schemas.microsoft.com/office/drawing/2014/main" id="{EC7F5788-0A3A-2D4D-A487-E5C10FD78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5913" y="5124990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8" name="乘號 37">
              <a:extLst>
                <a:ext uri="{FF2B5EF4-FFF2-40B4-BE49-F238E27FC236}">
                  <a16:creationId xmlns:a16="http://schemas.microsoft.com/office/drawing/2014/main" id="{8E87C7D7-27DC-C840-9162-66FB42CC8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3869" y="3513828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2B40D50-8A86-894F-B8FE-551D07EF9E37}"/>
              </a:ext>
            </a:extLst>
          </p:cNvPr>
          <p:cNvCxnSpPr/>
          <p:nvPr/>
        </p:nvCxnSpPr>
        <p:spPr>
          <a:xfrm>
            <a:off x="2763909" y="2048501"/>
            <a:ext cx="0" cy="38870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CC307D9-5E50-2549-8467-2D11DCF00D39}"/>
              </a:ext>
            </a:extLst>
          </p:cNvPr>
          <p:cNvCxnSpPr/>
          <p:nvPr/>
        </p:nvCxnSpPr>
        <p:spPr>
          <a:xfrm>
            <a:off x="3067200" y="2048400"/>
            <a:ext cx="0" cy="38870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B84D74E-341E-554A-845B-E009587AD479}"/>
              </a:ext>
            </a:extLst>
          </p:cNvPr>
          <p:cNvGrpSpPr/>
          <p:nvPr/>
        </p:nvGrpSpPr>
        <p:grpSpPr>
          <a:xfrm>
            <a:off x="6402345" y="2048400"/>
            <a:ext cx="5158899" cy="3888836"/>
            <a:chOff x="628126" y="2048501"/>
            <a:chExt cx="5158899" cy="3888836"/>
          </a:xfrm>
        </p:grpSpPr>
        <p:cxnSp>
          <p:nvCxnSpPr>
            <p:cNvPr id="45" name="直線箭頭接點 44">
              <a:extLst>
                <a:ext uri="{FF2B5EF4-FFF2-40B4-BE49-F238E27FC236}">
                  <a16:creationId xmlns:a16="http://schemas.microsoft.com/office/drawing/2014/main" id="{30BE6A55-787D-3247-8022-9D6D23EEE1CE}"/>
                </a:ext>
              </a:extLst>
            </p:cNvPr>
            <p:cNvCxnSpPr>
              <a:cxnSpLocks/>
            </p:cNvCxnSpPr>
            <p:nvPr/>
          </p:nvCxnSpPr>
          <p:spPr>
            <a:xfrm>
              <a:off x="628126" y="5935537"/>
              <a:ext cx="51588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箭頭接點 45">
              <a:extLst>
                <a:ext uri="{FF2B5EF4-FFF2-40B4-BE49-F238E27FC236}">
                  <a16:creationId xmlns:a16="http://schemas.microsoft.com/office/drawing/2014/main" id="{80454D4E-6D48-8B4C-B9B3-25B9EF00F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126" y="2048501"/>
              <a:ext cx="0" cy="38888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A8569099-3826-3546-88A1-5D36732E97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783" y="2885362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B8902B54-3A49-9B47-B576-F5DFB6111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229" y="5250202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3CA891C7-84D2-1749-951D-B5576075D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005" y="4410450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64993F48-B080-654B-9040-DD75D09E79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807" y="3848919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06B92390-D5B7-FA42-80EA-0B20BDC22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9850" y="5538202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5BBB6A8F-FDF0-3D4A-AEC2-E0901EA87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7071" y="4986682"/>
              <a:ext cx="288000" cy="288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3" name="乘號 52">
              <a:extLst>
                <a:ext uri="{FF2B5EF4-FFF2-40B4-BE49-F238E27FC236}">
                  <a16:creationId xmlns:a16="http://schemas.microsoft.com/office/drawing/2014/main" id="{637C7649-2E9D-4546-9ADC-0924437A81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7913" y="3173362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4" name="乘號 53">
              <a:extLst>
                <a:ext uri="{FF2B5EF4-FFF2-40B4-BE49-F238E27FC236}">
                  <a16:creationId xmlns:a16="http://schemas.microsoft.com/office/drawing/2014/main" id="{E9EA73EA-4BB4-C64F-A023-7579E9F94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7503" y="4339994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5" name="乘號 54">
              <a:extLst>
                <a:ext uri="{FF2B5EF4-FFF2-40B4-BE49-F238E27FC236}">
                  <a16:creationId xmlns:a16="http://schemas.microsoft.com/office/drawing/2014/main" id="{C2E42C13-0F82-DB4A-8098-D110D75A2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8823" y="4299558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6" name="乘號 55">
              <a:extLst>
                <a:ext uri="{FF2B5EF4-FFF2-40B4-BE49-F238E27FC236}">
                  <a16:creationId xmlns:a16="http://schemas.microsoft.com/office/drawing/2014/main" id="{73594733-A34C-2449-BEEF-A9C396DCB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5701" y="3371362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7" name="乘號 56">
              <a:extLst>
                <a:ext uri="{FF2B5EF4-FFF2-40B4-BE49-F238E27FC236}">
                  <a16:creationId xmlns:a16="http://schemas.microsoft.com/office/drawing/2014/main" id="{38B83DA6-1BA7-8740-A364-FC823309C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8976" y="5124990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8" name="乘號 57">
              <a:extLst>
                <a:ext uri="{FF2B5EF4-FFF2-40B4-BE49-F238E27FC236}">
                  <a16:creationId xmlns:a16="http://schemas.microsoft.com/office/drawing/2014/main" id="{B36647EE-9AE6-FE47-A67F-FB41057F8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3869" y="3513828"/>
              <a:ext cx="396000" cy="396000"/>
            </a:xfrm>
            <a:prstGeom prst="mathMultiply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319DD4D-54AD-974C-8994-9541F6FF9D2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107536" y="2274152"/>
            <a:ext cx="2628463" cy="362423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222D922-A281-814A-8E57-E927958132D5}"/>
              </a:ext>
            </a:extLst>
          </p:cNvPr>
          <p:cNvCxnSpPr>
            <a:cxnSpLocks/>
          </p:cNvCxnSpPr>
          <p:nvPr/>
        </p:nvCxnSpPr>
        <p:spPr>
          <a:xfrm flipH="1" flipV="1">
            <a:off x="6790111" y="2472819"/>
            <a:ext cx="2484380" cy="3425562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C47A34C8-1EF7-8C4B-B151-25408D4E4B6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403114" y="2048399"/>
            <a:ext cx="2792468" cy="3850364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47253</TotalTime>
  <Words>1814</Words>
  <Application>Microsoft Macintosh PowerPoint</Application>
  <PresentationFormat>寬螢幕</PresentationFormat>
  <Paragraphs>485</Paragraphs>
  <Slides>51</Slides>
  <Notes>51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延齡 楊</dc:creator>
  <cp:lastModifiedBy>Vincent Li</cp:lastModifiedBy>
  <cp:revision>771</cp:revision>
  <dcterms:created xsi:type="dcterms:W3CDTF">2018-08-01T14:50:05Z</dcterms:created>
  <dcterms:modified xsi:type="dcterms:W3CDTF">2020-08-14T01:23:37Z</dcterms:modified>
</cp:coreProperties>
</file>