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4" r:id="rId2"/>
    <p:sldId id="1661" r:id="rId3"/>
    <p:sldId id="1678" r:id="rId4"/>
    <p:sldId id="1666" r:id="rId5"/>
    <p:sldId id="1687" r:id="rId6"/>
    <p:sldId id="1667" r:id="rId7"/>
    <p:sldId id="1665" r:id="rId8"/>
    <p:sldId id="1684" r:id="rId9"/>
    <p:sldId id="1685" r:id="rId10"/>
    <p:sldId id="1686" r:id="rId11"/>
    <p:sldId id="1697" r:id="rId12"/>
    <p:sldId id="1693" r:id="rId13"/>
    <p:sldId id="1694" r:id="rId14"/>
    <p:sldId id="1689" r:id="rId15"/>
    <p:sldId id="1695" r:id="rId16"/>
    <p:sldId id="1696" r:id="rId17"/>
    <p:sldId id="1692" r:id="rId18"/>
    <p:sldId id="165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FA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 autoAdjust="0"/>
    <p:restoredTop sz="91012" autoAdjust="0"/>
  </p:normalViewPr>
  <p:slideViewPr>
    <p:cSldViewPr snapToGrid="0">
      <p:cViewPr varScale="1">
        <p:scale>
          <a:sx n="104" d="100"/>
          <a:sy n="104" d="100"/>
        </p:scale>
        <p:origin x="9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延齡 楊" userId="3b99287881d56c4f" providerId="LiveId" clId="{4FF74560-4E62-644B-B2BA-49591C06E86D}"/>
    <pc:docChg chg="custSel addSld delSld modSld">
      <pc:chgData name="延齡 楊" userId="3b99287881d56c4f" providerId="LiveId" clId="{4FF74560-4E62-644B-B2BA-49591C06E86D}" dt="2020-08-14T07:26:40.669" v="387" actId="20577"/>
      <pc:docMkLst>
        <pc:docMk/>
      </pc:docMkLst>
      <pc:sldChg chg="del">
        <pc:chgData name="延齡 楊" userId="3b99287881d56c4f" providerId="LiveId" clId="{4FF74560-4E62-644B-B2BA-49591C06E86D}" dt="2020-08-14T06:22:22.579" v="11" actId="2696"/>
        <pc:sldMkLst>
          <pc:docMk/>
          <pc:sldMk cId="886461816" sldId="340"/>
        </pc:sldMkLst>
      </pc:sldChg>
      <pc:sldChg chg="del">
        <pc:chgData name="延齡 楊" userId="3b99287881d56c4f" providerId="LiveId" clId="{4FF74560-4E62-644B-B2BA-49591C06E86D}" dt="2020-08-14T06:22:25.860" v="84" actId="2696"/>
        <pc:sldMkLst>
          <pc:docMk/>
          <pc:sldMk cId="221066748" sldId="342"/>
        </pc:sldMkLst>
      </pc:sldChg>
      <pc:sldChg chg="del">
        <pc:chgData name="延齡 楊" userId="3b99287881d56c4f" providerId="LiveId" clId="{4FF74560-4E62-644B-B2BA-49591C06E86D}" dt="2020-08-14T06:22:23.698" v="26" actId="2696"/>
        <pc:sldMkLst>
          <pc:docMk/>
          <pc:sldMk cId="3678470828" sldId="346"/>
        </pc:sldMkLst>
      </pc:sldChg>
      <pc:sldChg chg="del">
        <pc:chgData name="延齡 楊" userId="3b99287881d56c4f" providerId="LiveId" clId="{4FF74560-4E62-644B-B2BA-49591C06E86D}" dt="2020-08-14T06:22:24.184" v="35" actId="2696"/>
        <pc:sldMkLst>
          <pc:docMk/>
          <pc:sldMk cId="3996856343" sldId="355"/>
        </pc:sldMkLst>
      </pc:sldChg>
      <pc:sldChg chg="del">
        <pc:chgData name="延齡 楊" userId="3b99287881d56c4f" providerId="LiveId" clId="{4FF74560-4E62-644B-B2BA-49591C06E86D}" dt="2020-08-14T06:22:23.472" v="21" actId="2696"/>
        <pc:sldMkLst>
          <pc:docMk/>
          <pc:sldMk cId="1662810297" sldId="356"/>
        </pc:sldMkLst>
      </pc:sldChg>
      <pc:sldChg chg="del">
        <pc:chgData name="延齡 楊" userId="3b99287881d56c4f" providerId="LiveId" clId="{4FF74560-4E62-644B-B2BA-49591C06E86D}" dt="2020-08-14T06:22:24.282" v="37" actId="2696"/>
        <pc:sldMkLst>
          <pc:docMk/>
          <pc:sldMk cId="393313809" sldId="361"/>
        </pc:sldMkLst>
      </pc:sldChg>
      <pc:sldChg chg="modSp mod">
        <pc:chgData name="延齡 楊" userId="3b99287881d56c4f" providerId="LiveId" clId="{4FF74560-4E62-644B-B2BA-49591C06E86D}" dt="2020-08-14T06:22:11.216" v="2" actId="20577"/>
        <pc:sldMkLst>
          <pc:docMk/>
          <pc:sldMk cId="373926925" sldId="374"/>
        </pc:sldMkLst>
        <pc:spChg chg="mod">
          <ac:chgData name="延齡 楊" userId="3b99287881d56c4f" providerId="LiveId" clId="{4FF74560-4E62-644B-B2BA-49591C06E86D}" dt="2020-08-14T06:22:11.216" v="2" actId="20577"/>
          <ac:spMkLst>
            <pc:docMk/>
            <pc:sldMk cId="373926925" sldId="374"/>
            <ac:spMk id="2" creationId="{3395301C-7C6D-DC47-AB5B-522E89DD5F1A}"/>
          </ac:spMkLst>
        </pc:spChg>
      </pc:sldChg>
      <pc:sldChg chg="del">
        <pc:chgData name="延齡 楊" userId="3b99287881d56c4f" providerId="LiveId" clId="{4FF74560-4E62-644B-B2BA-49591C06E86D}" dt="2020-08-14T06:22:26.212" v="86" actId="2696"/>
        <pc:sldMkLst>
          <pc:docMk/>
          <pc:sldMk cId="383172619" sldId="1457"/>
        </pc:sldMkLst>
      </pc:sldChg>
      <pc:sldChg chg="del">
        <pc:chgData name="延齡 楊" userId="3b99287881d56c4f" providerId="LiveId" clId="{4FF74560-4E62-644B-B2BA-49591C06E86D}" dt="2020-08-14T06:22:24.500" v="45" actId="2696"/>
        <pc:sldMkLst>
          <pc:docMk/>
          <pc:sldMk cId="2111462749" sldId="1460"/>
        </pc:sldMkLst>
      </pc:sldChg>
      <pc:sldChg chg="del">
        <pc:chgData name="延齡 楊" userId="3b99287881d56c4f" providerId="LiveId" clId="{4FF74560-4E62-644B-B2BA-49591C06E86D}" dt="2020-08-14T06:22:24.937" v="57" actId="2696"/>
        <pc:sldMkLst>
          <pc:docMk/>
          <pc:sldMk cId="2979169286" sldId="1461"/>
        </pc:sldMkLst>
      </pc:sldChg>
      <pc:sldChg chg="del">
        <pc:chgData name="延齡 楊" userId="3b99287881d56c4f" providerId="LiveId" clId="{4FF74560-4E62-644B-B2BA-49591C06E86D}" dt="2020-08-14T06:22:25.611" v="77" actId="2696"/>
        <pc:sldMkLst>
          <pc:docMk/>
          <pc:sldMk cId="3324373263" sldId="1462"/>
        </pc:sldMkLst>
      </pc:sldChg>
      <pc:sldChg chg="del">
        <pc:chgData name="延齡 楊" userId="3b99287881d56c4f" providerId="LiveId" clId="{4FF74560-4E62-644B-B2BA-49591C06E86D}" dt="2020-08-14T06:22:25.670" v="79" actId="2696"/>
        <pc:sldMkLst>
          <pc:docMk/>
          <pc:sldMk cId="116312294" sldId="1463"/>
        </pc:sldMkLst>
      </pc:sldChg>
      <pc:sldChg chg="del">
        <pc:chgData name="延齡 楊" userId="3b99287881d56c4f" providerId="LiveId" clId="{4FF74560-4E62-644B-B2BA-49591C06E86D}" dt="2020-08-14T06:22:25.687" v="80" actId="2696"/>
        <pc:sldMkLst>
          <pc:docMk/>
          <pc:sldMk cId="3500637555" sldId="1464"/>
        </pc:sldMkLst>
      </pc:sldChg>
      <pc:sldChg chg="del">
        <pc:chgData name="延齡 楊" userId="3b99287881d56c4f" providerId="LiveId" clId="{4FF74560-4E62-644B-B2BA-49591C06E86D}" dt="2020-08-14T06:22:25.702" v="81" actId="2696"/>
        <pc:sldMkLst>
          <pc:docMk/>
          <pc:sldMk cId="1149625307" sldId="1465"/>
        </pc:sldMkLst>
      </pc:sldChg>
      <pc:sldChg chg="del">
        <pc:chgData name="延齡 楊" userId="3b99287881d56c4f" providerId="LiveId" clId="{4FF74560-4E62-644B-B2BA-49591C06E86D}" dt="2020-08-14T06:22:25.713" v="82" actId="2696"/>
        <pc:sldMkLst>
          <pc:docMk/>
          <pc:sldMk cId="324115904" sldId="1466"/>
        </pc:sldMkLst>
      </pc:sldChg>
      <pc:sldChg chg="del">
        <pc:chgData name="延齡 楊" userId="3b99287881d56c4f" providerId="LiveId" clId="{4FF74560-4E62-644B-B2BA-49591C06E86D}" dt="2020-08-14T06:22:25.730" v="83" actId="2696"/>
        <pc:sldMkLst>
          <pc:docMk/>
          <pc:sldMk cId="210459464" sldId="1467"/>
        </pc:sldMkLst>
      </pc:sldChg>
      <pc:sldChg chg="del">
        <pc:chgData name="延齡 楊" userId="3b99287881d56c4f" providerId="LiveId" clId="{4FF74560-4E62-644B-B2BA-49591C06E86D}" dt="2020-08-14T06:22:26.536" v="88" actId="2696"/>
        <pc:sldMkLst>
          <pc:docMk/>
          <pc:sldMk cId="2822862564" sldId="1471"/>
        </pc:sldMkLst>
      </pc:sldChg>
      <pc:sldChg chg="del">
        <pc:chgData name="延齡 楊" userId="3b99287881d56c4f" providerId="LiveId" clId="{4FF74560-4E62-644B-B2BA-49591C06E86D}" dt="2020-08-14T06:22:24.658" v="52" actId="2696"/>
        <pc:sldMkLst>
          <pc:docMk/>
          <pc:sldMk cId="1319647147" sldId="1484"/>
        </pc:sldMkLst>
      </pc:sldChg>
      <pc:sldChg chg="del">
        <pc:chgData name="延齡 楊" userId="3b99287881d56c4f" providerId="LiveId" clId="{4FF74560-4E62-644B-B2BA-49591C06E86D}" dt="2020-08-14T06:22:23.314" v="19" actId="2696"/>
        <pc:sldMkLst>
          <pc:docMk/>
          <pc:sldMk cId="4070989127" sldId="1487"/>
        </pc:sldMkLst>
      </pc:sldChg>
      <pc:sldChg chg="del">
        <pc:chgData name="延齡 楊" userId="3b99287881d56c4f" providerId="LiveId" clId="{4FF74560-4E62-644B-B2BA-49591C06E86D}" dt="2020-08-14T06:22:23.593" v="23" actId="2696"/>
        <pc:sldMkLst>
          <pc:docMk/>
          <pc:sldMk cId="2528466586" sldId="1491"/>
        </pc:sldMkLst>
      </pc:sldChg>
      <pc:sldChg chg="del">
        <pc:chgData name="延齡 楊" userId="3b99287881d56c4f" providerId="LiveId" clId="{4FF74560-4E62-644B-B2BA-49591C06E86D}" dt="2020-08-14T06:22:22.288" v="3" actId="2696"/>
        <pc:sldMkLst>
          <pc:docMk/>
          <pc:sldMk cId="997878463" sldId="1492"/>
        </pc:sldMkLst>
      </pc:sldChg>
      <pc:sldChg chg="del">
        <pc:chgData name="延齡 楊" userId="3b99287881d56c4f" providerId="LiveId" clId="{4FF74560-4E62-644B-B2BA-49591C06E86D}" dt="2020-08-14T06:24:15.829" v="148" actId="2696"/>
        <pc:sldMkLst>
          <pc:docMk/>
          <pc:sldMk cId="2323503424" sldId="1513"/>
        </pc:sldMkLst>
      </pc:sldChg>
      <pc:sldChg chg="del">
        <pc:chgData name="延齡 楊" userId="3b99287881d56c4f" providerId="LiveId" clId="{4FF74560-4E62-644B-B2BA-49591C06E86D}" dt="2020-08-14T06:22:22.330" v="4" actId="2696"/>
        <pc:sldMkLst>
          <pc:docMk/>
          <pc:sldMk cId="3584476399" sldId="1515"/>
        </pc:sldMkLst>
      </pc:sldChg>
      <pc:sldChg chg="del">
        <pc:chgData name="延齡 楊" userId="3b99287881d56c4f" providerId="LiveId" clId="{4FF74560-4E62-644B-B2BA-49591C06E86D}" dt="2020-08-14T06:22:23.652" v="25" actId="2696"/>
        <pc:sldMkLst>
          <pc:docMk/>
          <pc:sldMk cId="3250273754" sldId="1516"/>
        </pc:sldMkLst>
      </pc:sldChg>
      <pc:sldChg chg="del">
        <pc:chgData name="延齡 楊" userId="3b99287881d56c4f" providerId="LiveId" clId="{4FF74560-4E62-644B-B2BA-49591C06E86D}" dt="2020-08-14T06:22:23.627" v="24" actId="2696"/>
        <pc:sldMkLst>
          <pc:docMk/>
          <pc:sldMk cId="2040399839" sldId="1526"/>
        </pc:sldMkLst>
      </pc:sldChg>
      <pc:sldChg chg="del">
        <pc:chgData name="延齡 楊" userId="3b99287881d56c4f" providerId="LiveId" clId="{4FF74560-4E62-644B-B2BA-49591C06E86D}" dt="2020-08-14T06:22:26.016" v="85" actId="2696"/>
        <pc:sldMkLst>
          <pc:docMk/>
          <pc:sldMk cId="2569500528" sldId="1528"/>
        </pc:sldMkLst>
      </pc:sldChg>
      <pc:sldChg chg="del">
        <pc:chgData name="延齡 楊" userId="3b99287881d56c4f" providerId="LiveId" clId="{4FF74560-4E62-644B-B2BA-49591C06E86D}" dt="2020-08-14T06:22:26.514" v="87" actId="2696"/>
        <pc:sldMkLst>
          <pc:docMk/>
          <pc:sldMk cId="3817262245" sldId="1529"/>
        </pc:sldMkLst>
      </pc:sldChg>
      <pc:sldChg chg="del">
        <pc:chgData name="延齡 楊" userId="3b99287881d56c4f" providerId="LiveId" clId="{4FF74560-4E62-644B-B2BA-49591C06E86D}" dt="2020-08-14T06:22:23.226" v="18" actId="2696"/>
        <pc:sldMkLst>
          <pc:docMk/>
          <pc:sldMk cId="2370164511" sldId="1530"/>
        </pc:sldMkLst>
      </pc:sldChg>
      <pc:sldChg chg="del">
        <pc:chgData name="延齡 楊" userId="3b99287881d56c4f" providerId="LiveId" clId="{4FF74560-4E62-644B-B2BA-49591C06E86D}" dt="2020-08-14T06:22:24.587" v="49" actId="2696"/>
        <pc:sldMkLst>
          <pc:docMk/>
          <pc:sldMk cId="3715924609" sldId="1531"/>
        </pc:sldMkLst>
      </pc:sldChg>
      <pc:sldChg chg="del">
        <pc:chgData name="延齡 楊" userId="3b99287881d56c4f" providerId="LiveId" clId="{4FF74560-4E62-644B-B2BA-49591C06E86D}" dt="2020-08-14T06:22:25.655" v="78" actId="2696"/>
        <pc:sldMkLst>
          <pc:docMk/>
          <pc:sldMk cId="1109329559" sldId="1532"/>
        </pc:sldMkLst>
      </pc:sldChg>
      <pc:sldChg chg="del">
        <pc:chgData name="延齡 楊" userId="3b99287881d56c4f" providerId="LiveId" clId="{4FF74560-4E62-644B-B2BA-49591C06E86D}" dt="2020-08-14T06:24:15.894" v="153" actId="2696"/>
        <pc:sldMkLst>
          <pc:docMk/>
          <pc:sldMk cId="1215424128" sldId="1533"/>
        </pc:sldMkLst>
      </pc:sldChg>
      <pc:sldChg chg="del">
        <pc:chgData name="延齡 楊" userId="3b99287881d56c4f" providerId="LiveId" clId="{4FF74560-4E62-644B-B2BA-49591C06E86D}" dt="2020-08-14T06:22:25.246" v="70" actId="2696"/>
        <pc:sldMkLst>
          <pc:docMk/>
          <pc:sldMk cId="2273375516" sldId="1534"/>
        </pc:sldMkLst>
      </pc:sldChg>
      <pc:sldChg chg="del">
        <pc:chgData name="延齡 楊" userId="3b99287881d56c4f" providerId="LiveId" clId="{4FF74560-4E62-644B-B2BA-49591C06E86D}" dt="2020-08-14T06:22:24.685" v="53" actId="2696"/>
        <pc:sldMkLst>
          <pc:docMk/>
          <pc:sldMk cId="2881663996" sldId="1535"/>
        </pc:sldMkLst>
      </pc:sldChg>
      <pc:sldChg chg="del">
        <pc:chgData name="延齡 楊" userId="3b99287881d56c4f" providerId="LiveId" clId="{4FF74560-4E62-644B-B2BA-49591C06E86D}" dt="2020-08-14T06:24:15.754" v="143" actId="2696"/>
        <pc:sldMkLst>
          <pc:docMk/>
          <pc:sldMk cId="3807835159" sldId="1538"/>
        </pc:sldMkLst>
      </pc:sldChg>
      <pc:sldChg chg="del">
        <pc:chgData name="延齡 楊" userId="3b99287881d56c4f" providerId="LiveId" clId="{4FF74560-4E62-644B-B2BA-49591C06E86D}" dt="2020-08-14T06:22:24.369" v="38" actId="2696"/>
        <pc:sldMkLst>
          <pc:docMk/>
          <pc:sldMk cId="3987040987" sldId="1539"/>
        </pc:sldMkLst>
      </pc:sldChg>
      <pc:sldChg chg="del">
        <pc:chgData name="延齡 楊" userId="3b99287881d56c4f" providerId="LiveId" clId="{4FF74560-4E62-644B-B2BA-49591C06E86D}" dt="2020-08-14T06:24:15.815" v="147" actId="2696"/>
        <pc:sldMkLst>
          <pc:docMk/>
          <pc:sldMk cId="46607166" sldId="1540"/>
        </pc:sldMkLst>
      </pc:sldChg>
      <pc:sldChg chg="del">
        <pc:chgData name="延齡 楊" userId="3b99287881d56c4f" providerId="LiveId" clId="{4FF74560-4E62-644B-B2BA-49591C06E86D}" dt="2020-08-14T06:24:15.782" v="145" actId="2696"/>
        <pc:sldMkLst>
          <pc:docMk/>
          <pc:sldMk cId="22019607" sldId="1541"/>
        </pc:sldMkLst>
      </pc:sldChg>
      <pc:sldChg chg="del">
        <pc:chgData name="延齡 楊" userId="3b99287881d56c4f" providerId="LiveId" clId="{4FF74560-4E62-644B-B2BA-49591C06E86D}" dt="2020-08-14T06:24:15.738" v="142" actId="2696"/>
        <pc:sldMkLst>
          <pc:docMk/>
          <pc:sldMk cId="1362477606" sldId="1542"/>
        </pc:sldMkLst>
      </pc:sldChg>
      <pc:sldChg chg="del">
        <pc:chgData name="延齡 楊" userId="3b99287881d56c4f" providerId="LiveId" clId="{4FF74560-4E62-644B-B2BA-49591C06E86D}" dt="2020-08-14T06:22:24.421" v="40" actId="2696"/>
        <pc:sldMkLst>
          <pc:docMk/>
          <pc:sldMk cId="1272943103" sldId="1547"/>
        </pc:sldMkLst>
      </pc:sldChg>
      <pc:sldChg chg="del">
        <pc:chgData name="延齡 楊" userId="3b99287881d56c4f" providerId="LiveId" clId="{4FF74560-4E62-644B-B2BA-49591C06E86D}" dt="2020-08-14T06:22:23.888" v="32" actId="2696"/>
        <pc:sldMkLst>
          <pc:docMk/>
          <pc:sldMk cId="207578600" sldId="1548"/>
        </pc:sldMkLst>
      </pc:sldChg>
      <pc:sldChg chg="del">
        <pc:chgData name="延齡 楊" userId="3b99287881d56c4f" providerId="LiveId" clId="{4FF74560-4E62-644B-B2BA-49591C06E86D}" dt="2020-08-14T06:24:15.702" v="140" actId="2696"/>
        <pc:sldMkLst>
          <pc:docMk/>
          <pc:sldMk cId="2646214231" sldId="1549"/>
        </pc:sldMkLst>
      </pc:sldChg>
      <pc:sldChg chg="del">
        <pc:chgData name="延齡 楊" userId="3b99287881d56c4f" providerId="LiveId" clId="{4FF74560-4E62-644B-B2BA-49591C06E86D}" dt="2020-08-14T06:24:15.717" v="141" actId="2696"/>
        <pc:sldMkLst>
          <pc:docMk/>
          <pc:sldMk cId="337990880" sldId="1550"/>
        </pc:sldMkLst>
      </pc:sldChg>
      <pc:sldChg chg="del">
        <pc:chgData name="延齡 楊" userId="3b99287881d56c4f" providerId="LiveId" clId="{4FF74560-4E62-644B-B2BA-49591C06E86D}" dt="2020-08-14T06:22:24.395" v="39" actId="2696"/>
        <pc:sldMkLst>
          <pc:docMk/>
          <pc:sldMk cId="4286464103" sldId="1552"/>
        </pc:sldMkLst>
      </pc:sldChg>
      <pc:sldChg chg="del">
        <pc:chgData name="延齡 楊" userId="3b99287881d56c4f" providerId="LiveId" clId="{4FF74560-4E62-644B-B2BA-49591C06E86D}" dt="2020-08-14T06:24:15.901" v="154" actId="2696"/>
        <pc:sldMkLst>
          <pc:docMk/>
          <pc:sldMk cId="422910172" sldId="1553"/>
        </pc:sldMkLst>
      </pc:sldChg>
      <pc:sldChg chg="del">
        <pc:chgData name="延齡 楊" userId="3b99287881d56c4f" providerId="LiveId" clId="{4FF74560-4E62-644B-B2BA-49591C06E86D}" dt="2020-08-14T06:24:15.662" v="137" actId="2696"/>
        <pc:sldMkLst>
          <pc:docMk/>
          <pc:sldMk cId="3553751701" sldId="1554"/>
        </pc:sldMkLst>
      </pc:sldChg>
      <pc:sldChg chg="del">
        <pc:chgData name="延齡 楊" userId="3b99287881d56c4f" providerId="LiveId" clId="{4FF74560-4E62-644B-B2BA-49591C06E86D}" dt="2020-08-14T06:22:24.207" v="36" actId="2696"/>
        <pc:sldMkLst>
          <pc:docMk/>
          <pc:sldMk cId="4157982390" sldId="1555"/>
        </pc:sldMkLst>
      </pc:sldChg>
      <pc:sldChg chg="del">
        <pc:chgData name="延齡 楊" userId="3b99287881d56c4f" providerId="LiveId" clId="{4FF74560-4E62-644B-B2BA-49591C06E86D}" dt="2020-08-14T06:24:15.607" v="132" actId="2696"/>
        <pc:sldMkLst>
          <pc:docMk/>
          <pc:sldMk cId="2097281408" sldId="1556"/>
        </pc:sldMkLst>
      </pc:sldChg>
      <pc:sldChg chg="del">
        <pc:chgData name="延齡 楊" userId="3b99287881d56c4f" providerId="LiveId" clId="{4FF74560-4E62-644B-B2BA-49591C06E86D}" dt="2020-08-14T06:22:22.773" v="14" actId="2696"/>
        <pc:sldMkLst>
          <pc:docMk/>
          <pc:sldMk cId="4011631523" sldId="1557"/>
        </pc:sldMkLst>
      </pc:sldChg>
      <pc:sldChg chg="del">
        <pc:chgData name="延齡 楊" userId="3b99287881d56c4f" providerId="LiveId" clId="{4FF74560-4E62-644B-B2BA-49591C06E86D}" dt="2020-08-14T06:22:22.716" v="13" actId="2696"/>
        <pc:sldMkLst>
          <pc:docMk/>
          <pc:sldMk cId="618410824" sldId="1558"/>
        </pc:sldMkLst>
      </pc:sldChg>
      <pc:sldChg chg="del">
        <pc:chgData name="延齡 楊" userId="3b99287881d56c4f" providerId="LiveId" clId="{4FF74560-4E62-644B-B2BA-49591C06E86D}" dt="2020-08-14T06:22:23.159" v="17" actId="2696"/>
        <pc:sldMkLst>
          <pc:docMk/>
          <pc:sldMk cId="2457516611" sldId="1567"/>
        </pc:sldMkLst>
      </pc:sldChg>
      <pc:sldChg chg="del">
        <pc:chgData name="延齡 楊" userId="3b99287881d56c4f" providerId="LiveId" clId="{4FF74560-4E62-644B-B2BA-49591C06E86D}" dt="2020-08-14T06:22:22.380" v="6" actId="2696"/>
        <pc:sldMkLst>
          <pc:docMk/>
          <pc:sldMk cId="2396160262" sldId="1569"/>
        </pc:sldMkLst>
      </pc:sldChg>
      <pc:sldChg chg="del">
        <pc:chgData name="延齡 楊" userId="3b99287881d56c4f" providerId="LiveId" clId="{4FF74560-4E62-644B-B2BA-49591C06E86D}" dt="2020-08-14T06:22:22.351" v="5" actId="2696"/>
        <pc:sldMkLst>
          <pc:docMk/>
          <pc:sldMk cId="2174651385" sldId="1570"/>
        </pc:sldMkLst>
      </pc:sldChg>
      <pc:sldChg chg="del">
        <pc:chgData name="延齡 楊" userId="3b99287881d56c4f" providerId="LiveId" clId="{4FF74560-4E62-644B-B2BA-49591C06E86D}" dt="2020-08-14T06:22:22.396" v="7" actId="2696"/>
        <pc:sldMkLst>
          <pc:docMk/>
          <pc:sldMk cId="70011980" sldId="1571"/>
        </pc:sldMkLst>
      </pc:sldChg>
      <pc:sldChg chg="del">
        <pc:chgData name="延齡 楊" userId="3b99287881d56c4f" providerId="LiveId" clId="{4FF74560-4E62-644B-B2BA-49591C06E86D}" dt="2020-08-14T06:22:22.415" v="8" actId="2696"/>
        <pc:sldMkLst>
          <pc:docMk/>
          <pc:sldMk cId="1181379664" sldId="1572"/>
        </pc:sldMkLst>
      </pc:sldChg>
      <pc:sldChg chg="del">
        <pc:chgData name="延齡 楊" userId="3b99287881d56c4f" providerId="LiveId" clId="{4FF74560-4E62-644B-B2BA-49591C06E86D}" dt="2020-08-14T06:22:24.977" v="58" actId="2696"/>
        <pc:sldMkLst>
          <pc:docMk/>
          <pc:sldMk cId="1583952680" sldId="1573"/>
        </pc:sldMkLst>
      </pc:sldChg>
      <pc:sldChg chg="del">
        <pc:chgData name="延齡 楊" userId="3b99287881d56c4f" providerId="LiveId" clId="{4FF74560-4E62-644B-B2BA-49591C06E86D}" dt="2020-08-14T06:24:15.686" v="139" actId="2696"/>
        <pc:sldMkLst>
          <pc:docMk/>
          <pc:sldMk cId="182205223" sldId="1574"/>
        </pc:sldMkLst>
      </pc:sldChg>
      <pc:sldChg chg="del">
        <pc:chgData name="延齡 楊" userId="3b99287881d56c4f" providerId="LiveId" clId="{4FF74560-4E62-644B-B2BA-49591C06E86D}" dt="2020-08-14T06:22:25.282" v="71" actId="2696"/>
        <pc:sldMkLst>
          <pc:docMk/>
          <pc:sldMk cId="395238033" sldId="1577"/>
        </pc:sldMkLst>
      </pc:sldChg>
      <pc:sldChg chg="del">
        <pc:chgData name="延齡 楊" userId="3b99287881d56c4f" providerId="LiveId" clId="{4FF74560-4E62-644B-B2BA-49591C06E86D}" dt="2020-08-14T06:24:15.410" v="125" actId="2696"/>
        <pc:sldMkLst>
          <pc:docMk/>
          <pc:sldMk cId="2869682767" sldId="1579"/>
        </pc:sldMkLst>
      </pc:sldChg>
      <pc:sldChg chg="del">
        <pc:chgData name="延齡 楊" userId="3b99287881d56c4f" providerId="LiveId" clId="{4FF74560-4E62-644B-B2BA-49591C06E86D}" dt="2020-08-14T06:22:25.327" v="73" actId="2696"/>
        <pc:sldMkLst>
          <pc:docMk/>
          <pc:sldMk cId="1816938911" sldId="1580"/>
        </pc:sldMkLst>
      </pc:sldChg>
      <pc:sldChg chg="del">
        <pc:chgData name="延齡 楊" userId="3b99287881d56c4f" providerId="LiveId" clId="{4FF74560-4E62-644B-B2BA-49591C06E86D}" dt="2020-08-14T06:22:26.919" v="105" actId="2696"/>
        <pc:sldMkLst>
          <pc:docMk/>
          <pc:sldMk cId="3824859253" sldId="1581"/>
        </pc:sldMkLst>
      </pc:sldChg>
      <pc:sldChg chg="del">
        <pc:chgData name="延齡 楊" userId="3b99287881d56c4f" providerId="LiveId" clId="{4FF74560-4E62-644B-B2BA-49591C06E86D}" dt="2020-08-14T06:24:15.806" v="146" actId="2696"/>
        <pc:sldMkLst>
          <pc:docMk/>
          <pc:sldMk cId="51681640" sldId="1583"/>
        </pc:sldMkLst>
      </pc:sldChg>
      <pc:sldChg chg="del">
        <pc:chgData name="延齡 楊" userId="3b99287881d56c4f" providerId="LiveId" clId="{4FF74560-4E62-644B-B2BA-49591C06E86D}" dt="2020-08-14T06:24:15.856" v="150" actId="2696"/>
        <pc:sldMkLst>
          <pc:docMk/>
          <pc:sldMk cId="618961369" sldId="1584"/>
        </pc:sldMkLst>
      </pc:sldChg>
      <pc:sldChg chg="del">
        <pc:chgData name="延齡 楊" userId="3b99287881d56c4f" providerId="LiveId" clId="{4FF74560-4E62-644B-B2BA-49591C06E86D}" dt="2020-08-14T06:24:15.876" v="151" actId="2696"/>
        <pc:sldMkLst>
          <pc:docMk/>
          <pc:sldMk cId="753016521" sldId="1585"/>
        </pc:sldMkLst>
      </pc:sldChg>
      <pc:sldChg chg="del">
        <pc:chgData name="延齡 楊" userId="3b99287881d56c4f" providerId="LiveId" clId="{4FF74560-4E62-644B-B2BA-49591C06E86D}" dt="2020-08-14T06:24:15.884" v="152" actId="2696"/>
        <pc:sldMkLst>
          <pc:docMk/>
          <pc:sldMk cId="1704049435" sldId="1586"/>
        </pc:sldMkLst>
      </pc:sldChg>
      <pc:sldChg chg="del">
        <pc:chgData name="延齡 楊" userId="3b99287881d56c4f" providerId="LiveId" clId="{4FF74560-4E62-644B-B2BA-49591C06E86D}" dt="2020-08-14T06:24:15.768" v="144" actId="2696"/>
        <pc:sldMkLst>
          <pc:docMk/>
          <pc:sldMk cId="421894095" sldId="1587"/>
        </pc:sldMkLst>
      </pc:sldChg>
      <pc:sldChg chg="del">
        <pc:chgData name="延齡 楊" userId="3b99287881d56c4f" providerId="LiveId" clId="{4FF74560-4E62-644B-B2BA-49591C06E86D}" dt="2020-08-14T06:22:24.530" v="47" actId="2696"/>
        <pc:sldMkLst>
          <pc:docMk/>
          <pc:sldMk cId="1111977698" sldId="1588"/>
        </pc:sldMkLst>
      </pc:sldChg>
      <pc:sldChg chg="del">
        <pc:chgData name="延齡 楊" userId="3b99287881d56c4f" providerId="LiveId" clId="{4FF74560-4E62-644B-B2BA-49591C06E86D}" dt="2020-08-14T06:22:24.607" v="50" actId="2696"/>
        <pc:sldMkLst>
          <pc:docMk/>
          <pc:sldMk cId="3727812637" sldId="1589"/>
        </pc:sldMkLst>
      </pc:sldChg>
      <pc:sldChg chg="del">
        <pc:chgData name="延齡 楊" userId="3b99287881d56c4f" providerId="LiveId" clId="{4FF74560-4E62-644B-B2BA-49591C06E86D}" dt="2020-08-14T06:22:24.547" v="48" actId="2696"/>
        <pc:sldMkLst>
          <pc:docMk/>
          <pc:sldMk cId="1869771121" sldId="1590"/>
        </pc:sldMkLst>
      </pc:sldChg>
      <pc:sldChg chg="del">
        <pc:chgData name="延齡 楊" userId="3b99287881d56c4f" providerId="LiveId" clId="{4FF74560-4E62-644B-B2BA-49591C06E86D}" dt="2020-08-14T06:24:15.841" v="149" actId="2696"/>
        <pc:sldMkLst>
          <pc:docMk/>
          <pc:sldMk cId="837815199" sldId="1591"/>
        </pc:sldMkLst>
      </pc:sldChg>
      <pc:sldChg chg="del">
        <pc:chgData name="延齡 楊" userId="3b99287881d56c4f" providerId="LiveId" clId="{4FF74560-4E62-644B-B2BA-49591C06E86D}" dt="2020-08-14T06:22:24.478" v="44" actId="2696"/>
        <pc:sldMkLst>
          <pc:docMk/>
          <pc:sldMk cId="2480456420" sldId="1592"/>
        </pc:sldMkLst>
      </pc:sldChg>
      <pc:sldChg chg="del">
        <pc:chgData name="延齡 楊" userId="3b99287881d56c4f" providerId="LiveId" clId="{4FF74560-4E62-644B-B2BA-49591C06E86D}" dt="2020-08-14T06:22:24.631" v="51" actId="2696"/>
        <pc:sldMkLst>
          <pc:docMk/>
          <pc:sldMk cId="1521044802" sldId="1594"/>
        </pc:sldMkLst>
      </pc:sldChg>
      <pc:sldChg chg="del">
        <pc:chgData name="延齡 楊" userId="3b99287881d56c4f" providerId="LiveId" clId="{4FF74560-4E62-644B-B2BA-49591C06E86D}" dt="2020-08-14T06:22:23.951" v="33" actId="2696"/>
        <pc:sldMkLst>
          <pc:docMk/>
          <pc:sldMk cId="878195724" sldId="1596"/>
        </pc:sldMkLst>
      </pc:sldChg>
      <pc:sldChg chg="del">
        <pc:chgData name="延齡 楊" userId="3b99287881d56c4f" providerId="LiveId" clId="{4FF74560-4E62-644B-B2BA-49591C06E86D}" dt="2020-08-14T06:22:22.503" v="10" actId="2696"/>
        <pc:sldMkLst>
          <pc:docMk/>
          <pc:sldMk cId="1617577389" sldId="1597"/>
        </pc:sldMkLst>
      </pc:sldChg>
      <pc:sldChg chg="del">
        <pc:chgData name="延齡 楊" userId="3b99287881d56c4f" providerId="LiveId" clId="{4FF74560-4E62-644B-B2BA-49591C06E86D}" dt="2020-08-14T06:22:25.398" v="74" actId="2696"/>
        <pc:sldMkLst>
          <pc:docMk/>
          <pc:sldMk cId="409714131" sldId="1599"/>
        </pc:sldMkLst>
      </pc:sldChg>
      <pc:sldChg chg="del">
        <pc:chgData name="延齡 楊" userId="3b99287881d56c4f" providerId="LiveId" clId="{4FF74560-4E62-644B-B2BA-49591C06E86D}" dt="2020-08-14T06:22:25.467" v="75" actId="2696"/>
        <pc:sldMkLst>
          <pc:docMk/>
          <pc:sldMk cId="1381957356" sldId="1600"/>
        </pc:sldMkLst>
      </pc:sldChg>
      <pc:sldChg chg="del">
        <pc:chgData name="延齡 楊" userId="3b99287881d56c4f" providerId="LiveId" clId="{4FF74560-4E62-644B-B2BA-49591C06E86D}" dt="2020-08-14T06:22:25.558" v="76" actId="2696"/>
        <pc:sldMkLst>
          <pc:docMk/>
          <pc:sldMk cId="3452396728" sldId="1601"/>
        </pc:sldMkLst>
      </pc:sldChg>
      <pc:sldChg chg="del">
        <pc:chgData name="延齡 楊" userId="3b99287881d56c4f" providerId="LiveId" clId="{4FF74560-4E62-644B-B2BA-49591C06E86D}" dt="2020-08-14T06:22:22.641" v="12" actId="2696"/>
        <pc:sldMkLst>
          <pc:docMk/>
          <pc:sldMk cId="1842309199" sldId="1603"/>
        </pc:sldMkLst>
      </pc:sldChg>
      <pc:sldChg chg="del">
        <pc:chgData name="延齡 楊" userId="3b99287881d56c4f" providerId="LiveId" clId="{4FF74560-4E62-644B-B2BA-49591C06E86D}" dt="2020-08-14T06:22:25.104" v="64" actId="2696"/>
        <pc:sldMkLst>
          <pc:docMk/>
          <pc:sldMk cId="3587111791" sldId="1604"/>
        </pc:sldMkLst>
      </pc:sldChg>
      <pc:sldChg chg="del">
        <pc:chgData name="延齡 楊" userId="3b99287881d56c4f" providerId="LiveId" clId="{4FF74560-4E62-644B-B2BA-49591C06E86D}" dt="2020-08-14T06:22:25.313" v="72" actId="2696"/>
        <pc:sldMkLst>
          <pc:docMk/>
          <pc:sldMk cId="1461556000" sldId="1605"/>
        </pc:sldMkLst>
      </pc:sldChg>
      <pc:sldChg chg="del">
        <pc:chgData name="延齡 楊" userId="3b99287881d56c4f" providerId="LiveId" clId="{4FF74560-4E62-644B-B2BA-49591C06E86D}" dt="2020-08-14T06:22:22.449" v="9" actId="2696"/>
        <pc:sldMkLst>
          <pc:docMk/>
          <pc:sldMk cId="2369390833" sldId="1606"/>
        </pc:sldMkLst>
      </pc:sldChg>
      <pc:sldChg chg="del">
        <pc:chgData name="延齡 楊" userId="3b99287881d56c4f" providerId="LiveId" clId="{4FF74560-4E62-644B-B2BA-49591C06E86D}" dt="2020-08-14T06:22:23.745" v="27" actId="2696"/>
        <pc:sldMkLst>
          <pc:docMk/>
          <pc:sldMk cId="4177561377" sldId="1607"/>
        </pc:sldMkLst>
      </pc:sldChg>
      <pc:sldChg chg="del">
        <pc:chgData name="延齡 楊" userId="3b99287881d56c4f" providerId="LiveId" clId="{4FF74560-4E62-644B-B2BA-49591C06E86D}" dt="2020-08-14T06:22:24.451" v="42" actId="2696"/>
        <pc:sldMkLst>
          <pc:docMk/>
          <pc:sldMk cId="4011218686" sldId="1608"/>
        </pc:sldMkLst>
      </pc:sldChg>
      <pc:sldChg chg="del">
        <pc:chgData name="延齡 楊" userId="3b99287881d56c4f" providerId="LiveId" clId="{4FF74560-4E62-644B-B2BA-49591C06E86D}" dt="2020-08-14T06:22:24.463" v="43" actId="2696"/>
        <pc:sldMkLst>
          <pc:docMk/>
          <pc:sldMk cId="1460476438" sldId="1609"/>
        </pc:sldMkLst>
      </pc:sldChg>
      <pc:sldChg chg="del">
        <pc:chgData name="延齡 楊" userId="3b99287881d56c4f" providerId="LiveId" clId="{4FF74560-4E62-644B-B2BA-49591C06E86D}" dt="2020-08-14T06:22:24.515" v="46" actId="2696"/>
        <pc:sldMkLst>
          <pc:docMk/>
          <pc:sldMk cId="1097595128" sldId="1614"/>
        </pc:sldMkLst>
      </pc:sldChg>
      <pc:sldChg chg="del">
        <pc:chgData name="延齡 楊" userId="3b99287881d56c4f" providerId="LiveId" clId="{4FF74560-4E62-644B-B2BA-49591C06E86D}" dt="2020-08-14T06:22:22.841" v="15" actId="2696"/>
        <pc:sldMkLst>
          <pc:docMk/>
          <pc:sldMk cId="1409388926" sldId="1615"/>
        </pc:sldMkLst>
      </pc:sldChg>
      <pc:sldChg chg="del">
        <pc:chgData name="延齡 楊" userId="3b99287881d56c4f" providerId="LiveId" clId="{4FF74560-4E62-644B-B2BA-49591C06E86D}" dt="2020-08-14T06:22:22.984" v="16" actId="2696"/>
        <pc:sldMkLst>
          <pc:docMk/>
          <pc:sldMk cId="2804095797" sldId="1616"/>
        </pc:sldMkLst>
      </pc:sldChg>
      <pc:sldChg chg="del">
        <pc:chgData name="延齡 楊" userId="3b99287881d56c4f" providerId="LiveId" clId="{4FF74560-4E62-644B-B2BA-49591C06E86D}" dt="2020-08-14T06:22:23.763" v="28" actId="2696"/>
        <pc:sldMkLst>
          <pc:docMk/>
          <pc:sldMk cId="2088141564" sldId="1617"/>
        </pc:sldMkLst>
      </pc:sldChg>
      <pc:sldChg chg="del">
        <pc:chgData name="延齡 楊" userId="3b99287881d56c4f" providerId="LiveId" clId="{4FF74560-4E62-644B-B2BA-49591C06E86D}" dt="2020-08-14T06:22:23.782" v="29" actId="2696"/>
        <pc:sldMkLst>
          <pc:docMk/>
          <pc:sldMk cId="742423707" sldId="1618"/>
        </pc:sldMkLst>
      </pc:sldChg>
      <pc:sldChg chg="del">
        <pc:chgData name="延齡 楊" userId="3b99287881d56c4f" providerId="LiveId" clId="{4FF74560-4E62-644B-B2BA-49591C06E86D}" dt="2020-08-14T06:22:24.058" v="34" actId="2696"/>
        <pc:sldMkLst>
          <pc:docMk/>
          <pc:sldMk cId="1261541043" sldId="1619"/>
        </pc:sldMkLst>
      </pc:sldChg>
      <pc:sldChg chg="del">
        <pc:chgData name="延齡 楊" userId="3b99287881d56c4f" providerId="LiveId" clId="{4FF74560-4E62-644B-B2BA-49591C06E86D}" dt="2020-08-14T06:24:15.671" v="138" actId="2696"/>
        <pc:sldMkLst>
          <pc:docMk/>
          <pc:sldMk cId="4196787559" sldId="1620"/>
        </pc:sldMkLst>
      </pc:sldChg>
      <pc:sldChg chg="del">
        <pc:chgData name="延齡 楊" userId="3b99287881d56c4f" providerId="LiveId" clId="{4FF74560-4E62-644B-B2BA-49591C06E86D}" dt="2020-08-14T06:22:24.439" v="41" actId="2696"/>
        <pc:sldMkLst>
          <pc:docMk/>
          <pc:sldMk cId="2164658248" sldId="1621"/>
        </pc:sldMkLst>
      </pc:sldChg>
      <pc:sldChg chg="del">
        <pc:chgData name="延齡 楊" userId="3b99287881d56c4f" providerId="LiveId" clId="{4FF74560-4E62-644B-B2BA-49591C06E86D}" dt="2020-08-14T06:22:26.934" v="106" actId="2696"/>
        <pc:sldMkLst>
          <pc:docMk/>
          <pc:sldMk cId="3358569195" sldId="1622"/>
        </pc:sldMkLst>
      </pc:sldChg>
      <pc:sldChg chg="del">
        <pc:chgData name="延齡 楊" userId="3b99287881d56c4f" providerId="LiveId" clId="{4FF74560-4E62-644B-B2BA-49591C06E86D}" dt="2020-08-14T06:22:23.538" v="22" actId="2696"/>
        <pc:sldMkLst>
          <pc:docMk/>
          <pc:sldMk cId="1979532019" sldId="1623"/>
        </pc:sldMkLst>
      </pc:sldChg>
      <pc:sldChg chg="del">
        <pc:chgData name="延齡 楊" userId="3b99287881d56c4f" providerId="LiveId" clId="{4FF74560-4E62-644B-B2BA-49591C06E86D}" dt="2020-08-14T06:22:23.372" v="20" actId="2696"/>
        <pc:sldMkLst>
          <pc:docMk/>
          <pc:sldMk cId="3837879842" sldId="1624"/>
        </pc:sldMkLst>
      </pc:sldChg>
      <pc:sldChg chg="del">
        <pc:chgData name="延齡 楊" userId="3b99287881d56c4f" providerId="LiveId" clId="{4FF74560-4E62-644B-B2BA-49591C06E86D}" dt="2020-08-14T06:22:25.006" v="59" actId="2696"/>
        <pc:sldMkLst>
          <pc:docMk/>
          <pc:sldMk cId="2537057110" sldId="1626"/>
        </pc:sldMkLst>
      </pc:sldChg>
      <pc:sldChg chg="del">
        <pc:chgData name="延齡 楊" userId="3b99287881d56c4f" providerId="LiveId" clId="{4FF74560-4E62-644B-B2BA-49591C06E86D}" dt="2020-08-14T06:22:25.029" v="60" actId="2696"/>
        <pc:sldMkLst>
          <pc:docMk/>
          <pc:sldMk cId="221531118" sldId="1628"/>
        </pc:sldMkLst>
      </pc:sldChg>
      <pc:sldChg chg="del">
        <pc:chgData name="延齡 楊" userId="3b99287881d56c4f" providerId="LiveId" clId="{4FF74560-4E62-644B-B2BA-49591C06E86D}" dt="2020-08-14T06:22:24.795" v="56" actId="2696"/>
        <pc:sldMkLst>
          <pc:docMk/>
          <pc:sldMk cId="3509277421" sldId="1630"/>
        </pc:sldMkLst>
      </pc:sldChg>
      <pc:sldChg chg="del">
        <pc:chgData name="延齡 楊" userId="3b99287881d56c4f" providerId="LiveId" clId="{4FF74560-4E62-644B-B2BA-49591C06E86D}" dt="2020-08-14T06:22:25.082" v="63" actId="2696"/>
        <pc:sldMkLst>
          <pc:docMk/>
          <pc:sldMk cId="3836443224" sldId="1631"/>
        </pc:sldMkLst>
      </pc:sldChg>
      <pc:sldChg chg="del">
        <pc:chgData name="延齡 楊" userId="3b99287881d56c4f" providerId="LiveId" clId="{4FF74560-4E62-644B-B2BA-49591C06E86D}" dt="2020-08-14T06:22:25.052" v="61" actId="2696"/>
        <pc:sldMkLst>
          <pc:docMk/>
          <pc:sldMk cId="3022205171" sldId="1632"/>
        </pc:sldMkLst>
      </pc:sldChg>
      <pc:sldChg chg="del">
        <pc:chgData name="延齡 楊" userId="3b99287881d56c4f" providerId="LiveId" clId="{4FF74560-4E62-644B-B2BA-49591C06E86D}" dt="2020-08-14T06:22:25.069" v="62" actId="2696"/>
        <pc:sldMkLst>
          <pc:docMk/>
          <pc:sldMk cId="338854838" sldId="1633"/>
        </pc:sldMkLst>
      </pc:sldChg>
      <pc:sldChg chg="del">
        <pc:chgData name="延齡 楊" userId="3b99287881d56c4f" providerId="LiveId" clId="{4FF74560-4E62-644B-B2BA-49591C06E86D}" dt="2020-08-14T06:22:25.127" v="65" actId="2696"/>
        <pc:sldMkLst>
          <pc:docMk/>
          <pc:sldMk cId="1818869854" sldId="1634"/>
        </pc:sldMkLst>
      </pc:sldChg>
      <pc:sldChg chg="del">
        <pc:chgData name="延齡 楊" userId="3b99287881d56c4f" providerId="LiveId" clId="{4FF74560-4E62-644B-B2BA-49591C06E86D}" dt="2020-08-14T06:22:25.151" v="66" actId="2696"/>
        <pc:sldMkLst>
          <pc:docMk/>
          <pc:sldMk cId="1729175811" sldId="1635"/>
        </pc:sldMkLst>
      </pc:sldChg>
      <pc:sldChg chg="del">
        <pc:chgData name="延齡 楊" userId="3b99287881d56c4f" providerId="LiveId" clId="{4FF74560-4E62-644B-B2BA-49591C06E86D}" dt="2020-08-14T06:22:25.175" v="67" actId="2696"/>
        <pc:sldMkLst>
          <pc:docMk/>
          <pc:sldMk cId="2096491696" sldId="1636"/>
        </pc:sldMkLst>
      </pc:sldChg>
      <pc:sldChg chg="del">
        <pc:chgData name="延齡 楊" userId="3b99287881d56c4f" providerId="LiveId" clId="{4FF74560-4E62-644B-B2BA-49591C06E86D}" dt="2020-08-14T06:22:25.194" v="68" actId="2696"/>
        <pc:sldMkLst>
          <pc:docMk/>
          <pc:sldMk cId="1943699946" sldId="1637"/>
        </pc:sldMkLst>
      </pc:sldChg>
      <pc:sldChg chg="del">
        <pc:chgData name="延齡 楊" userId="3b99287881d56c4f" providerId="LiveId" clId="{4FF74560-4E62-644B-B2BA-49591C06E86D}" dt="2020-08-14T06:22:25.206" v="69" actId="2696"/>
        <pc:sldMkLst>
          <pc:docMk/>
          <pc:sldMk cId="551517211" sldId="1638"/>
        </pc:sldMkLst>
      </pc:sldChg>
      <pc:sldChg chg="del">
        <pc:chgData name="延齡 楊" userId="3b99287881d56c4f" providerId="LiveId" clId="{4FF74560-4E62-644B-B2BA-49591C06E86D}" dt="2020-08-14T06:22:26.632" v="91" actId="2696"/>
        <pc:sldMkLst>
          <pc:docMk/>
          <pc:sldMk cId="1967057459" sldId="1641"/>
        </pc:sldMkLst>
      </pc:sldChg>
      <pc:sldChg chg="del">
        <pc:chgData name="延齡 楊" userId="3b99287881d56c4f" providerId="LiveId" clId="{4FF74560-4E62-644B-B2BA-49591C06E86D}" dt="2020-08-14T06:22:26.660" v="93" actId="2696"/>
        <pc:sldMkLst>
          <pc:docMk/>
          <pc:sldMk cId="3505159848" sldId="1642"/>
        </pc:sldMkLst>
      </pc:sldChg>
      <pc:sldChg chg="del">
        <pc:chgData name="延齡 楊" userId="3b99287881d56c4f" providerId="LiveId" clId="{4FF74560-4E62-644B-B2BA-49591C06E86D}" dt="2020-08-14T06:22:26.698" v="95" actId="2696"/>
        <pc:sldMkLst>
          <pc:docMk/>
          <pc:sldMk cId="1064423420" sldId="1643"/>
        </pc:sldMkLst>
      </pc:sldChg>
      <pc:sldChg chg="del">
        <pc:chgData name="延齡 楊" userId="3b99287881d56c4f" providerId="LiveId" clId="{4FF74560-4E62-644B-B2BA-49591C06E86D}" dt="2020-08-14T06:22:26.736" v="97" actId="2696"/>
        <pc:sldMkLst>
          <pc:docMk/>
          <pc:sldMk cId="1961282942" sldId="1644"/>
        </pc:sldMkLst>
      </pc:sldChg>
      <pc:sldChg chg="del">
        <pc:chgData name="延齡 楊" userId="3b99287881d56c4f" providerId="LiveId" clId="{4FF74560-4E62-644B-B2BA-49591C06E86D}" dt="2020-08-14T06:22:26.756" v="98" actId="2696"/>
        <pc:sldMkLst>
          <pc:docMk/>
          <pc:sldMk cId="3823351823" sldId="1645"/>
        </pc:sldMkLst>
      </pc:sldChg>
      <pc:sldChg chg="del">
        <pc:chgData name="延齡 楊" userId="3b99287881d56c4f" providerId="LiveId" clId="{4FF74560-4E62-644B-B2BA-49591C06E86D}" dt="2020-08-14T06:22:26.620" v="90" actId="2696"/>
        <pc:sldMkLst>
          <pc:docMk/>
          <pc:sldMk cId="1269536552" sldId="1646"/>
        </pc:sldMkLst>
      </pc:sldChg>
      <pc:sldChg chg="del">
        <pc:chgData name="延齡 楊" userId="3b99287881d56c4f" providerId="LiveId" clId="{4FF74560-4E62-644B-B2BA-49591C06E86D}" dt="2020-08-14T06:22:26.588" v="89" actId="2696"/>
        <pc:sldMkLst>
          <pc:docMk/>
          <pc:sldMk cId="2614382804" sldId="1647"/>
        </pc:sldMkLst>
      </pc:sldChg>
      <pc:sldChg chg="del">
        <pc:chgData name="延齡 楊" userId="3b99287881d56c4f" providerId="LiveId" clId="{4FF74560-4E62-644B-B2BA-49591C06E86D}" dt="2020-08-14T06:22:26.908" v="104" actId="2696"/>
        <pc:sldMkLst>
          <pc:docMk/>
          <pc:sldMk cId="850265247" sldId="1648"/>
        </pc:sldMkLst>
      </pc:sldChg>
      <pc:sldChg chg="del">
        <pc:chgData name="延齡 楊" userId="3b99287881d56c4f" providerId="LiveId" clId="{4FF74560-4E62-644B-B2BA-49591C06E86D}" dt="2020-08-14T06:22:26.647" v="92" actId="2696"/>
        <pc:sldMkLst>
          <pc:docMk/>
          <pc:sldMk cId="1364444078" sldId="1649"/>
        </pc:sldMkLst>
      </pc:sldChg>
      <pc:sldChg chg="del">
        <pc:chgData name="延齡 楊" userId="3b99287881d56c4f" providerId="LiveId" clId="{4FF74560-4E62-644B-B2BA-49591C06E86D}" dt="2020-08-14T06:22:26.680" v="94" actId="2696"/>
        <pc:sldMkLst>
          <pc:docMk/>
          <pc:sldMk cId="501919523" sldId="1650"/>
        </pc:sldMkLst>
      </pc:sldChg>
      <pc:sldChg chg="del">
        <pc:chgData name="延齡 楊" userId="3b99287881d56c4f" providerId="LiveId" clId="{4FF74560-4E62-644B-B2BA-49591C06E86D}" dt="2020-08-14T06:22:26.719" v="96" actId="2696"/>
        <pc:sldMkLst>
          <pc:docMk/>
          <pc:sldMk cId="1285525586" sldId="1651"/>
        </pc:sldMkLst>
      </pc:sldChg>
      <pc:sldChg chg="del">
        <pc:chgData name="延齡 楊" userId="3b99287881d56c4f" providerId="LiveId" clId="{4FF74560-4E62-644B-B2BA-49591C06E86D}" dt="2020-08-14T06:22:26.957" v="107" actId="2696"/>
        <pc:sldMkLst>
          <pc:docMk/>
          <pc:sldMk cId="2334993119" sldId="1652"/>
        </pc:sldMkLst>
      </pc:sldChg>
      <pc:sldChg chg="del">
        <pc:chgData name="延齡 楊" userId="3b99287881d56c4f" providerId="LiveId" clId="{4FF74560-4E62-644B-B2BA-49591C06E86D}" dt="2020-08-14T06:22:26.789" v="100" actId="2696"/>
        <pc:sldMkLst>
          <pc:docMk/>
          <pc:sldMk cId="2611974005" sldId="1653"/>
        </pc:sldMkLst>
      </pc:sldChg>
      <pc:sldChg chg="del">
        <pc:chgData name="延齡 楊" userId="3b99287881d56c4f" providerId="LiveId" clId="{4FF74560-4E62-644B-B2BA-49591C06E86D}" dt="2020-08-14T06:22:26.772" v="99" actId="2696"/>
        <pc:sldMkLst>
          <pc:docMk/>
          <pc:sldMk cId="1033205009" sldId="1654"/>
        </pc:sldMkLst>
      </pc:sldChg>
      <pc:sldChg chg="del">
        <pc:chgData name="延齡 楊" userId="3b99287881d56c4f" providerId="LiveId" clId="{4FF74560-4E62-644B-B2BA-49591C06E86D}" dt="2020-08-14T06:22:26.879" v="103" actId="2696"/>
        <pc:sldMkLst>
          <pc:docMk/>
          <pc:sldMk cId="1914804131" sldId="1655"/>
        </pc:sldMkLst>
      </pc:sldChg>
      <pc:sldChg chg="del">
        <pc:chgData name="延齡 楊" userId="3b99287881d56c4f" providerId="LiveId" clId="{4FF74560-4E62-644B-B2BA-49591C06E86D}" dt="2020-08-14T06:22:26.969" v="108" actId="2696"/>
        <pc:sldMkLst>
          <pc:docMk/>
          <pc:sldMk cId="1281136464" sldId="1656"/>
        </pc:sldMkLst>
      </pc:sldChg>
      <pc:sldChg chg="add del">
        <pc:chgData name="延齡 楊" userId="3b99287881d56c4f" providerId="LiveId" clId="{4FF74560-4E62-644B-B2BA-49591C06E86D}" dt="2020-08-14T06:24:15.386" v="124" actId="2696"/>
        <pc:sldMkLst>
          <pc:docMk/>
          <pc:sldMk cId="3282815961" sldId="1656"/>
        </pc:sldMkLst>
      </pc:sldChg>
      <pc:sldChg chg="modSp add mod">
        <pc:chgData name="延齡 楊" userId="3b99287881d56c4f" providerId="LiveId" clId="{4FF74560-4E62-644B-B2BA-49591C06E86D}" dt="2020-08-14T07:02:04.781" v="376" actId="20577"/>
        <pc:sldMkLst>
          <pc:docMk/>
          <pc:sldMk cId="3624834445" sldId="1656"/>
        </pc:sldMkLst>
        <pc:spChg chg="mod">
          <ac:chgData name="延齡 楊" userId="3b99287881d56c4f" providerId="LiveId" clId="{4FF74560-4E62-644B-B2BA-49591C06E86D}" dt="2020-08-14T07:02:04.781" v="376" actId="20577"/>
          <ac:spMkLst>
            <pc:docMk/>
            <pc:sldMk cId="3624834445" sldId="1656"/>
            <ac:spMk id="7" creationId="{2FC8881E-193E-404D-A365-0CA7EBCE8E28}"/>
          </ac:spMkLst>
        </pc:spChg>
      </pc:sldChg>
      <pc:sldChg chg="del">
        <pc:chgData name="延齡 楊" userId="3b99287881d56c4f" providerId="LiveId" clId="{4FF74560-4E62-644B-B2BA-49591C06E86D}" dt="2020-08-14T06:22:26.805" v="101" actId="2696"/>
        <pc:sldMkLst>
          <pc:docMk/>
          <pc:sldMk cId="1764324379" sldId="1657"/>
        </pc:sldMkLst>
      </pc:sldChg>
      <pc:sldChg chg="del">
        <pc:chgData name="延齡 楊" userId="3b99287881d56c4f" providerId="LiveId" clId="{4FF74560-4E62-644B-B2BA-49591C06E86D}" dt="2020-08-14T06:22:26.828" v="102" actId="2696"/>
        <pc:sldMkLst>
          <pc:docMk/>
          <pc:sldMk cId="1469497210" sldId="1658"/>
        </pc:sldMkLst>
      </pc:sldChg>
      <pc:sldChg chg="del">
        <pc:chgData name="延齡 楊" userId="3b99287881d56c4f" providerId="LiveId" clId="{4FF74560-4E62-644B-B2BA-49591C06E86D}" dt="2020-08-14T06:22:24.713" v="54" actId="2696"/>
        <pc:sldMkLst>
          <pc:docMk/>
          <pc:sldMk cId="3857573959" sldId="1659"/>
        </pc:sldMkLst>
      </pc:sldChg>
      <pc:sldChg chg="del">
        <pc:chgData name="延齡 楊" userId="3b99287881d56c4f" providerId="LiveId" clId="{4FF74560-4E62-644B-B2BA-49591C06E86D}" dt="2020-08-14T06:22:24.731" v="55" actId="2696"/>
        <pc:sldMkLst>
          <pc:docMk/>
          <pc:sldMk cId="2261212310" sldId="1660"/>
        </pc:sldMkLst>
      </pc:sldChg>
      <pc:sldChg chg="modNotesTx">
        <pc:chgData name="延齡 楊" userId="3b99287881d56c4f" providerId="LiveId" clId="{4FF74560-4E62-644B-B2BA-49591C06E86D}" dt="2020-08-14T06:22:33" v="110" actId="20577"/>
        <pc:sldMkLst>
          <pc:docMk/>
          <pc:sldMk cId="570632972" sldId="1661"/>
        </pc:sldMkLst>
      </pc:sldChg>
      <pc:sldChg chg="del">
        <pc:chgData name="延齡 楊" userId="3b99287881d56c4f" providerId="LiveId" clId="{4FF74560-4E62-644B-B2BA-49591C06E86D}" dt="2020-08-14T06:24:15.419" v="126" actId="2696"/>
        <pc:sldMkLst>
          <pc:docMk/>
          <pc:sldMk cId="2587431985" sldId="1662"/>
        </pc:sldMkLst>
      </pc:sldChg>
      <pc:sldChg chg="del">
        <pc:chgData name="延齡 楊" userId="3b99287881d56c4f" providerId="LiveId" clId="{4FF74560-4E62-644B-B2BA-49591C06E86D}" dt="2020-08-14T06:22:23.835" v="31" actId="2696"/>
        <pc:sldMkLst>
          <pc:docMk/>
          <pc:sldMk cId="1768247126" sldId="1663"/>
        </pc:sldMkLst>
      </pc:sldChg>
      <pc:sldChg chg="del">
        <pc:chgData name="延齡 楊" userId="3b99287881d56c4f" providerId="LiveId" clId="{4FF74560-4E62-644B-B2BA-49591C06E86D}" dt="2020-08-14T06:22:23.804" v="30" actId="2696"/>
        <pc:sldMkLst>
          <pc:docMk/>
          <pc:sldMk cId="3608644757" sldId="1664"/>
        </pc:sldMkLst>
      </pc:sldChg>
      <pc:sldChg chg="modNotesTx">
        <pc:chgData name="延齡 楊" userId="3b99287881d56c4f" providerId="LiveId" clId="{4FF74560-4E62-644B-B2BA-49591C06E86D}" dt="2020-08-14T06:22:45.280" v="115" actId="20577"/>
        <pc:sldMkLst>
          <pc:docMk/>
          <pc:sldMk cId="2278260113" sldId="1665"/>
        </pc:sldMkLst>
      </pc:sldChg>
      <pc:sldChg chg="modNotesTx">
        <pc:chgData name="延齡 楊" userId="3b99287881d56c4f" providerId="LiveId" clId="{4FF74560-4E62-644B-B2BA-49591C06E86D}" dt="2020-08-14T06:22:38.554" v="112" actId="20577"/>
        <pc:sldMkLst>
          <pc:docMk/>
          <pc:sldMk cId="2433734927" sldId="1666"/>
        </pc:sldMkLst>
      </pc:sldChg>
      <pc:sldChg chg="modNotesTx">
        <pc:chgData name="延齡 楊" userId="3b99287881d56c4f" providerId="LiveId" clId="{4FF74560-4E62-644B-B2BA-49591C06E86D}" dt="2020-08-14T06:22:43.457" v="114" actId="20577"/>
        <pc:sldMkLst>
          <pc:docMk/>
          <pc:sldMk cId="3210235994" sldId="1667"/>
        </pc:sldMkLst>
      </pc:sldChg>
      <pc:sldChg chg="del">
        <pc:chgData name="延齡 楊" userId="3b99287881d56c4f" providerId="LiveId" clId="{4FF74560-4E62-644B-B2BA-49591C06E86D}" dt="2020-08-14T06:24:15.599" v="131" actId="2696"/>
        <pc:sldMkLst>
          <pc:docMk/>
          <pc:sldMk cId="294933225" sldId="1668"/>
        </pc:sldMkLst>
      </pc:sldChg>
      <pc:sldChg chg="del">
        <pc:chgData name="延齡 楊" userId="3b99287881d56c4f" providerId="LiveId" clId="{4FF74560-4E62-644B-B2BA-49591C06E86D}" dt="2020-08-14T06:24:15.654" v="136" actId="2696"/>
        <pc:sldMkLst>
          <pc:docMk/>
          <pc:sldMk cId="964959033" sldId="1670"/>
        </pc:sldMkLst>
      </pc:sldChg>
      <pc:sldChg chg="del">
        <pc:chgData name="延齡 楊" userId="3b99287881d56c4f" providerId="LiveId" clId="{4FF74560-4E62-644B-B2BA-49591C06E86D}" dt="2020-08-14T06:24:15.616" v="133" actId="2696"/>
        <pc:sldMkLst>
          <pc:docMk/>
          <pc:sldMk cId="4259355507" sldId="1671"/>
        </pc:sldMkLst>
      </pc:sldChg>
      <pc:sldChg chg="del">
        <pc:chgData name="延齡 楊" userId="3b99287881d56c4f" providerId="LiveId" clId="{4FF74560-4E62-644B-B2BA-49591C06E86D}" dt="2020-08-14T06:24:15.625" v="134" actId="2696"/>
        <pc:sldMkLst>
          <pc:docMk/>
          <pc:sldMk cId="1735695764" sldId="1672"/>
        </pc:sldMkLst>
      </pc:sldChg>
      <pc:sldChg chg="del">
        <pc:chgData name="延齡 楊" userId="3b99287881d56c4f" providerId="LiveId" clId="{4FF74560-4E62-644B-B2BA-49591C06E86D}" dt="2020-08-14T06:24:15.640" v="135" actId="2696"/>
        <pc:sldMkLst>
          <pc:docMk/>
          <pc:sldMk cId="679539059" sldId="1673"/>
        </pc:sldMkLst>
      </pc:sldChg>
      <pc:sldChg chg="del">
        <pc:chgData name="延齡 楊" userId="3b99287881d56c4f" providerId="LiveId" clId="{4FF74560-4E62-644B-B2BA-49591C06E86D}" dt="2020-08-14T06:24:15.522" v="129" actId="2696"/>
        <pc:sldMkLst>
          <pc:docMk/>
          <pc:sldMk cId="3477340151" sldId="1675"/>
        </pc:sldMkLst>
      </pc:sldChg>
      <pc:sldChg chg="del">
        <pc:chgData name="延齡 楊" userId="3b99287881d56c4f" providerId="LiveId" clId="{4FF74560-4E62-644B-B2BA-49591C06E86D}" dt="2020-08-14T06:24:15.925" v="155" actId="2696"/>
        <pc:sldMkLst>
          <pc:docMk/>
          <pc:sldMk cId="1863673314" sldId="1676"/>
        </pc:sldMkLst>
      </pc:sldChg>
      <pc:sldChg chg="del">
        <pc:chgData name="延齡 楊" userId="3b99287881d56c4f" providerId="LiveId" clId="{4FF74560-4E62-644B-B2BA-49591C06E86D}" dt="2020-08-14T06:24:15.588" v="130" actId="2696"/>
        <pc:sldMkLst>
          <pc:docMk/>
          <pc:sldMk cId="3320412301" sldId="1677"/>
        </pc:sldMkLst>
      </pc:sldChg>
      <pc:sldChg chg="modNotesTx">
        <pc:chgData name="延齡 楊" userId="3b99287881d56c4f" providerId="LiveId" clId="{4FF74560-4E62-644B-B2BA-49591C06E86D}" dt="2020-08-14T06:22:36.015" v="111" actId="20577"/>
        <pc:sldMkLst>
          <pc:docMk/>
          <pc:sldMk cId="2377688866" sldId="1678"/>
        </pc:sldMkLst>
      </pc:sldChg>
      <pc:sldChg chg="modNotesTx">
        <pc:chgData name="延齡 楊" userId="3b99287881d56c4f" providerId="LiveId" clId="{4FF74560-4E62-644B-B2BA-49591C06E86D}" dt="2020-08-14T06:22:47.978" v="116" actId="20577"/>
        <pc:sldMkLst>
          <pc:docMk/>
          <pc:sldMk cId="4289125116" sldId="1684"/>
        </pc:sldMkLst>
      </pc:sldChg>
      <pc:sldChg chg="modNotesTx">
        <pc:chgData name="延齡 楊" userId="3b99287881d56c4f" providerId="LiveId" clId="{4FF74560-4E62-644B-B2BA-49591C06E86D}" dt="2020-08-14T06:22:49.884" v="117" actId="20577"/>
        <pc:sldMkLst>
          <pc:docMk/>
          <pc:sldMk cId="2267435214" sldId="1685"/>
        </pc:sldMkLst>
      </pc:sldChg>
      <pc:sldChg chg="modNotesTx">
        <pc:chgData name="延齡 楊" userId="3b99287881d56c4f" providerId="LiveId" clId="{4FF74560-4E62-644B-B2BA-49591C06E86D}" dt="2020-08-14T06:22:53.009" v="118" actId="20577"/>
        <pc:sldMkLst>
          <pc:docMk/>
          <pc:sldMk cId="3956356764" sldId="1686"/>
        </pc:sldMkLst>
      </pc:sldChg>
      <pc:sldChg chg="delSp modSp mod modNotesTx">
        <pc:chgData name="延齡 楊" userId="3b99287881d56c4f" providerId="LiveId" clId="{4FF74560-4E62-644B-B2BA-49591C06E86D}" dt="2020-08-14T06:53:49.432" v="301" actId="1037"/>
        <pc:sldMkLst>
          <pc:docMk/>
          <pc:sldMk cId="3628156951" sldId="1687"/>
        </pc:sldMkLst>
        <pc:spChg chg="mod topLvl">
          <ac:chgData name="延齡 楊" userId="3b99287881d56c4f" providerId="LiveId" clId="{4FF74560-4E62-644B-B2BA-49591C06E86D}" dt="2020-08-14T06:53:32.086" v="297" actId="165"/>
          <ac:spMkLst>
            <pc:docMk/>
            <pc:sldMk cId="3628156951" sldId="1687"/>
            <ac:spMk id="14" creationId="{F33CB1CF-3052-4B52-812B-EE050CBB6CDC}"/>
          </ac:spMkLst>
        </pc:spChg>
        <pc:grpChg chg="del">
          <ac:chgData name="延齡 楊" userId="3b99287881d56c4f" providerId="LiveId" clId="{4FF74560-4E62-644B-B2BA-49591C06E86D}" dt="2020-08-14T06:53:32.086" v="297" actId="165"/>
          <ac:grpSpMkLst>
            <pc:docMk/>
            <pc:sldMk cId="3628156951" sldId="1687"/>
            <ac:grpSpMk id="6" creationId="{5966D52E-DB03-4A4E-8553-FD103A3293FD}"/>
          </ac:grpSpMkLst>
        </pc:grpChg>
        <pc:picChg chg="del mod topLvl">
          <ac:chgData name="延齡 楊" userId="3b99287881d56c4f" providerId="LiveId" clId="{4FF74560-4E62-644B-B2BA-49591C06E86D}" dt="2020-08-14T06:53:34.209" v="298" actId="478"/>
          <ac:picMkLst>
            <pc:docMk/>
            <pc:sldMk cId="3628156951" sldId="1687"/>
            <ac:picMk id="5" creationId="{633379B4-D5C3-44AC-A73D-4EAD4CADF8CE}"/>
          </ac:picMkLst>
        </pc:picChg>
        <pc:picChg chg="mod">
          <ac:chgData name="延齡 楊" userId="3b99287881d56c4f" providerId="LiveId" clId="{4FF74560-4E62-644B-B2BA-49591C06E86D}" dt="2020-08-14T06:53:49.432" v="301" actId="1037"/>
          <ac:picMkLst>
            <pc:docMk/>
            <pc:sldMk cId="3628156951" sldId="1687"/>
            <ac:picMk id="7" creationId="{F81FCA41-9429-4747-9200-9635C17EF068}"/>
          </ac:picMkLst>
        </pc:picChg>
      </pc:sldChg>
      <pc:sldChg chg="delSp modSp mod delAnim">
        <pc:chgData name="延齡 楊" userId="3b99287881d56c4f" providerId="LiveId" clId="{4FF74560-4E62-644B-B2BA-49591C06E86D}" dt="2020-08-14T06:47:47.248" v="295" actId="478"/>
        <pc:sldMkLst>
          <pc:docMk/>
          <pc:sldMk cId="3692916189" sldId="1689"/>
        </pc:sldMkLst>
        <pc:spChg chg="mod">
          <ac:chgData name="延齡 楊" userId="3b99287881d56c4f" providerId="LiveId" clId="{4FF74560-4E62-644B-B2BA-49591C06E86D}" dt="2020-08-14T06:39:10.423" v="183" actId="20577"/>
          <ac:spMkLst>
            <pc:docMk/>
            <pc:sldMk cId="3692916189" sldId="1689"/>
            <ac:spMk id="10" creationId="{365A332E-E091-4FAB-8846-03BF99388A90}"/>
          </ac:spMkLst>
        </pc:spChg>
        <pc:spChg chg="del">
          <ac:chgData name="延齡 楊" userId="3b99287881d56c4f" providerId="LiveId" clId="{4FF74560-4E62-644B-B2BA-49591C06E86D}" dt="2020-08-14T06:47:45.780" v="294" actId="478"/>
          <ac:spMkLst>
            <pc:docMk/>
            <pc:sldMk cId="3692916189" sldId="1689"/>
            <ac:spMk id="49" creationId="{DD6F4BA1-EBB2-403A-80CF-85BB5FA9EFC8}"/>
          </ac:spMkLst>
        </pc:spChg>
        <pc:spChg chg="mod">
          <ac:chgData name="延齡 楊" userId="3b99287881d56c4f" providerId="LiveId" clId="{4FF74560-4E62-644B-B2BA-49591C06E86D}" dt="2020-08-14T06:47:03.338" v="286" actId="1076"/>
          <ac:spMkLst>
            <pc:docMk/>
            <pc:sldMk cId="3692916189" sldId="1689"/>
            <ac:spMk id="78" creationId="{CCF1C89D-2B76-47D3-A5CE-C2C6459A55E2}"/>
          </ac:spMkLst>
        </pc:spChg>
        <pc:cxnChg chg="del">
          <ac:chgData name="延齡 楊" userId="3b99287881d56c4f" providerId="LiveId" clId="{4FF74560-4E62-644B-B2BA-49591C06E86D}" dt="2020-08-14T06:47:47.248" v="295" actId="478"/>
          <ac:cxnSpMkLst>
            <pc:docMk/>
            <pc:sldMk cId="3692916189" sldId="1689"/>
            <ac:cxnSpMk id="48" creationId="{E1AF48D7-CC15-426A-9ACF-EA5E62CA3BC0}"/>
          </ac:cxnSpMkLst>
        </pc:cxnChg>
      </pc:sldChg>
      <pc:sldChg chg="del">
        <pc:chgData name="延齡 楊" userId="3b99287881d56c4f" providerId="LiveId" clId="{4FF74560-4E62-644B-B2BA-49591C06E86D}" dt="2020-08-14T06:24:15.428" v="127" actId="2696"/>
        <pc:sldMkLst>
          <pc:docMk/>
          <pc:sldMk cId="1090584888" sldId="1690"/>
        </pc:sldMkLst>
      </pc:sldChg>
      <pc:sldChg chg="del">
        <pc:chgData name="延齡 楊" userId="3b99287881d56c4f" providerId="LiveId" clId="{4FF74560-4E62-644B-B2BA-49591C06E86D}" dt="2020-08-14T06:24:15.454" v="128" actId="2696"/>
        <pc:sldMkLst>
          <pc:docMk/>
          <pc:sldMk cId="1160459948" sldId="1691"/>
        </pc:sldMkLst>
      </pc:sldChg>
      <pc:sldChg chg="modSp modNotesTx">
        <pc:chgData name="延齡 楊" userId="3b99287881d56c4f" providerId="LiveId" clId="{4FF74560-4E62-644B-B2BA-49591C06E86D}" dt="2020-08-14T06:48:25.317" v="296" actId="207"/>
        <pc:sldMkLst>
          <pc:docMk/>
          <pc:sldMk cId="1524629541" sldId="1692"/>
        </pc:sldMkLst>
        <pc:spChg chg="mod">
          <ac:chgData name="延齡 楊" userId="3b99287881d56c4f" providerId="LiveId" clId="{4FF74560-4E62-644B-B2BA-49591C06E86D}" dt="2020-08-14T06:48:25.317" v="296" actId="207"/>
          <ac:spMkLst>
            <pc:docMk/>
            <pc:sldMk cId="1524629541" sldId="1692"/>
            <ac:spMk id="2" creationId="{9DC45C76-3ED6-A346-827B-EC592B8F2D84}"/>
          </ac:spMkLst>
        </pc:spChg>
      </pc:sldChg>
      <pc:sldChg chg="addSp modSp mod modNotesTx">
        <pc:chgData name="延齡 楊" userId="3b99287881d56c4f" providerId="LiveId" clId="{4FF74560-4E62-644B-B2BA-49591C06E86D}" dt="2020-08-14T06:47:28.557" v="293" actId="20577"/>
        <pc:sldMkLst>
          <pc:docMk/>
          <pc:sldMk cId="222475024" sldId="1693"/>
        </pc:sldMkLst>
        <pc:spChg chg="add mod">
          <ac:chgData name="延齡 楊" userId="3b99287881d56c4f" providerId="LiveId" clId="{4FF74560-4E62-644B-B2BA-49591C06E86D}" dt="2020-08-14T06:40:39.369" v="198" actId="207"/>
          <ac:spMkLst>
            <pc:docMk/>
            <pc:sldMk cId="222475024" sldId="1693"/>
            <ac:spMk id="152" creationId="{21BA1701-195E-6A45-99E4-97717CF894D5}"/>
          </ac:spMkLst>
        </pc:spChg>
        <pc:spChg chg="add mod">
          <ac:chgData name="延齡 楊" userId="3b99287881d56c4f" providerId="LiveId" clId="{4FF74560-4E62-644B-B2BA-49591C06E86D}" dt="2020-08-14T06:41:23.164" v="204" actId="207"/>
          <ac:spMkLst>
            <pc:docMk/>
            <pc:sldMk cId="222475024" sldId="1693"/>
            <ac:spMk id="154" creationId="{37299CF2-E9B4-7F49-BB0B-B92DCA1349A6}"/>
          </ac:spMkLst>
        </pc:spChg>
        <pc:spChg chg="add mod">
          <ac:chgData name="延齡 楊" userId="3b99287881d56c4f" providerId="LiveId" clId="{4FF74560-4E62-644B-B2BA-49591C06E86D}" dt="2020-08-14T06:47:28.557" v="293" actId="20577"/>
          <ac:spMkLst>
            <pc:docMk/>
            <pc:sldMk cId="222475024" sldId="1693"/>
            <ac:spMk id="155" creationId="{1A354892-1380-C241-AF5B-901425DF47E1}"/>
          </ac:spMkLst>
        </pc:spChg>
      </pc:sldChg>
      <pc:sldChg chg="modSp mod modNotesTx">
        <pc:chgData name="延齡 楊" userId="3b99287881d56c4f" providerId="LiveId" clId="{4FF74560-4E62-644B-B2BA-49591C06E86D}" dt="2020-08-14T07:26:40.669" v="387" actId="20577"/>
        <pc:sldMkLst>
          <pc:docMk/>
          <pc:sldMk cId="3877672405" sldId="1694"/>
        </pc:sldMkLst>
        <pc:spChg chg="mod">
          <ac:chgData name="延齡 楊" userId="3b99287881d56c4f" providerId="LiveId" clId="{4FF74560-4E62-644B-B2BA-49591C06E86D}" dt="2020-08-14T07:26:38.693" v="384" actId="20577"/>
          <ac:spMkLst>
            <pc:docMk/>
            <pc:sldMk cId="3877672405" sldId="1694"/>
            <ac:spMk id="7" creationId="{297F56E5-6B3E-4519-991C-8D5B3D0FCB0D}"/>
          </ac:spMkLst>
        </pc:spChg>
        <pc:spChg chg="mod">
          <ac:chgData name="延齡 楊" userId="3b99287881d56c4f" providerId="LiveId" clId="{4FF74560-4E62-644B-B2BA-49591C06E86D}" dt="2020-08-14T07:26:40.669" v="387" actId="20577"/>
          <ac:spMkLst>
            <pc:docMk/>
            <pc:sldMk cId="3877672405" sldId="1694"/>
            <ac:spMk id="8" creationId="{876B85C8-A1D5-1D4F-8524-33C9EC985B61}"/>
          </ac:spMkLst>
        </pc:spChg>
        <pc:spChg chg="mod">
          <ac:chgData name="延齡 楊" userId="3b99287881d56c4f" providerId="LiveId" clId="{4FF74560-4E62-644B-B2BA-49591C06E86D}" dt="2020-08-14T06:46:23.368" v="280" actId="1076"/>
          <ac:spMkLst>
            <pc:docMk/>
            <pc:sldMk cId="3877672405" sldId="1694"/>
            <ac:spMk id="70" creationId="{9506A584-7FD2-4E47-A9A4-2A124B63A0B3}"/>
          </ac:spMkLst>
        </pc:spChg>
      </pc:sldChg>
      <pc:sldChg chg="modSp mod">
        <pc:chgData name="延齡 楊" userId="3b99287881d56c4f" providerId="LiveId" clId="{4FF74560-4E62-644B-B2BA-49591C06E86D}" dt="2020-08-14T06:45:41.690" v="272" actId="13822"/>
        <pc:sldMkLst>
          <pc:docMk/>
          <pc:sldMk cId="3879909138" sldId="1696"/>
        </pc:sldMkLst>
        <pc:spChg chg="mod">
          <ac:chgData name="延齡 楊" userId="3b99287881d56c4f" providerId="LiveId" clId="{4FF74560-4E62-644B-B2BA-49591C06E86D}" dt="2020-08-14T06:45:41.690" v="272" actId="13822"/>
          <ac:spMkLst>
            <pc:docMk/>
            <pc:sldMk cId="3879909138" sldId="1696"/>
            <ac:spMk id="11" creationId="{FD3F5869-B18D-4581-BBED-B935AC76FFFC}"/>
          </ac:spMkLst>
        </pc:spChg>
      </pc:sldChg>
      <pc:sldChg chg="modNotesTx">
        <pc:chgData name="延齡 楊" userId="3b99287881d56c4f" providerId="LiveId" clId="{4FF74560-4E62-644B-B2BA-49591C06E86D}" dt="2020-08-14T06:22:55.402" v="119" actId="20577"/>
        <pc:sldMkLst>
          <pc:docMk/>
          <pc:sldMk cId="2602080559" sldId="1697"/>
        </pc:sldMkLst>
      </pc:sldChg>
    </pc:docChg>
  </pc:docChgLst>
  <pc:docChgLst>
    <pc:chgData userId="3b99287881d56c4f" providerId="LiveId" clId="{EE9765F0-A303-4F82-B4BD-FF30B56B37CB}"/>
    <pc:docChg chg="undo redo custSel addSld delSld modSld sldOrd">
      <pc:chgData name="" userId="3b99287881d56c4f" providerId="LiveId" clId="{EE9765F0-A303-4F82-B4BD-FF30B56B37CB}" dt="2020-08-11T04:41:42.988" v="14106" actId="1076"/>
      <pc:docMkLst>
        <pc:docMk/>
      </pc:docMkLst>
      <pc:sldChg chg="modSp add">
        <pc:chgData name="" userId="3b99287881d56c4f" providerId="LiveId" clId="{EE9765F0-A303-4F82-B4BD-FF30B56B37CB}" dt="2020-08-06T03:01:22.068" v="102" actId="20577"/>
        <pc:sldMkLst>
          <pc:docMk/>
          <pc:sldMk cId="373926925" sldId="374"/>
        </pc:sldMkLst>
        <pc:spChg chg="mod">
          <ac:chgData name="" userId="3b99287881d56c4f" providerId="LiveId" clId="{EE9765F0-A303-4F82-B4BD-FF30B56B37CB}" dt="2020-08-06T03:01:14.187" v="100" actId="20577"/>
          <ac:spMkLst>
            <pc:docMk/>
            <pc:sldMk cId="373926925" sldId="374"/>
            <ac:spMk id="2" creationId="{3395301C-7C6D-DC47-AB5B-522E89DD5F1A}"/>
          </ac:spMkLst>
        </pc:spChg>
        <pc:spChg chg="mod">
          <ac:chgData name="" userId="3b99287881d56c4f" providerId="LiveId" clId="{EE9765F0-A303-4F82-B4BD-FF30B56B37CB}" dt="2020-08-06T03:01:22.068" v="102" actId="20577"/>
          <ac:spMkLst>
            <pc:docMk/>
            <pc:sldMk cId="373926925" sldId="374"/>
            <ac:spMk id="15" creationId="{2DCEC527-55A3-A24F-8F9D-3265CE18C829}"/>
          </ac:spMkLst>
        </pc:spChg>
      </pc:sldChg>
    </pc:docChg>
  </pc:docChgLst>
  <pc:docChgLst>
    <pc:chgData userId="3b99287881d56c4f" providerId="LiveId" clId="{B666D5F4-6C92-4143-BC4E-32B7B28C5858}"/>
    <pc:docChg chg="undo redo custSel addSld delSld modSld sldOrd">
      <pc:chgData name="" userId="3b99287881d56c4f" providerId="LiveId" clId="{B666D5F4-6C92-4143-BC4E-32B7B28C5858}" dt="2020-08-14T04:58:43.911" v="4229"/>
      <pc:docMkLst>
        <pc:docMk/>
      </pc:docMkLst>
      <pc:sldChg chg="del">
        <pc:chgData name="" userId="3b99287881d56c4f" providerId="LiveId" clId="{B666D5F4-6C92-4143-BC4E-32B7B28C5858}" dt="2020-08-14T00:39:05.782" v="2276" actId="2696"/>
        <pc:sldMkLst>
          <pc:docMk/>
          <pc:sldMk cId="2075919594" sldId="1556"/>
        </pc:sldMkLst>
      </pc:sldChg>
      <pc:sldChg chg="add">
        <pc:chgData name="" userId="3b99287881d56c4f" providerId="LiveId" clId="{B666D5F4-6C92-4143-BC4E-32B7B28C5858}" dt="2020-08-14T00:39:20.845" v="2277"/>
        <pc:sldMkLst>
          <pc:docMk/>
          <pc:sldMk cId="2097281408" sldId="1556"/>
        </pc:sldMkLst>
      </pc:sldChg>
      <pc:sldChg chg="addSp delSp modSp del">
        <pc:chgData name="" userId="3b99287881d56c4f" providerId="LiveId" clId="{B666D5F4-6C92-4143-BC4E-32B7B28C5858}" dt="2020-08-14T04:55:20.771" v="4225" actId="2696"/>
        <pc:sldMkLst>
          <pc:docMk/>
          <pc:sldMk cId="544722824" sldId="1579"/>
        </pc:sldMkLst>
        <pc:spChg chg="add mod">
          <ac:chgData name="" userId="3b99287881d56c4f" providerId="LiveId" clId="{B666D5F4-6C92-4143-BC4E-32B7B28C5858}" dt="2020-08-11T21:33:08.189" v="4" actId="1076"/>
          <ac:spMkLst>
            <pc:docMk/>
            <pc:sldMk cId="544722824" sldId="1579"/>
            <ac:spMk id="2" creationId="{FA3A7D5D-98CF-4DA0-91C3-64AAA19B121F}"/>
          </ac:spMkLst>
        </pc:spChg>
        <pc:spChg chg="del">
          <ac:chgData name="" userId="3b99287881d56c4f" providerId="LiveId" clId="{B666D5F4-6C92-4143-BC4E-32B7B28C5858}" dt="2020-08-11T21:29:36.342" v="2" actId="478"/>
          <ac:spMkLst>
            <pc:docMk/>
            <pc:sldMk cId="544722824" sldId="1579"/>
            <ac:spMk id="3" creationId="{79E75E47-84F4-504E-AD0A-7C7BC9D2AE6E}"/>
          </ac:spMkLst>
        </pc:spChg>
        <pc:spChg chg="del">
          <ac:chgData name="" userId="3b99287881d56c4f" providerId="LiveId" clId="{B666D5F4-6C92-4143-BC4E-32B7B28C5858}" dt="2020-08-11T21:29:36.342" v="2" actId="478"/>
          <ac:spMkLst>
            <pc:docMk/>
            <pc:sldMk cId="544722824" sldId="1579"/>
            <ac:spMk id="4" creationId="{EA546D6B-17AA-4C5C-98D0-C6EB7D2CA502}"/>
          </ac:spMkLst>
        </pc:spChg>
        <pc:spChg chg="del">
          <ac:chgData name="" userId="3b99287881d56c4f" providerId="LiveId" clId="{B666D5F4-6C92-4143-BC4E-32B7B28C5858}" dt="2020-08-11T21:29:36.342" v="2" actId="478"/>
          <ac:spMkLst>
            <pc:docMk/>
            <pc:sldMk cId="544722824" sldId="1579"/>
            <ac:spMk id="5" creationId="{54AAB15B-821E-4B0D-B254-933416816B73}"/>
          </ac:spMkLst>
        </pc:spChg>
        <pc:spChg chg="del">
          <ac:chgData name="" userId="3b99287881d56c4f" providerId="LiveId" clId="{B666D5F4-6C92-4143-BC4E-32B7B28C5858}" dt="2020-08-11T21:29:36.342" v="2" actId="478"/>
          <ac:spMkLst>
            <pc:docMk/>
            <pc:sldMk cId="544722824" sldId="1579"/>
            <ac:spMk id="6" creationId="{D9A88192-DB0B-4A1E-AB6C-15B7747F66CB}"/>
          </ac:spMkLst>
        </pc:spChg>
        <pc:spChg chg="del">
          <ac:chgData name="" userId="3b99287881d56c4f" providerId="LiveId" clId="{B666D5F4-6C92-4143-BC4E-32B7B28C5858}" dt="2020-08-11T21:29:36.342" v="2" actId="478"/>
          <ac:spMkLst>
            <pc:docMk/>
            <pc:sldMk cId="544722824" sldId="1579"/>
            <ac:spMk id="7" creationId="{A20C7AE0-3017-4A16-A772-4D473B5C36F8}"/>
          </ac:spMkLst>
        </pc:spChg>
        <pc:spChg chg="mod">
          <ac:chgData name="" userId="3b99287881d56c4f" providerId="LiveId" clId="{B666D5F4-6C92-4143-BC4E-32B7B28C5858}" dt="2020-08-11T21:29:28.459" v="1"/>
          <ac:spMkLst>
            <pc:docMk/>
            <pc:sldMk cId="544722824" sldId="1579"/>
            <ac:spMk id="8" creationId="{876B85C8-A1D5-1D4F-8524-33C9EC985B61}"/>
          </ac:spMkLst>
        </pc:spChg>
        <pc:spChg chg="add mod">
          <ac:chgData name="" userId="3b99287881d56c4f" providerId="LiveId" clId="{B666D5F4-6C92-4143-BC4E-32B7B28C5858}" dt="2020-08-11T21:33:41.845" v="6" actId="1076"/>
          <ac:spMkLst>
            <pc:docMk/>
            <pc:sldMk cId="544722824" sldId="1579"/>
            <ac:spMk id="9" creationId="{A4DF068A-043E-4305-99C3-C82AD2BFB2C4}"/>
          </ac:spMkLst>
        </pc:spChg>
        <pc:spChg chg="add mod">
          <ac:chgData name="" userId="3b99287881d56c4f" providerId="LiveId" clId="{B666D5F4-6C92-4143-BC4E-32B7B28C5858}" dt="2020-08-11T21:33:58.716" v="8" actId="1076"/>
          <ac:spMkLst>
            <pc:docMk/>
            <pc:sldMk cId="544722824" sldId="1579"/>
            <ac:spMk id="10" creationId="{6A973A39-13D5-4433-84BB-6946D5D0CC04}"/>
          </ac:spMkLst>
        </pc:spChg>
      </pc:sldChg>
      <pc:sldChg chg="add">
        <pc:chgData name="" userId="3b99287881d56c4f" providerId="LiveId" clId="{B666D5F4-6C92-4143-BC4E-32B7B28C5858}" dt="2020-08-14T04:55:27.556" v="4227"/>
        <pc:sldMkLst>
          <pc:docMk/>
          <pc:sldMk cId="2869682767" sldId="1579"/>
        </pc:sldMkLst>
      </pc:sldChg>
      <pc:sldChg chg="addSp delSp modSp add">
        <pc:chgData name="" userId="3b99287881d56c4f" providerId="LiveId" clId="{B666D5F4-6C92-4143-BC4E-32B7B28C5858}" dt="2020-08-14T02:13:40.337" v="2710" actId="20577"/>
        <pc:sldMkLst>
          <pc:docMk/>
          <pc:sldMk cId="570632972" sldId="1661"/>
        </pc:sldMkLst>
        <pc:spChg chg="add mod">
          <ac:chgData name="" userId="3b99287881d56c4f" providerId="LiveId" clId="{B666D5F4-6C92-4143-BC4E-32B7B28C5858}" dt="2020-08-14T02:13:40.337" v="2710" actId="20577"/>
          <ac:spMkLst>
            <pc:docMk/>
            <pc:sldMk cId="570632972" sldId="1661"/>
            <ac:spMk id="2" creationId="{F7DDBABD-DBF8-4228-BBFC-EC13EB176253}"/>
          </ac:spMkLst>
        </pc:spChg>
        <pc:spChg chg="del">
          <ac:chgData name="" userId="3b99287881d56c4f" providerId="LiveId" clId="{B666D5F4-6C92-4143-BC4E-32B7B28C5858}" dt="2020-08-13T14:08:38.867" v="486" actId="478"/>
          <ac:spMkLst>
            <pc:docMk/>
            <pc:sldMk cId="570632972" sldId="1661"/>
            <ac:spMk id="3" creationId="{79E75E47-84F4-504E-AD0A-7C7BC9D2AE6E}"/>
          </ac:spMkLst>
        </pc:spChg>
        <pc:spChg chg="del">
          <ac:chgData name="" userId="3b99287881d56c4f" providerId="LiveId" clId="{B666D5F4-6C92-4143-BC4E-32B7B28C5858}" dt="2020-08-13T14:08:38.867" v="486" actId="478"/>
          <ac:spMkLst>
            <pc:docMk/>
            <pc:sldMk cId="570632972" sldId="1661"/>
            <ac:spMk id="4" creationId="{EA546D6B-17AA-4C5C-98D0-C6EB7D2CA502}"/>
          </ac:spMkLst>
        </pc:spChg>
        <pc:spChg chg="del">
          <ac:chgData name="" userId="3b99287881d56c4f" providerId="LiveId" clId="{B666D5F4-6C92-4143-BC4E-32B7B28C5858}" dt="2020-08-13T14:08:38.867" v="486" actId="478"/>
          <ac:spMkLst>
            <pc:docMk/>
            <pc:sldMk cId="570632972" sldId="1661"/>
            <ac:spMk id="5" creationId="{54AAB15B-821E-4B0D-B254-933416816B73}"/>
          </ac:spMkLst>
        </pc:spChg>
        <pc:spChg chg="del">
          <ac:chgData name="" userId="3b99287881d56c4f" providerId="LiveId" clId="{B666D5F4-6C92-4143-BC4E-32B7B28C5858}" dt="2020-08-13T14:08:38.867" v="486" actId="478"/>
          <ac:spMkLst>
            <pc:docMk/>
            <pc:sldMk cId="570632972" sldId="1661"/>
            <ac:spMk id="6" creationId="{D9A88192-DB0B-4A1E-AB6C-15B7747F66CB}"/>
          </ac:spMkLst>
        </pc:spChg>
        <pc:spChg chg="del">
          <ac:chgData name="" userId="3b99287881d56c4f" providerId="LiveId" clId="{B666D5F4-6C92-4143-BC4E-32B7B28C5858}" dt="2020-08-13T14:08:38.867" v="486" actId="478"/>
          <ac:spMkLst>
            <pc:docMk/>
            <pc:sldMk cId="570632972" sldId="1661"/>
            <ac:spMk id="7" creationId="{A20C7AE0-3017-4A16-A772-4D473B5C36F8}"/>
          </ac:spMkLst>
        </pc:spChg>
        <pc:spChg chg="mod">
          <ac:chgData name="" userId="3b99287881d56c4f" providerId="LiveId" clId="{B666D5F4-6C92-4143-BC4E-32B7B28C5858}" dt="2020-08-13T14:11:34.049" v="514" actId="20577"/>
          <ac:spMkLst>
            <pc:docMk/>
            <pc:sldMk cId="570632972" sldId="1661"/>
            <ac:spMk id="8" creationId="{876B85C8-A1D5-1D4F-8524-33C9EC985B61}"/>
          </ac:spMkLst>
        </pc:spChg>
      </pc:sldChg>
      <pc:sldChg chg="addSp delSp modSp add del">
        <pc:chgData name="" userId="3b99287881d56c4f" providerId="LiveId" clId="{B666D5F4-6C92-4143-BC4E-32B7B28C5858}" dt="2020-08-14T04:55:20.783" v="4226" actId="2696"/>
        <pc:sldMkLst>
          <pc:docMk/>
          <pc:sldMk cId="1405981378" sldId="1662"/>
        </pc:sldMkLst>
        <pc:spChg chg="mod">
          <ac:chgData name="" userId="3b99287881d56c4f" providerId="LiveId" clId="{B666D5F4-6C92-4143-BC4E-32B7B28C5858}" dt="2020-08-11T21:43:51.757" v="95" actId="14100"/>
          <ac:spMkLst>
            <pc:docMk/>
            <pc:sldMk cId="1405981378" sldId="1662"/>
            <ac:spMk id="2" creationId="{FA3A7D5D-98CF-4DA0-91C3-64AAA19B121F}"/>
          </ac:spMkLst>
        </pc:spChg>
        <pc:spChg chg="add mod">
          <ac:chgData name="" userId="3b99287881d56c4f" providerId="LiveId" clId="{B666D5F4-6C92-4143-BC4E-32B7B28C5858}" dt="2020-08-11T21:43:32.036" v="91" actId="1076"/>
          <ac:spMkLst>
            <pc:docMk/>
            <pc:sldMk cId="1405981378" sldId="1662"/>
            <ac:spMk id="3" creationId="{34A90520-286C-4230-845B-FBAE9FAEC325}"/>
          </ac:spMkLst>
        </pc:spChg>
        <pc:spChg chg="add del mod">
          <ac:chgData name="" userId="3b99287881d56c4f" providerId="LiveId" clId="{B666D5F4-6C92-4143-BC4E-32B7B28C5858}" dt="2020-08-11T22:33:30.975" v="231"/>
          <ac:spMkLst>
            <pc:docMk/>
            <pc:sldMk cId="1405981378" sldId="1662"/>
            <ac:spMk id="4" creationId="{E300C7BC-2565-4C4E-A239-460A31EFED33}"/>
          </ac:spMkLst>
        </pc:spChg>
        <pc:spChg chg="add del mod">
          <ac:chgData name="" userId="3b99287881d56c4f" providerId="LiveId" clId="{B666D5F4-6C92-4143-BC4E-32B7B28C5858}" dt="2020-08-11T22:32:37.984" v="212" actId="478"/>
          <ac:spMkLst>
            <pc:docMk/>
            <pc:sldMk cId="1405981378" sldId="1662"/>
            <ac:spMk id="5" creationId="{50746D6F-27C8-4F63-BBB9-AC9C4EE5065D}"/>
          </ac:spMkLst>
        </pc:spChg>
        <pc:spChg chg="add mod">
          <ac:chgData name="" userId="3b99287881d56c4f" providerId="LiveId" clId="{B666D5F4-6C92-4143-BC4E-32B7B28C5858}" dt="2020-08-11T22:33:39.590" v="232" actId="207"/>
          <ac:spMkLst>
            <pc:docMk/>
            <pc:sldMk cId="1405981378" sldId="1662"/>
            <ac:spMk id="6" creationId="{DCB49199-455F-4705-909C-3CB03E81817D}"/>
          </ac:spMkLst>
        </pc:spChg>
        <pc:spChg chg="add mod">
          <ac:chgData name="" userId="3b99287881d56c4f" providerId="LiveId" clId="{B666D5F4-6C92-4143-BC4E-32B7B28C5858}" dt="2020-08-11T22:33:42.949" v="233" actId="207"/>
          <ac:spMkLst>
            <pc:docMk/>
            <pc:sldMk cId="1405981378" sldId="1662"/>
            <ac:spMk id="7" creationId="{0E6693F5-E6C3-4149-BB61-01D55469E4B6}"/>
          </ac:spMkLst>
        </pc:spChg>
        <pc:spChg chg="mod">
          <ac:chgData name="" userId="3b99287881d56c4f" providerId="LiveId" clId="{B666D5F4-6C92-4143-BC4E-32B7B28C5858}" dt="2020-08-11T21:36:48.510" v="14"/>
          <ac:spMkLst>
            <pc:docMk/>
            <pc:sldMk cId="1405981378" sldId="1662"/>
            <ac:spMk id="8" creationId="{876B85C8-A1D5-1D4F-8524-33C9EC985B61}"/>
          </ac:spMkLst>
        </pc:spChg>
        <pc:spChg chg="del">
          <ac:chgData name="" userId="3b99287881d56c4f" providerId="LiveId" clId="{B666D5F4-6C92-4143-BC4E-32B7B28C5858}" dt="2020-08-11T21:37:04.338" v="16" actId="478"/>
          <ac:spMkLst>
            <pc:docMk/>
            <pc:sldMk cId="1405981378" sldId="1662"/>
            <ac:spMk id="9" creationId="{A4DF068A-043E-4305-99C3-C82AD2BFB2C4}"/>
          </ac:spMkLst>
        </pc:spChg>
        <pc:spChg chg="del">
          <ac:chgData name="" userId="3b99287881d56c4f" providerId="LiveId" clId="{B666D5F4-6C92-4143-BC4E-32B7B28C5858}" dt="2020-08-11T21:37:05.320" v="17" actId="478"/>
          <ac:spMkLst>
            <pc:docMk/>
            <pc:sldMk cId="1405981378" sldId="1662"/>
            <ac:spMk id="10" creationId="{6A973A39-13D5-4433-84BB-6946D5D0CC04}"/>
          </ac:spMkLst>
        </pc:spChg>
        <pc:spChg chg="add mod">
          <ac:chgData name="" userId="3b99287881d56c4f" providerId="LiveId" clId="{B666D5F4-6C92-4143-BC4E-32B7B28C5858}" dt="2020-08-11T22:33:27.797" v="228" actId="1076"/>
          <ac:spMkLst>
            <pc:docMk/>
            <pc:sldMk cId="1405981378" sldId="1662"/>
            <ac:spMk id="11" creationId="{D03B58E8-7B3A-4B89-8971-0FC6CB5DBA5E}"/>
          </ac:spMkLst>
        </pc:spChg>
      </pc:sldChg>
      <pc:sldChg chg="add">
        <pc:chgData name="" userId="3b99287881d56c4f" providerId="LiveId" clId="{B666D5F4-6C92-4143-BC4E-32B7B28C5858}" dt="2020-08-14T04:55:27.556" v="4227"/>
        <pc:sldMkLst>
          <pc:docMk/>
          <pc:sldMk cId="2587431985" sldId="1662"/>
        </pc:sldMkLst>
      </pc:sldChg>
      <pc:sldChg chg="addSp delSp modSp add">
        <pc:chgData name="" userId="3b99287881d56c4f" providerId="LiveId" clId="{B666D5F4-6C92-4143-BC4E-32B7B28C5858}" dt="2020-08-13T00:52:41.139" v="483" actId="20577"/>
        <pc:sldMkLst>
          <pc:docMk/>
          <pc:sldMk cId="1768247126" sldId="1663"/>
        </pc:sldMkLst>
        <pc:spChg chg="add mod">
          <ac:chgData name="" userId="3b99287881d56c4f" providerId="LiveId" clId="{B666D5F4-6C92-4143-BC4E-32B7B28C5858}" dt="2020-08-13T00:52:41.139" v="483" actId="20577"/>
          <ac:spMkLst>
            <pc:docMk/>
            <pc:sldMk cId="1768247126" sldId="1663"/>
            <ac:spMk id="2" creationId="{4F4E646D-AAB9-4CAD-B417-867D06C115E3}"/>
          </ac:spMkLst>
        </pc:spChg>
        <pc:spChg chg="del">
          <ac:chgData name="" userId="3b99287881d56c4f" providerId="LiveId" clId="{B666D5F4-6C92-4143-BC4E-32B7B28C5858}" dt="2020-08-13T00:40:12.620" v="283" actId="478"/>
          <ac:spMkLst>
            <pc:docMk/>
            <pc:sldMk cId="1768247126" sldId="1663"/>
            <ac:spMk id="4" creationId="{AEC558A3-8BE5-4E38-B14C-7CFFA2C3DF70}"/>
          </ac:spMkLst>
        </pc:spChg>
        <pc:spChg chg="del">
          <ac:chgData name="" userId="3b99287881d56c4f" providerId="LiveId" clId="{B666D5F4-6C92-4143-BC4E-32B7B28C5858}" dt="2020-08-13T00:40:13.888" v="284" actId="478"/>
          <ac:spMkLst>
            <pc:docMk/>
            <pc:sldMk cId="1768247126" sldId="1663"/>
            <ac:spMk id="5" creationId="{CA3A4B7C-B09D-43BC-962B-871EBD8AA95B}"/>
          </ac:spMkLst>
        </pc:spChg>
        <pc:spChg chg="del">
          <ac:chgData name="" userId="3b99287881d56c4f" providerId="LiveId" clId="{B666D5F4-6C92-4143-BC4E-32B7B28C5858}" dt="2020-08-13T00:40:11.425" v="282" actId="478"/>
          <ac:spMkLst>
            <pc:docMk/>
            <pc:sldMk cId="1768247126" sldId="1663"/>
            <ac:spMk id="6" creationId="{F564A841-0E0B-49EA-BBD6-632789460584}"/>
          </ac:spMkLst>
        </pc:spChg>
        <pc:spChg chg="add mod">
          <ac:chgData name="" userId="3b99287881d56c4f" providerId="LiveId" clId="{B666D5F4-6C92-4143-BC4E-32B7B28C5858}" dt="2020-08-13T00:47:37.382" v="411" actId="1076"/>
          <ac:spMkLst>
            <pc:docMk/>
            <pc:sldMk cId="1768247126" sldId="1663"/>
            <ac:spMk id="7" creationId="{5145AA45-B861-4A34-8593-5EAC2AB8FDA0}"/>
          </ac:spMkLst>
        </pc:spChg>
        <pc:spChg chg="add del mod">
          <ac:chgData name="" userId="3b99287881d56c4f" providerId="LiveId" clId="{B666D5F4-6C92-4143-BC4E-32B7B28C5858}" dt="2020-08-13T00:45:57.903" v="358" actId="478"/>
          <ac:spMkLst>
            <pc:docMk/>
            <pc:sldMk cId="1768247126" sldId="1663"/>
            <ac:spMk id="8" creationId="{94C35655-3EFA-4921-A4A9-70048C504F7D}"/>
          </ac:spMkLst>
        </pc:spChg>
      </pc:sldChg>
      <pc:sldChg chg="add">
        <pc:chgData name="" userId="3b99287881d56c4f" providerId="LiveId" clId="{B666D5F4-6C92-4143-BC4E-32B7B28C5858}" dt="2020-08-13T00:54:37.476" v="484"/>
        <pc:sldMkLst>
          <pc:docMk/>
          <pc:sldMk cId="3608644757" sldId="1664"/>
        </pc:sldMkLst>
      </pc:sldChg>
      <pc:sldChg chg="addSp delSp modSp add">
        <pc:chgData name="" userId="3b99287881d56c4f" providerId="LiveId" clId="{B666D5F4-6C92-4143-BC4E-32B7B28C5858}" dt="2020-08-14T03:06:49.859" v="3250" actId="1076"/>
        <pc:sldMkLst>
          <pc:docMk/>
          <pc:sldMk cId="2278260113" sldId="1665"/>
        </pc:sldMkLst>
        <pc:spChg chg="add mod">
          <ac:chgData name="" userId="3b99287881d56c4f" providerId="LiveId" clId="{B666D5F4-6C92-4143-BC4E-32B7B28C5858}" dt="2020-08-14T02:57:43.707" v="3133" actId="1076"/>
          <ac:spMkLst>
            <pc:docMk/>
            <pc:sldMk cId="2278260113" sldId="1665"/>
            <ac:spMk id="2" creationId="{BC4494A3-3AFE-4B12-B45D-AB486D9897B8}"/>
          </ac:spMkLst>
        </pc:spChg>
        <pc:spChg chg="del">
          <ac:chgData name="" userId="3b99287881d56c4f" providerId="LiveId" clId="{B666D5F4-6C92-4143-BC4E-32B7B28C5858}" dt="2020-08-13T17:51:41.976" v="2061" actId="478"/>
          <ac:spMkLst>
            <pc:docMk/>
            <pc:sldMk cId="2278260113" sldId="1665"/>
            <ac:spMk id="3" creationId="{79E75E47-84F4-504E-AD0A-7C7BC9D2AE6E}"/>
          </ac:spMkLst>
        </pc:spChg>
        <pc:spChg chg="del">
          <ac:chgData name="" userId="3b99287881d56c4f" providerId="LiveId" clId="{B666D5F4-6C92-4143-BC4E-32B7B28C5858}" dt="2020-08-13T17:51:43.807" v="2062" actId="478"/>
          <ac:spMkLst>
            <pc:docMk/>
            <pc:sldMk cId="2278260113" sldId="1665"/>
            <ac:spMk id="4" creationId="{EA546D6B-17AA-4C5C-98D0-C6EB7D2CA502}"/>
          </ac:spMkLst>
        </pc:spChg>
        <pc:spChg chg="del">
          <ac:chgData name="" userId="3b99287881d56c4f" providerId="LiveId" clId="{B666D5F4-6C92-4143-BC4E-32B7B28C5858}" dt="2020-08-13T17:51:43.807" v="2062" actId="478"/>
          <ac:spMkLst>
            <pc:docMk/>
            <pc:sldMk cId="2278260113" sldId="1665"/>
            <ac:spMk id="5" creationId="{54AAB15B-821E-4B0D-B254-933416816B73}"/>
          </ac:spMkLst>
        </pc:spChg>
        <pc:spChg chg="del">
          <ac:chgData name="" userId="3b99287881d56c4f" providerId="LiveId" clId="{B666D5F4-6C92-4143-BC4E-32B7B28C5858}" dt="2020-08-13T17:51:43.807" v="2062" actId="478"/>
          <ac:spMkLst>
            <pc:docMk/>
            <pc:sldMk cId="2278260113" sldId="1665"/>
            <ac:spMk id="6" creationId="{D9A88192-DB0B-4A1E-AB6C-15B7747F66CB}"/>
          </ac:spMkLst>
        </pc:spChg>
        <pc:spChg chg="del">
          <ac:chgData name="" userId="3b99287881d56c4f" providerId="LiveId" clId="{B666D5F4-6C92-4143-BC4E-32B7B28C5858}" dt="2020-08-13T17:51:43.807" v="2062" actId="478"/>
          <ac:spMkLst>
            <pc:docMk/>
            <pc:sldMk cId="2278260113" sldId="1665"/>
            <ac:spMk id="7" creationId="{A20C7AE0-3017-4A16-A772-4D473B5C36F8}"/>
          </ac:spMkLst>
        </pc:spChg>
        <pc:spChg chg="mod">
          <ac:chgData name="" userId="3b99287881d56c4f" providerId="LiveId" clId="{B666D5F4-6C92-4143-BC4E-32B7B28C5858}" dt="2020-08-14T02:27:45.882" v="2890" actId="20577"/>
          <ac:spMkLst>
            <pc:docMk/>
            <pc:sldMk cId="2278260113" sldId="1665"/>
            <ac:spMk id="8" creationId="{876B85C8-A1D5-1D4F-8524-33C9EC985B61}"/>
          </ac:spMkLst>
        </pc:spChg>
        <pc:spChg chg="add mod">
          <ac:chgData name="" userId="3b99287881d56c4f" providerId="LiveId" clId="{B666D5F4-6C92-4143-BC4E-32B7B28C5858}" dt="2020-08-14T02:57:43.707" v="3133" actId="1076"/>
          <ac:spMkLst>
            <pc:docMk/>
            <pc:sldMk cId="2278260113" sldId="1665"/>
            <ac:spMk id="9" creationId="{3219BBD6-1BC8-4BBA-AAA4-DE378BBB23E9}"/>
          </ac:spMkLst>
        </pc:spChg>
        <pc:spChg chg="add mod">
          <ac:chgData name="" userId="3b99287881d56c4f" providerId="LiveId" clId="{B666D5F4-6C92-4143-BC4E-32B7B28C5858}" dt="2020-08-14T03:01:40.131" v="3188" actId="14100"/>
          <ac:spMkLst>
            <pc:docMk/>
            <pc:sldMk cId="2278260113" sldId="1665"/>
            <ac:spMk id="10" creationId="{93573365-1653-4B9F-9283-172DFC6F4F51}"/>
          </ac:spMkLst>
        </pc:spChg>
        <pc:spChg chg="add del mod">
          <ac:chgData name="" userId="3b99287881d56c4f" providerId="LiveId" clId="{B666D5F4-6C92-4143-BC4E-32B7B28C5858}" dt="2020-08-14T02:28:28.369" v="2895" actId="478"/>
          <ac:spMkLst>
            <pc:docMk/>
            <pc:sldMk cId="2278260113" sldId="1665"/>
            <ac:spMk id="11" creationId="{31004FF3-943E-478C-8953-99B329F035D6}"/>
          </ac:spMkLst>
        </pc:spChg>
        <pc:spChg chg="add mod">
          <ac:chgData name="" userId="3b99287881d56c4f" providerId="LiveId" clId="{B666D5F4-6C92-4143-BC4E-32B7B28C5858}" dt="2020-08-14T03:01:47.163" v="3190" actId="1076"/>
          <ac:spMkLst>
            <pc:docMk/>
            <pc:sldMk cId="2278260113" sldId="1665"/>
            <ac:spMk id="12" creationId="{5C78BE8F-5E25-4924-9008-579627CBD8F1}"/>
          </ac:spMkLst>
        </pc:spChg>
        <pc:spChg chg="add mod">
          <ac:chgData name="" userId="3b99287881d56c4f" providerId="LiveId" clId="{B666D5F4-6C92-4143-BC4E-32B7B28C5858}" dt="2020-08-14T02:57:43.707" v="3133" actId="1076"/>
          <ac:spMkLst>
            <pc:docMk/>
            <pc:sldMk cId="2278260113" sldId="1665"/>
            <ac:spMk id="13" creationId="{FB7AAF4B-29D4-43CE-8FFD-53C2D21AE103}"/>
          </ac:spMkLst>
        </pc:spChg>
        <pc:spChg chg="add mod">
          <ac:chgData name="" userId="3b99287881d56c4f" providerId="LiveId" clId="{B666D5F4-6C92-4143-BC4E-32B7B28C5858}" dt="2020-08-14T03:02:03.851" v="3194" actId="1076"/>
          <ac:spMkLst>
            <pc:docMk/>
            <pc:sldMk cId="2278260113" sldId="1665"/>
            <ac:spMk id="14" creationId="{5783488F-3021-4448-9B88-1C33E1B2D190}"/>
          </ac:spMkLst>
        </pc:spChg>
        <pc:spChg chg="add mod">
          <ac:chgData name="" userId="3b99287881d56c4f" providerId="LiveId" clId="{B666D5F4-6C92-4143-BC4E-32B7B28C5858}" dt="2020-08-14T02:57:17.132" v="3126" actId="1076"/>
          <ac:spMkLst>
            <pc:docMk/>
            <pc:sldMk cId="2278260113" sldId="1665"/>
            <ac:spMk id="15" creationId="{33890408-3E20-4FEF-AE0F-E9D7E7186457}"/>
          </ac:spMkLst>
        </pc:spChg>
        <pc:spChg chg="add mod">
          <ac:chgData name="" userId="3b99287881d56c4f" providerId="LiveId" clId="{B666D5F4-6C92-4143-BC4E-32B7B28C5858}" dt="2020-08-14T02:57:35.211" v="3130" actId="1076"/>
          <ac:spMkLst>
            <pc:docMk/>
            <pc:sldMk cId="2278260113" sldId="1665"/>
            <ac:spMk id="16" creationId="{98C165B1-EAC7-48B5-AE9A-4E803FA5FE76}"/>
          </ac:spMkLst>
        </pc:spChg>
        <pc:spChg chg="add del mod">
          <ac:chgData name="" userId="3b99287881d56c4f" providerId="LiveId" clId="{B666D5F4-6C92-4143-BC4E-32B7B28C5858}" dt="2020-08-14T02:28:31.231" v="2896" actId="478"/>
          <ac:spMkLst>
            <pc:docMk/>
            <pc:sldMk cId="2278260113" sldId="1665"/>
            <ac:spMk id="17" creationId="{7F856467-C61A-45F6-B7B3-655CFFCF8483}"/>
          </ac:spMkLst>
        </pc:spChg>
        <pc:spChg chg="add mod">
          <ac:chgData name="" userId="3b99287881d56c4f" providerId="LiveId" clId="{B666D5F4-6C92-4143-BC4E-32B7B28C5858}" dt="2020-08-14T02:57:35.211" v="3130" actId="1076"/>
          <ac:spMkLst>
            <pc:docMk/>
            <pc:sldMk cId="2278260113" sldId="1665"/>
            <ac:spMk id="18" creationId="{119AEF54-3635-4876-8E73-7F293E9150CA}"/>
          </ac:spMkLst>
        </pc:spChg>
        <pc:spChg chg="add mod">
          <ac:chgData name="" userId="3b99287881d56c4f" providerId="LiveId" clId="{B666D5F4-6C92-4143-BC4E-32B7B28C5858}" dt="2020-08-14T02:57:48.067" v="3134" actId="14100"/>
          <ac:spMkLst>
            <pc:docMk/>
            <pc:sldMk cId="2278260113" sldId="1665"/>
            <ac:spMk id="19" creationId="{12F202B6-270C-46AA-BD96-7EF23377F633}"/>
          </ac:spMkLst>
        </pc:spChg>
        <pc:spChg chg="add mod">
          <ac:chgData name="" userId="3b99287881d56c4f" providerId="LiveId" clId="{B666D5F4-6C92-4143-BC4E-32B7B28C5858}" dt="2020-08-14T03:01:32.491" v="3185" actId="1076"/>
          <ac:spMkLst>
            <pc:docMk/>
            <pc:sldMk cId="2278260113" sldId="1665"/>
            <ac:spMk id="20" creationId="{805C23C5-E81E-4651-AF7D-BDCE7B2F9845}"/>
          </ac:spMkLst>
        </pc:spChg>
        <pc:spChg chg="add mod">
          <ac:chgData name="" userId="3b99287881d56c4f" providerId="LiveId" clId="{B666D5F4-6C92-4143-BC4E-32B7B28C5858}" dt="2020-08-14T03:01:35.035" v="3186" actId="1076"/>
          <ac:spMkLst>
            <pc:docMk/>
            <pc:sldMk cId="2278260113" sldId="1665"/>
            <ac:spMk id="21" creationId="{0418A406-04B0-4EA0-8423-CB2E679B6856}"/>
          </ac:spMkLst>
        </pc:spChg>
        <pc:spChg chg="add mod">
          <ac:chgData name="" userId="3b99287881d56c4f" providerId="LiveId" clId="{B666D5F4-6C92-4143-BC4E-32B7B28C5858}" dt="2020-08-14T02:57:17.132" v="3126" actId="1076"/>
          <ac:spMkLst>
            <pc:docMk/>
            <pc:sldMk cId="2278260113" sldId="1665"/>
            <ac:spMk id="22" creationId="{8831954C-87EA-4992-BF8A-A733CFFDCBE5}"/>
          </ac:spMkLst>
        </pc:spChg>
        <pc:spChg chg="add del">
          <ac:chgData name="" userId="3b99287881d56c4f" providerId="LiveId" clId="{B666D5F4-6C92-4143-BC4E-32B7B28C5858}" dt="2020-08-13T18:05:12.034" v="2206"/>
          <ac:spMkLst>
            <pc:docMk/>
            <pc:sldMk cId="2278260113" sldId="1665"/>
            <ac:spMk id="23" creationId="{89F46755-8F79-4BBA-9CC4-AF94031F1676}"/>
          </ac:spMkLst>
        </pc:spChg>
        <pc:spChg chg="add del">
          <ac:chgData name="" userId="3b99287881d56c4f" providerId="LiveId" clId="{B666D5F4-6C92-4143-BC4E-32B7B28C5858}" dt="2020-08-13T18:05:12.034" v="2206"/>
          <ac:spMkLst>
            <pc:docMk/>
            <pc:sldMk cId="2278260113" sldId="1665"/>
            <ac:spMk id="24" creationId="{B16522E9-3318-4439-BBC0-51AB01DB58F2}"/>
          </ac:spMkLst>
        </pc:spChg>
        <pc:spChg chg="add del">
          <ac:chgData name="" userId="3b99287881d56c4f" providerId="LiveId" clId="{B666D5F4-6C92-4143-BC4E-32B7B28C5858}" dt="2020-08-13T18:05:12.034" v="2206"/>
          <ac:spMkLst>
            <pc:docMk/>
            <pc:sldMk cId="2278260113" sldId="1665"/>
            <ac:spMk id="25" creationId="{C76143BD-AD94-40C6-A769-776BD825FEA4}"/>
          </ac:spMkLst>
        </pc:spChg>
        <pc:spChg chg="add del">
          <ac:chgData name="" userId="3b99287881d56c4f" providerId="LiveId" clId="{B666D5F4-6C92-4143-BC4E-32B7B28C5858}" dt="2020-08-13T18:05:12.034" v="2206"/>
          <ac:spMkLst>
            <pc:docMk/>
            <pc:sldMk cId="2278260113" sldId="1665"/>
            <ac:spMk id="26" creationId="{72752DBC-0463-4512-A780-8C6AA0F6A241}"/>
          </ac:spMkLst>
        </pc:spChg>
        <pc:spChg chg="add del mod">
          <ac:chgData name="" userId="3b99287881d56c4f" providerId="LiveId" clId="{B666D5F4-6C92-4143-BC4E-32B7B28C5858}" dt="2020-08-13T18:05:12.034" v="2206"/>
          <ac:spMkLst>
            <pc:docMk/>
            <pc:sldMk cId="2278260113" sldId="1665"/>
            <ac:spMk id="27" creationId="{5AC32AC5-D64F-40D8-B5F1-E9AAE2DDF983}"/>
          </ac:spMkLst>
        </pc:spChg>
        <pc:spChg chg="add mod">
          <ac:chgData name="" userId="3b99287881d56c4f" providerId="LiveId" clId="{B666D5F4-6C92-4143-BC4E-32B7B28C5858}" dt="2020-08-14T03:01:28.827" v="3184" actId="1076"/>
          <ac:spMkLst>
            <pc:docMk/>
            <pc:sldMk cId="2278260113" sldId="1665"/>
            <ac:spMk id="28" creationId="{08978359-DC59-456E-9DA6-5EBCE1E9AC03}"/>
          </ac:spMkLst>
        </pc:spChg>
        <pc:spChg chg="add mod">
          <ac:chgData name="" userId="3b99287881d56c4f" providerId="LiveId" clId="{B666D5F4-6C92-4143-BC4E-32B7B28C5858}" dt="2020-08-14T03:01:28.827" v="3184" actId="1076"/>
          <ac:spMkLst>
            <pc:docMk/>
            <pc:sldMk cId="2278260113" sldId="1665"/>
            <ac:spMk id="29" creationId="{AA09BC3D-FE86-46AD-B750-A58E5C4ACE43}"/>
          </ac:spMkLst>
        </pc:spChg>
        <pc:spChg chg="add del mod">
          <ac:chgData name="" userId="3b99287881d56c4f" providerId="LiveId" clId="{B666D5F4-6C92-4143-BC4E-32B7B28C5858}" dt="2020-08-14T02:28:32.482" v="2897" actId="478"/>
          <ac:spMkLst>
            <pc:docMk/>
            <pc:sldMk cId="2278260113" sldId="1665"/>
            <ac:spMk id="30" creationId="{0ACC3173-06D2-4828-A105-09EB760F71BD}"/>
          </ac:spMkLst>
        </pc:spChg>
        <pc:spChg chg="add mod">
          <ac:chgData name="" userId="3b99287881d56c4f" providerId="LiveId" clId="{B666D5F4-6C92-4143-BC4E-32B7B28C5858}" dt="2020-08-14T03:01:28.827" v="3184" actId="1076"/>
          <ac:spMkLst>
            <pc:docMk/>
            <pc:sldMk cId="2278260113" sldId="1665"/>
            <ac:spMk id="31" creationId="{D3FF5475-2E43-40D6-B0B9-584D90C2CE66}"/>
          </ac:spMkLst>
        </pc:spChg>
        <pc:spChg chg="add mod">
          <ac:chgData name="" userId="3b99287881d56c4f" providerId="LiveId" clId="{B666D5F4-6C92-4143-BC4E-32B7B28C5858}" dt="2020-08-14T03:01:28.827" v="3184" actId="1076"/>
          <ac:spMkLst>
            <pc:docMk/>
            <pc:sldMk cId="2278260113" sldId="1665"/>
            <ac:spMk id="32" creationId="{686B97B4-02D4-4FF3-AE5C-AFE4D1B27C17}"/>
          </ac:spMkLst>
        </pc:spChg>
        <pc:spChg chg="add del mod">
          <ac:chgData name="" userId="3b99287881d56c4f" providerId="LiveId" clId="{B666D5F4-6C92-4143-BC4E-32B7B28C5858}" dt="2020-08-14T01:16:50.438" v="2494" actId="478"/>
          <ac:spMkLst>
            <pc:docMk/>
            <pc:sldMk cId="2278260113" sldId="1665"/>
            <ac:spMk id="33" creationId="{BEAC8AD7-AEEE-4318-BEAC-CF7391FA0D3A}"/>
          </ac:spMkLst>
        </pc:spChg>
        <pc:spChg chg="add mod">
          <ac:chgData name="" userId="3b99287881d56c4f" providerId="LiveId" clId="{B666D5F4-6C92-4143-BC4E-32B7B28C5858}" dt="2020-08-14T03:06:49.859" v="3250" actId="1076"/>
          <ac:spMkLst>
            <pc:docMk/>
            <pc:sldMk cId="2278260113" sldId="1665"/>
            <ac:spMk id="40" creationId="{75F28632-94C7-47A3-B990-8A822AEB8739}"/>
          </ac:spMkLst>
        </pc:spChg>
        <pc:spChg chg="add mod">
          <ac:chgData name="" userId="3b99287881d56c4f" providerId="LiveId" clId="{B666D5F4-6C92-4143-BC4E-32B7B28C5858}" dt="2020-08-14T03:06:49.859" v="3250" actId="1076"/>
          <ac:spMkLst>
            <pc:docMk/>
            <pc:sldMk cId="2278260113" sldId="1665"/>
            <ac:spMk id="45" creationId="{6FF46FAB-2021-466D-825F-969E7517E08E}"/>
          </ac:spMkLst>
        </pc:spChg>
        <pc:spChg chg="add mod">
          <ac:chgData name="" userId="3b99287881d56c4f" providerId="LiveId" clId="{B666D5F4-6C92-4143-BC4E-32B7B28C5858}" dt="2020-08-14T03:02:22.259" v="3199" actId="1076"/>
          <ac:spMkLst>
            <pc:docMk/>
            <pc:sldMk cId="2278260113" sldId="1665"/>
            <ac:spMk id="46" creationId="{FE939366-8C68-4751-B7FA-E793977C6617}"/>
          </ac:spMkLst>
        </pc:spChg>
        <pc:spChg chg="add mod">
          <ac:chgData name="" userId="3b99287881d56c4f" providerId="LiveId" clId="{B666D5F4-6C92-4143-BC4E-32B7B28C5858}" dt="2020-08-14T03:01:43.995" v="3189" actId="1076"/>
          <ac:spMkLst>
            <pc:docMk/>
            <pc:sldMk cId="2278260113" sldId="1665"/>
            <ac:spMk id="47" creationId="{ED5B753D-72DC-4292-9F35-36FBD28FFA27}"/>
          </ac:spMkLst>
        </pc:spChg>
        <pc:spChg chg="mod">
          <ac:chgData name="" userId="3b99287881d56c4f" providerId="LiveId" clId="{B666D5F4-6C92-4143-BC4E-32B7B28C5858}" dt="2020-08-14T03:00:39.039" v="3177" actId="692"/>
          <ac:spMkLst>
            <pc:docMk/>
            <pc:sldMk cId="2278260113" sldId="1665"/>
            <ac:spMk id="50" creationId="{9FB22D57-623E-4C36-BDA7-743CB59C066C}"/>
          </ac:spMkLst>
        </pc:spChg>
        <pc:spChg chg="add mod">
          <ac:chgData name="" userId="3b99287881d56c4f" providerId="LiveId" clId="{B666D5F4-6C92-4143-BC4E-32B7B28C5858}" dt="2020-08-14T03:01:53.637" v="3191" actId="1076"/>
          <ac:spMkLst>
            <pc:docMk/>
            <pc:sldMk cId="2278260113" sldId="1665"/>
            <ac:spMk id="51" creationId="{7EB882A2-E9C5-4818-92EA-0ED52C2FD4DE}"/>
          </ac:spMkLst>
        </pc:spChg>
        <pc:spChg chg="add mod">
          <ac:chgData name="" userId="3b99287881d56c4f" providerId="LiveId" clId="{B666D5F4-6C92-4143-BC4E-32B7B28C5858}" dt="2020-08-14T03:01:53.637" v="3191" actId="1076"/>
          <ac:spMkLst>
            <pc:docMk/>
            <pc:sldMk cId="2278260113" sldId="1665"/>
            <ac:spMk id="52" creationId="{C9F747F4-74DC-451A-8A81-57F6D1A667AD}"/>
          </ac:spMkLst>
        </pc:spChg>
        <pc:spChg chg="add mod">
          <ac:chgData name="" userId="3b99287881d56c4f" providerId="LiveId" clId="{B666D5F4-6C92-4143-BC4E-32B7B28C5858}" dt="2020-08-14T03:04:55.110" v="3224" actId="20577"/>
          <ac:spMkLst>
            <pc:docMk/>
            <pc:sldMk cId="2278260113" sldId="1665"/>
            <ac:spMk id="53" creationId="{8EF19D97-BE19-4882-A4A2-99339A1A1D5F}"/>
          </ac:spMkLst>
        </pc:spChg>
        <pc:spChg chg="add mod">
          <ac:chgData name="" userId="3b99287881d56c4f" providerId="LiveId" clId="{B666D5F4-6C92-4143-BC4E-32B7B28C5858}" dt="2020-08-14T03:04:58.414" v="3226" actId="20577"/>
          <ac:spMkLst>
            <pc:docMk/>
            <pc:sldMk cId="2278260113" sldId="1665"/>
            <ac:spMk id="54" creationId="{FFCC253B-B6CB-4016-9FE4-5D58661F8B70}"/>
          </ac:spMkLst>
        </pc:spChg>
        <pc:spChg chg="add mod">
          <ac:chgData name="" userId="3b99287881d56c4f" providerId="LiveId" clId="{B666D5F4-6C92-4143-BC4E-32B7B28C5858}" dt="2020-08-14T03:01:53.637" v="3191" actId="1076"/>
          <ac:spMkLst>
            <pc:docMk/>
            <pc:sldMk cId="2278260113" sldId="1665"/>
            <ac:spMk id="55" creationId="{8618F6E3-5CE6-4876-9E27-0416962A042C}"/>
          </ac:spMkLst>
        </pc:spChg>
        <pc:spChg chg="add mod">
          <ac:chgData name="" userId="3b99287881d56c4f" providerId="LiveId" clId="{B666D5F4-6C92-4143-BC4E-32B7B28C5858}" dt="2020-08-14T03:01:15.274" v="3183" actId="14100"/>
          <ac:spMkLst>
            <pc:docMk/>
            <pc:sldMk cId="2278260113" sldId="1665"/>
            <ac:spMk id="56" creationId="{1338545F-0339-4C25-B4A4-7EF9092896FB}"/>
          </ac:spMkLst>
        </pc:spChg>
        <pc:grpChg chg="add mod">
          <ac:chgData name="" userId="3b99287881d56c4f" providerId="LiveId" clId="{B666D5F4-6C92-4143-BC4E-32B7B28C5858}" dt="2020-08-14T03:01:53.637" v="3191" actId="1076"/>
          <ac:grpSpMkLst>
            <pc:docMk/>
            <pc:sldMk cId="2278260113" sldId="1665"/>
            <ac:grpSpMk id="48" creationId="{DD7FC21A-B606-48E7-908F-FEEE46537F41}"/>
          </ac:grpSpMkLst>
        </pc:grpChg>
        <pc:picChg chg="add del mod">
          <ac:chgData name="" userId="3b99287881d56c4f" providerId="LiveId" clId="{B666D5F4-6C92-4143-BC4E-32B7B28C5858}" dt="2020-08-13T18:07:01.312" v="2234" actId="478"/>
          <ac:picMkLst>
            <pc:docMk/>
            <pc:sldMk cId="2278260113" sldId="1665"/>
            <ac:picMk id="1026" creationId="{16E1261D-FC4D-4EF1-B004-890ECB7A7ABA}"/>
          </ac:picMkLst>
        </pc:picChg>
        <pc:cxnChg chg="add mod">
          <ac:chgData name="" userId="3b99287881d56c4f" providerId="LiveId" clId="{B666D5F4-6C92-4143-BC4E-32B7B28C5858}" dt="2020-08-14T03:06:49.859" v="3250" actId="1076"/>
          <ac:cxnSpMkLst>
            <pc:docMk/>
            <pc:sldMk cId="2278260113" sldId="1665"/>
            <ac:cxnSpMk id="35" creationId="{2CCD9CD2-D497-4408-A363-991A4EF50462}"/>
          </ac:cxnSpMkLst>
        </pc:cxnChg>
        <pc:cxnChg chg="add mod">
          <ac:chgData name="" userId="3b99287881d56c4f" providerId="LiveId" clId="{B666D5F4-6C92-4143-BC4E-32B7B28C5858}" dt="2020-08-14T03:06:49.859" v="3250" actId="1076"/>
          <ac:cxnSpMkLst>
            <pc:docMk/>
            <pc:sldMk cId="2278260113" sldId="1665"/>
            <ac:cxnSpMk id="41" creationId="{80B558C4-4547-4CD5-9892-6816462E5F53}"/>
          </ac:cxnSpMkLst>
        </pc:cxnChg>
      </pc:sldChg>
      <pc:sldChg chg="addSp delSp modSp add">
        <pc:chgData name="" userId="3b99287881d56c4f" providerId="LiveId" clId="{B666D5F4-6C92-4143-BC4E-32B7B28C5858}" dt="2020-08-14T02:14:28.152" v="2716" actId="207"/>
        <pc:sldMkLst>
          <pc:docMk/>
          <pc:sldMk cId="2433734927" sldId="1666"/>
        </pc:sldMkLst>
        <pc:spChg chg="del mod">
          <ac:chgData name="" userId="3b99287881d56c4f" providerId="LiveId" clId="{B666D5F4-6C92-4143-BC4E-32B7B28C5858}" dt="2020-08-13T17:14:42.994" v="670" actId="478"/>
          <ac:spMkLst>
            <pc:docMk/>
            <pc:sldMk cId="2433734927" sldId="1666"/>
            <ac:spMk id="2" creationId="{F7DDBABD-DBF8-4228-BBFC-EC13EB176253}"/>
          </ac:spMkLst>
        </pc:spChg>
        <pc:spChg chg="mod">
          <ac:chgData name="" userId="3b99287881d56c4f" providerId="LiveId" clId="{B666D5F4-6C92-4143-BC4E-32B7B28C5858}" dt="2020-08-13T14:46:51.536" v="572"/>
          <ac:spMkLst>
            <pc:docMk/>
            <pc:sldMk cId="2433734927" sldId="1666"/>
            <ac:spMk id="8" creationId="{876B85C8-A1D5-1D4F-8524-33C9EC985B61}"/>
          </ac:spMkLst>
        </pc:spChg>
        <pc:spChg chg="add del mod">
          <ac:chgData name="" userId="3b99287881d56c4f" providerId="LiveId" clId="{B666D5F4-6C92-4143-BC4E-32B7B28C5858}" dt="2020-08-13T17:25:33.220" v="1203" actId="478"/>
          <ac:spMkLst>
            <pc:docMk/>
            <pc:sldMk cId="2433734927" sldId="1666"/>
            <ac:spMk id="9" creationId="{F537EDCF-B62C-4B3D-927F-20791FCCE054}"/>
          </ac:spMkLst>
        </pc:spChg>
        <pc:graphicFrameChg chg="add del modGraphic">
          <ac:chgData name="" userId="3b99287881d56c4f" providerId="LiveId" clId="{B666D5F4-6C92-4143-BC4E-32B7B28C5858}" dt="2020-08-13T17:14:39.100" v="668" actId="478"/>
          <ac:graphicFrameMkLst>
            <pc:docMk/>
            <pc:sldMk cId="2433734927" sldId="1666"/>
            <ac:graphicFrameMk id="4" creationId="{2AD69126-4760-4DD8-99C8-5CBF095F27F2}"/>
          </ac:graphicFrameMkLst>
        </pc:graphicFrameChg>
        <pc:graphicFrameChg chg="mod modGraphic">
          <ac:chgData name="" userId="3b99287881d56c4f" providerId="LiveId" clId="{B666D5F4-6C92-4143-BC4E-32B7B28C5858}" dt="2020-08-14T02:14:28.152" v="2716" actId="207"/>
          <ac:graphicFrameMkLst>
            <pc:docMk/>
            <pc:sldMk cId="2433734927" sldId="1666"/>
            <ac:graphicFrameMk id="10" creationId="{CFEF64B1-57D6-4E38-A319-2A2D4342B842}"/>
          </ac:graphicFrameMkLst>
        </pc:graphicFrameChg>
        <pc:picChg chg="add del mod">
          <ac:chgData name="" userId="3b99287881d56c4f" providerId="LiveId" clId="{B666D5F4-6C92-4143-BC4E-32B7B28C5858}" dt="2020-08-13T17:14:40.458" v="669" actId="478"/>
          <ac:picMkLst>
            <pc:docMk/>
            <pc:sldMk cId="2433734927" sldId="1666"/>
            <ac:picMk id="5" creationId="{5B9651A7-CA60-43FE-8CA8-82BB6B7DCD20}"/>
          </ac:picMkLst>
        </pc:picChg>
        <pc:picChg chg="add del mod">
          <ac:chgData name="" userId="3b99287881d56c4f" providerId="LiveId" clId="{B666D5F4-6C92-4143-BC4E-32B7B28C5858}" dt="2020-08-13T17:14:40.458" v="669" actId="478"/>
          <ac:picMkLst>
            <pc:docMk/>
            <pc:sldMk cId="2433734927" sldId="1666"/>
            <ac:picMk id="7" creationId="{E57C4B71-97C3-42F6-AB05-E024016501A8}"/>
          </ac:picMkLst>
        </pc:picChg>
      </pc:sldChg>
      <pc:sldChg chg="addSp delSp modSp add ord">
        <pc:chgData name="" userId="3b99287881d56c4f" providerId="LiveId" clId="{B666D5F4-6C92-4143-BC4E-32B7B28C5858}" dt="2020-08-14T03:31:54.244" v="3479" actId="1076"/>
        <pc:sldMkLst>
          <pc:docMk/>
          <pc:sldMk cId="3210235994" sldId="1667"/>
        </pc:sldMkLst>
        <pc:spChg chg="mod">
          <ac:chgData name="" userId="3b99287881d56c4f" providerId="LiveId" clId="{B666D5F4-6C92-4143-BC4E-32B7B28C5858}" dt="2020-08-14T03:30:00.092" v="3474" actId="1076"/>
          <ac:spMkLst>
            <pc:docMk/>
            <pc:sldMk cId="3210235994" sldId="1667"/>
            <ac:spMk id="2" creationId="{F7DDBABD-DBF8-4228-BBFC-EC13EB176253}"/>
          </ac:spMkLst>
        </pc:spChg>
        <pc:spChg chg="add del mod">
          <ac:chgData name="" userId="3b99287881d56c4f" providerId="LiveId" clId="{B666D5F4-6C92-4143-BC4E-32B7B28C5858}" dt="2020-08-14T03:27:29.640" v="3424" actId="478"/>
          <ac:spMkLst>
            <pc:docMk/>
            <pc:sldMk cId="3210235994" sldId="1667"/>
            <ac:spMk id="12" creationId="{D1761369-800F-42E0-9D6B-E3C95E017927}"/>
          </ac:spMkLst>
        </pc:spChg>
        <pc:spChg chg="add del mod">
          <ac:chgData name="" userId="3b99287881d56c4f" providerId="LiveId" clId="{B666D5F4-6C92-4143-BC4E-32B7B28C5858}" dt="2020-08-14T03:27:31.836" v="3425" actId="478"/>
          <ac:spMkLst>
            <pc:docMk/>
            <pc:sldMk cId="3210235994" sldId="1667"/>
            <ac:spMk id="13" creationId="{BAFC2E07-1F0C-446E-AB04-42EC264ADDC9}"/>
          </ac:spMkLst>
        </pc:spChg>
        <pc:spChg chg="add del mod topLvl">
          <ac:chgData name="" userId="3b99287881d56c4f" providerId="LiveId" clId="{B666D5F4-6C92-4143-BC4E-32B7B28C5858}" dt="2020-08-14T03:28:09.504" v="3435" actId="478"/>
          <ac:spMkLst>
            <pc:docMk/>
            <pc:sldMk cId="3210235994" sldId="1667"/>
            <ac:spMk id="14" creationId="{F33CB1CF-3052-4B52-812B-EE050CBB6CDC}"/>
          </ac:spMkLst>
        </pc:spChg>
        <pc:spChg chg="add del mod">
          <ac:chgData name="" userId="3b99287881d56c4f" providerId="LiveId" clId="{B666D5F4-6C92-4143-BC4E-32B7B28C5858}" dt="2020-08-14T03:27:25.185" v="3423" actId="478"/>
          <ac:spMkLst>
            <pc:docMk/>
            <pc:sldMk cId="3210235994" sldId="1667"/>
            <ac:spMk id="16" creationId="{30F24DFE-C5AB-4664-93EF-D66CA02DB537}"/>
          </ac:spMkLst>
        </pc:spChg>
        <pc:spChg chg="add mod">
          <ac:chgData name="" userId="3b99287881d56c4f" providerId="LiveId" clId="{B666D5F4-6C92-4143-BC4E-32B7B28C5858}" dt="2020-08-14T03:29:56.571" v="3473" actId="14100"/>
          <ac:spMkLst>
            <pc:docMk/>
            <pc:sldMk cId="3210235994" sldId="1667"/>
            <ac:spMk id="17" creationId="{99FADFE5-A9C2-4946-820B-07F3D365CE24}"/>
          </ac:spMkLst>
        </pc:spChg>
        <pc:spChg chg="add del mod">
          <ac:chgData name="" userId="3b99287881d56c4f" providerId="LiveId" clId="{B666D5F4-6C92-4143-BC4E-32B7B28C5858}" dt="2020-08-14T03:30:00.575" v="3476"/>
          <ac:spMkLst>
            <pc:docMk/>
            <pc:sldMk cId="3210235994" sldId="1667"/>
            <ac:spMk id="18" creationId="{B2625C09-0920-4957-8744-A31F94226C49}"/>
          </ac:spMkLst>
        </pc:spChg>
        <pc:grpChg chg="add del mod">
          <ac:chgData name="" userId="3b99287881d56c4f" providerId="LiveId" clId="{B666D5F4-6C92-4143-BC4E-32B7B28C5858}" dt="2020-08-14T03:28:09.504" v="3435" actId="478"/>
          <ac:grpSpMkLst>
            <pc:docMk/>
            <pc:sldMk cId="3210235994" sldId="1667"/>
            <ac:grpSpMk id="15" creationId="{53E7CDCD-3D6A-49D5-8BA2-CCBCB9D76F58}"/>
          </ac:grpSpMkLst>
        </pc:grpChg>
        <pc:graphicFrameChg chg="mod modGraphic">
          <ac:chgData name="" userId="3b99287881d56c4f" providerId="LiveId" clId="{B666D5F4-6C92-4143-BC4E-32B7B28C5858}" dt="2020-08-14T02:16:26.330" v="2737" actId="14100"/>
          <ac:graphicFrameMkLst>
            <pc:docMk/>
            <pc:sldMk cId="3210235994" sldId="1667"/>
            <ac:graphicFrameMk id="4" creationId="{2AD69126-4760-4DD8-99C8-5CBF095F27F2}"/>
          </ac:graphicFrameMkLst>
        </pc:graphicFrameChg>
        <pc:picChg chg="del">
          <ac:chgData name="" userId="3b99287881d56c4f" providerId="LiveId" clId="{B666D5F4-6C92-4143-BC4E-32B7B28C5858}" dt="2020-08-14T02:07:02.133" v="2624" actId="478"/>
          <ac:picMkLst>
            <pc:docMk/>
            <pc:sldMk cId="3210235994" sldId="1667"/>
            <ac:picMk id="5" creationId="{5B9651A7-CA60-43FE-8CA8-82BB6B7DCD20}"/>
          </ac:picMkLst>
        </pc:picChg>
        <pc:picChg chg="add del mod">
          <ac:chgData name="" userId="3b99287881d56c4f" providerId="LiveId" clId="{B666D5F4-6C92-4143-BC4E-32B7B28C5858}" dt="2020-08-14T02:08:20.064" v="2631"/>
          <ac:picMkLst>
            <pc:docMk/>
            <pc:sldMk cId="3210235994" sldId="1667"/>
            <ac:picMk id="6" creationId="{926852D0-210A-42D1-913D-1B13A14FA158}"/>
          </ac:picMkLst>
        </pc:picChg>
        <pc:picChg chg="del">
          <ac:chgData name="" userId="3b99287881d56c4f" providerId="LiveId" clId="{B666D5F4-6C92-4143-BC4E-32B7B28C5858}" dt="2020-08-14T02:07:02.622" v="2625" actId="478"/>
          <ac:picMkLst>
            <pc:docMk/>
            <pc:sldMk cId="3210235994" sldId="1667"/>
            <ac:picMk id="7" creationId="{E57C4B71-97C3-42F6-AB05-E024016501A8}"/>
          </ac:picMkLst>
        </pc:picChg>
        <pc:picChg chg="add del mod topLvl">
          <ac:chgData name="" userId="3b99287881d56c4f" providerId="LiveId" clId="{B666D5F4-6C92-4143-BC4E-32B7B28C5858}" dt="2020-08-14T03:31:41.509" v="3477" actId="478"/>
          <ac:picMkLst>
            <pc:docMk/>
            <pc:sldMk cId="3210235994" sldId="1667"/>
            <ac:picMk id="10" creationId="{3BA4730F-FDA6-47EF-B4CE-ACCF7D32A24D}"/>
          </ac:picMkLst>
        </pc:picChg>
        <pc:picChg chg="add mod">
          <ac:chgData name="" userId="3b99287881d56c4f" providerId="LiveId" clId="{B666D5F4-6C92-4143-BC4E-32B7B28C5858}" dt="2020-08-14T03:28:05.364" v="3434" actId="1076"/>
          <ac:picMkLst>
            <pc:docMk/>
            <pc:sldMk cId="3210235994" sldId="1667"/>
            <ac:picMk id="11" creationId="{E92AE1CF-BC83-4066-A2D6-1FC96DD418B2}"/>
          </ac:picMkLst>
        </pc:picChg>
        <pc:picChg chg="add mod">
          <ac:chgData name="" userId="3b99287881d56c4f" providerId="LiveId" clId="{B666D5F4-6C92-4143-BC4E-32B7B28C5858}" dt="2020-08-14T03:31:54.244" v="3479" actId="1076"/>
          <ac:picMkLst>
            <pc:docMk/>
            <pc:sldMk cId="3210235994" sldId="1667"/>
            <ac:picMk id="20" creationId="{37E30011-03DB-4B99-9848-00A3C388450C}"/>
          </ac:picMkLst>
        </pc:picChg>
      </pc:sldChg>
      <pc:sldChg chg="delSp modSp add">
        <pc:chgData name="" userId="3b99287881d56c4f" providerId="LiveId" clId="{B666D5F4-6C92-4143-BC4E-32B7B28C5858}" dt="2020-08-14T00:38:43.949" v="2275" actId="478"/>
        <pc:sldMkLst>
          <pc:docMk/>
          <pc:sldMk cId="294933225" sldId="1668"/>
        </pc:sldMkLst>
        <pc:spChg chg="del">
          <ac:chgData name="" userId="3b99287881d56c4f" providerId="LiveId" clId="{B666D5F4-6C92-4143-BC4E-32B7B28C5858}" dt="2020-08-14T00:38:42.237" v="2273" actId="478"/>
          <ac:spMkLst>
            <pc:docMk/>
            <pc:sldMk cId="294933225" sldId="1668"/>
            <ac:spMk id="3" creationId="{79E75E47-84F4-504E-AD0A-7C7BC9D2AE6E}"/>
          </ac:spMkLst>
        </pc:spChg>
        <pc:spChg chg="del">
          <ac:chgData name="" userId="3b99287881d56c4f" providerId="LiveId" clId="{B666D5F4-6C92-4143-BC4E-32B7B28C5858}" dt="2020-08-14T00:38:43.118" v="2274" actId="478"/>
          <ac:spMkLst>
            <pc:docMk/>
            <pc:sldMk cId="294933225" sldId="1668"/>
            <ac:spMk id="4" creationId="{EA546D6B-17AA-4C5C-98D0-C6EB7D2CA502}"/>
          </ac:spMkLst>
        </pc:spChg>
        <pc:spChg chg="del">
          <ac:chgData name="" userId="3b99287881d56c4f" providerId="LiveId" clId="{B666D5F4-6C92-4143-BC4E-32B7B28C5858}" dt="2020-08-14T00:38:43.949" v="2275" actId="478"/>
          <ac:spMkLst>
            <pc:docMk/>
            <pc:sldMk cId="294933225" sldId="1668"/>
            <ac:spMk id="5" creationId="{54AAB15B-821E-4B0D-B254-933416816B73}"/>
          </ac:spMkLst>
        </pc:spChg>
        <pc:spChg chg="del">
          <ac:chgData name="" userId="3b99287881d56c4f" providerId="LiveId" clId="{B666D5F4-6C92-4143-BC4E-32B7B28C5858}" dt="2020-08-14T00:38:43.949" v="2275" actId="478"/>
          <ac:spMkLst>
            <pc:docMk/>
            <pc:sldMk cId="294933225" sldId="1668"/>
            <ac:spMk id="6" creationId="{D9A88192-DB0B-4A1E-AB6C-15B7747F66CB}"/>
          </ac:spMkLst>
        </pc:spChg>
        <pc:spChg chg="del">
          <ac:chgData name="" userId="3b99287881d56c4f" providerId="LiveId" clId="{B666D5F4-6C92-4143-BC4E-32B7B28C5858}" dt="2020-08-14T00:38:43.949" v="2275" actId="478"/>
          <ac:spMkLst>
            <pc:docMk/>
            <pc:sldMk cId="294933225" sldId="1668"/>
            <ac:spMk id="7" creationId="{A20C7AE0-3017-4A16-A772-4D473B5C36F8}"/>
          </ac:spMkLst>
        </pc:spChg>
        <pc:spChg chg="mod">
          <ac:chgData name="" userId="3b99287881d56c4f" providerId="LiveId" clId="{B666D5F4-6C92-4143-BC4E-32B7B28C5858}" dt="2020-08-14T00:38:40.046" v="2272" actId="20577"/>
          <ac:spMkLst>
            <pc:docMk/>
            <pc:sldMk cId="294933225" sldId="1668"/>
            <ac:spMk id="8" creationId="{876B85C8-A1D5-1D4F-8524-33C9EC985B61}"/>
          </ac:spMkLst>
        </pc:spChg>
      </pc:sldChg>
      <pc:sldChg chg="addSp delSp modSp add del">
        <pc:chgData name="" userId="3b99287881d56c4f" providerId="LiveId" clId="{B666D5F4-6C92-4143-BC4E-32B7B28C5858}" dt="2020-08-14T03:35:03.034" v="3498" actId="2696"/>
        <pc:sldMkLst>
          <pc:docMk/>
          <pc:sldMk cId="2141670051" sldId="1669"/>
        </pc:sldMkLst>
        <pc:spChg chg="add del">
          <ac:chgData name="" userId="3b99287881d56c4f" providerId="LiveId" clId="{B666D5F4-6C92-4143-BC4E-32B7B28C5858}" dt="2020-08-14T00:45:02.309" v="2282"/>
          <ac:spMkLst>
            <pc:docMk/>
            <pc:sldMk cId="2141670051" sldId="1669"/>
            <ac:spMk id="2" creationId="{529569EE-E4C1-4E5E-B1A6-3B551B82A9C8}"/>
          </ac:spMkLst>
        </pc:spChg>
        <pc:spChg chg="del">
          <ac:chgData name="" userId="3b99287881d56c4f" providerId="LiveId" clId="{B666D5F4-6C92-4143-BC4E-32B7B28C5858}" dt="2020-08-14T00:44:51.243" v="2280" actId="478"/>
          <ac:spMkLst>
            <pc:docMk/>
            <pc:sldMk cId="2141670051" sldId="1669"/>
            <ac:spMk id="3" creationId="{79E75E47-84F4-504E-AD0A-7C7BC9D2AE6E}"/>
          </ac:spMkLst>
        </pc:spChg>
        <pc:spChg chg="del">
          <ac:chgData name="" userId="3b99287881d56c4f" providerId="LiveId" clId="{B666D5F4-6C92-4143-BC4E-32B7B28C5858}" dt="2020-08-14T00:44:51.243" v="2280" actId="478"/>
          <ac:spMkLst>
            <pc:docMk/>
            <pc:sldMk cId="2141670051" sldId="1669"/>
            <ac:spMk id="4" creationId="{EA546D6B-17AA-4C5C-98D0-C6EB7D2CA502}"/>
          </ac:spMkLst>
        </pc:spChg>
        <pc:spChg chg="del">
          <ac:chgData name="" userId="3b99287881d56c4f" providerId="LiveId" clId="{B666D5F4-6C92-4143-BC4E-32B7B28C5858}" dt="2020-08-14T00:44:51.243" v="2280" actId="478"/>
          <ac:spMkLst>
            <pc:docMk/>
            <pc:sldMk cId="2141670051" sldId="1669"/>
            <ac:spMk id="5" creationId="{54AAB15B-821E-4B0D-B254-933416816B73}"/>
          </ac:spMkLst>
        </pc:spChg>
        <pc:spChg chg="del">
          <ac:chgData name="" userId="3b99287881d56c4f" providerId="LiveId" clId="{B666D5F4-6C92-4143-BC4E-32B7B28C5858}" dt="2020-08-14T00:44:51.243" v="2280" actId="478"/>
          <ac:spMkLst>
            <pc:docMk/>
            <pc:sldMk cId="2141670051" sldId="1669"/>
            <ac:spMk id="6" creationId="{D9A88192-DB0B-4A1E-AB6C-15B7747F66CB}"/>
          </ac:spMkLst>
        </pc:spChg>
        <pc:spChg chg="del">
          <ac:chgData name="" userId="3b99287881d56c4f" providerId="LiveId" clId="{B666D5F4-6C92-4143-BC4E-32B7B28C5858}" dt="2020-08-14T00:44:51.243" v="2280" actId="478"/>
          <ac:spMkLst>
            <pc:docMk/>
            <pc:sldMk cId="2141670051" sldId="1669"/>
            <ac:spMk id="7" creationId="{A20C7AE0-3017-4A16-A772-4D473B5C36F8}"/>
          </ac:spMkLst>
        </pc:spChg>
        <pc:spChg chg="mod">
          <ac:chgData name="" userId="3b99287881d56c4f" providerId="LiveId" clId="{B666D5F4-6C92-4143-BC4E-32B7B28C5858}" dt="2020-08-14T00:44:49.330" v="2279"/>
          <ac:spMkLst>
            <pc:docMk/>
            <pc:sldMk cId="2141670051" sldId="1669"/>
            <ac:spMk id="8" creationId="{876B85C8-A1D5-1D4F-8524-33C9EC985B61}"/>
          </ac:spMkLst>
        </pc:spChg>
        <pc:spChg chg="add mod">
          <ac:chgData name="" userId="3b99287881d56c4f" providerId="LiveId" clId="{B666D5F4-6C92-4143-BC4E-32B7B28C5858}" dt="2020-08-14T00:58:59.751" v="2424" actId="1076"/>
          <ac:spMkLst>
            <pc:docMk/>
            <pc:sldMk cId="2141670051" sldId="1669"/>
            <ac:spMk id="9" creationId="{A270C877-B62B-4AEA-B826-52726D41A9A8}"/>
          </ac:spMkLst>
        </pc:spChg>
        <pc:spChg chg="add mod">
          <ac:chgData name="" userId="3b99287881d56c4f" providerId="LiveId" clId="{B666D5F4-6C92-4143-BC4E-32B7B28C5858}" dt="2020-08-14T00:59:11.006" v="2427" actId="1076"/>
          <ac:spMkLst>
            <pc:docMk/>
            <pc:sldMk cId="2141670051" sldId="1669"/>
            <ac:spMk id="10" creationId="{365A332E-E091-4FAB-8846-03BF99388A90}"/>
          </ac:spMkLst>
        </pc:spChg>
        <pc:picChg chg="add mod">
          <ac:chgData name="" userId="3b99287881d56c4f" providerId="LiveId" clId="{B666D5F4-6C92-4143-BC4E-32B7B28C5858}" dt="2020-08-14T00:59:15.602" v="2429" actId="1076"/>
          <ac:picMkLst>
            <pc:docMk/>
            <pc:sldMk cId="2141670051" sldId="1669"/>
            <ac:picMk id="2051" creationId="{CD5E6EFE-2E9B-4BF0-884C-93C3B4F4AD6E}"/>
          </ac:picMkLst>
        </pc:picChg>
      </pc:sldChg>
      <pc:sldChg chg="add">
        <pc:chgData name="" userId="3b99287881d56c4f" providerId="LiveId" clId="{B666D5F4-6C92-4143-BC4E-32B7B28C5858}" dt="2020-08-14T00:44:41.694" v="2278"/>
        <pc:sldMkLst>
          <pc:docMk/>
          <pc:sldMk cId="964959033" sldId="1670"/>
        </pc:sldMkLst>
      </pc:sldChg>
      <pc:sldChg chg="addSp delSp modSp add">
        <pc:chgData name="" userId="3b99287881d56c4f" providerId="LiveId" clId="{B666D5F4-6C92-4143-BC4E-32B7B28C5858}" dt="2020-08-14T01:08:15.656" v="2443" actId="20577"/>
        <pc:sldMkLst>
          <pc:docMk/>
          <pc:sldMk cId="4259355507" sldId="1671"/>
        </pc:sldMkLst>
        <pc:spChg chg="mod">
          <ac:chgData name="" userId="3b99287881d56c4f" providerId="LiveId" clId="{B666D5F4-6C92-4143-BC4E-32B7B28C5858}" dt="2020-08-14T01:08:15.656" v="2443" actId="20577"/>
          <ac:spMkLst>
            <pc:docMk/>
            <pc:sldMk cId="4259355507" sldId="1671"/>
            <ac:spMk id="8" creationId="{876B85C8-A1D5-1D4F-8524-33C9EC985B61}"/>
          </ac:spMkLst>
        </pc:spChg>
        <pc:spChg chg="del">
          <ac:chgData name="" userId="3b99287881d56c4f" providerId="LiveId" clId="{B666D5F4-6C92-4143-BC4E-32B7B28C5858}" dt="2020-08-14T01:07:45.167" v="2434" actId="478"/>
          <ac:spMkLst>
            <pc:docMk/>
            <pc:sldMk cId="4259355507" sldId="1671"/>
            <ac:spMk id="9" creationId="{A270C877-B62B-4AEA-B826-52726D41A9A8}"/>
          </ac:spMkLst>
        </pc:spChg>
        <pc:spChg chg="del">
          <ac:chgData name="" userId="3b99287881d56c4f" providerId="LiveId" clId="{B666D5F4-6C92-4143-BC4E-32B7B28C5858}" dt="2020-08-14T01:07:43.841" v="2433" actId="478"/>
          <ac:spMkLst>
            <pc:docMk/>
            <pc:sldMk cId="4259355507" sldId="1671"/>
            <ac:spMk id="10" creationId="{365A332E-E091-4FAB-8846-03BF99388A90}"/>
          </ac:spMkLst>
        </pc:spChg>
        <pc:picChg chg="add mod">
          <ac:chgData name="" userId="3b99287881d56c4f" providerId="LiveId" clId="{B666D5F4-6C92-4143-BC4E-32B7B28C5858}" dt="2020-08-14T01:07:53.751" v="2436" actId="1076"/>
          <ac:picMkLst>
            <pc:docMk/>
            <pc:sldMk cId="4259355507" sldId="1671"/>
            <ac:picMk id="3" creationId="{73F7EB4D-D253-47D4-9D5C-263D6312802A}"/>
          </ac:picMkLst>
        </pc:picChg>
        <pc:picChg chg="add mod">
          <ac:chgData name="" userId="3b99287881d56c4f" providerId="LiveId" clId="{B666D5F4-6C92-4143-BC4E-32B7B28C5858}" dt="2020-08-14T01:07:59.551" v="2438" actId="1076"/>
          <ac:picMkLst>
            <pc:docMk/>
            <pc:sldMk cId="4259355507" sldId="1671"/>
            <ac:picMk id="5" creationId="{7FE3415E-6973-4CBD-B6FD-3A6F7083270A}"/>
          </ac:picMkLst>
        </pc:picChg>
        <pc:picChg chg="del mod">
          <ac:chgData name="" userId="3b99287881d56c4f" providerId="LiveId" clId="{B666D5F4-6C92-4143-BC4E-32B7B28C5858}" dt="2020-08-14T01:07:42.142" v="2432" actId="478"/>
          <ac:picMkLst>
            <pc:docMk/>
            <pc:sldMk cId="4259355507" sldId="1671"/>
            <ac:picMk id="2051" creationId="{CD5E6EFE-2E9B-4BF0-884C-93C3B4F4AD6E}"/>
          </ac:picMkLst>
        </pc:picChg>
      </pc:sldChg>
      <pc:sldChg chg="addSp delSp modSp add">
        <pc:chgData name="" userId="3b99287881d56c4f" providerId="LiveId" clId="{B666D5F4-6C92-4143-BC4E-32B7B28C5858}" dt="2020-08-14T01:09:38.668" v="2452"/>
        <pc:sldMkLst>
          <pc:docMk/>
          <pc:sldMk cId="1735695764" sldId="1672"/>
        </pc:sldMkLst>
        <pc:spChg chg="mod">
          <ac:chgData name="" userId="3b99287881d56c4f" providerId="LiveId" clId="{B666D5F4-6C92-4143-BC4E-32B7B28C5858}" dt="2020-08-14T01:09:38.668" v="2452"/>
          <ac:spMkLst>
            <pc:docMk/>
            <pc:sldMk cId="1735695764" sldId="1672"/>
            <ac:spMk id="8" creationId="{876B85C8-A1D5-1D4F-8524-33C9EC985B61}"/>
          </ac:spMkLst>
        </pc:spChg>
        <pc:picChg chg="del">
          <ac:chgData name="" userId="3b99287881d56c4f" providerId="LiveId" clId="{B666D5F4-6C92-4143-BC4E-32B7B28C5858}" dt="2020-08-14T01:08:11.183" v="2440" actId="478"/>
          <ac:picMkLst>
            <pc:docMk/>
            <pc:sldMk cId="1735695764" sldId="1672"/>
            <ac:picMk id="3" creationId="{73F7EB4D-D253-47D4-9D5C-263D6312802A}"/>
          </ac:picMkLst>
        </pc:picChg>
        <pc:picChg chg="add mod">
          <ac:chgData name="" userId="3b99287881d56c4f" providerId="LiveId" clId="{B666D5F4-6C92-4143-BC4E-32B7B28C5858}" dt="2020-08-14T01:08:55.754" v="2444" actId="931"/>
          <ac:picMkLst>
            <pc:docMk/>
            <pc:sldMk cId="1735695764" sldId="1672"/>
            <ac:picMk id="4" creationId="{A87FB5F6-F980-475A-B982-8C5B569CD74C}"/>
          </ac:picMkLst>
        </pc:picChg>
        <pc:picChg chg="del">
          <ac:chgData name="" userId="3b99287881d56c4f" providerId="LiveId" clId="{B666D5F4-6C92-4143-BC4E-32B7B28C5858}" dt="2020-08-14T01:08:11.183" v="2440" actId="478"/>
          <ac:picMkLst>
            <pc:docMk/>
            <pc:sldMk cId="1735695764" sldId="1672"/>
            <ac:picMk id="5" creationId="{7FE3415E-6973-4CBD-B6FD-3A6F7083270A}"/>
          </ac:picMkLst>
        </pc:picChg>
      </pc:sldChg>
      <pc:sldChg chg="addSp delSp modSp add">
        <pc:chgData name="" userId="3b99287881d56c4f" providerId="LiveId" clId="{B666D5F4-6C92-4143-BC4E-32B7B28C5858}" dt="2020-08-14T01:11:29.527" v="2458" actId="931"/>
        <pc:sldMkLst>
          <pc:docMk/>
          <pc:sldMk cId="679539059" sldId="1673"/>
        </pc:sldMkLst>
        <pc:spChg chg="mod">
          <ac:chgData name="" userId="3b99287881d56c4f" providerId="LiveId" clId="{B666D5F4-6C92-4143-BC4E-32B7B28C5858}" dt="2020-08-14T01:11:05.916" v="2455"/>
          <ac:spMkLst>
            <pc:docMk/>
            <pc:sldMk cId="679539059" sldId="1673"/>
            <ac:spMk id="8" creationId="{876B85C8-A1D5-1D4F-8524-33C9EC985B61}"/>
          </ac:spMkLst>
        </pc:spChg>
        <pc:picChg chg="add mod">
          <ac:chgData name="" userId="3b99287881d56c4f" providerId="LiveId" clId="{B666D5F4-6C92-4143-BC4E-32B7B28C5858}" dt="2020-08-14T01:11:29.527" v="2458" actId="931"/>
          <ac:picMkLst>
            <pc:docMk/>
            <pc:sldMk cId="679539059" sldId="1673"/>
            <ac:picMk id="3" creationId="{0A99A752-1433-47DE-86DD-3768EBCAEA13}"/>
          </ac:picMkLst>
        </pc:picChg>
        <pc:picChg chg="del">
          <ac:chgData name="" userId="3b99287881d56c4f" providerId="LiveId" clId="{B666D5F4-6C92-4143-BC4E-32B7B28C5858}" dt="2020-08-14T01:09:45.534" v="2454" actId="478"/>
          <ac:picMkLst>
            <pc:docMk/>
            <pc:sldMk cId="679539059" sldId="1673"/>
            <ac:picMk id="4" creationId="{A87FB5F6-F980-475A-B982-8C5B569CD74C}"/>
          </ac:picMkLst>
        </pc:picChg>
      </pc:sldChg>
      <pc:sldChg chg="addSp modSp add del">
        <pc:chgData name="" userId="3b99287881d56c4f" providerId="LiveId" clId="{B666D5F4-6C92-4143-BC4E-32B7B28C5858}" dt="2020-08-14T03:37:39.649" v="3505" actId="2696"/>
        <pc:sldMkLst>
          <pc:docMk/>
          <pc:sldMk cId="790357657" sldId="1674"/>
        </pc:sldMkLst>
        <pc:spChg chg="mod">
          <ac:chgData name="" userId="3b99287881d56c4f" providerId="LiveId" clId="{B666D5F4-6C92-4143-BC4E-32B7B28C5858}" dt="2020-08-14T01:11:21.594" v="2457"/>
          <ac:spMkLst>
            <pc:docMk/>
            <pc:sldMk cId="790357657" sldId="1674"/>
            <ac:spMk id="8" creationId="{876B85C8-A1D5-1D4F-8524-33C9EC985B61}"/>
          </ac:spMkLst>
        </pc:spChg>
        <pc:picChg chg="add mod">
          <ac:chgData name="" userId="3b99287881d56c4f" providerId="LiveId" clId="{B666D5F4-6C92-4143-BC4E-32B7B28C5858}" dt="2020-08-14T01:11:37.319" v="2460" actId="1076"/>
          <ac:picMkLst>
            <pc:docMk/>
            <pc:sldMk cId="790357657" sldId="1674"/>
            <ac:picMk id="3" creationId="{192B30E2-A69D-47B0-9A9E-3CBDD30FA035}"/>
          </ac:picMkLst>
        </pc:picChg>
      </pc:sldChg>
      <pc:sldChg chg="modSp add">
        <pc:chgData name="" userId="3b99287881d56c4f" providerId="LiveId" clId="{B666D5F4-6C92-4143-BC4E-32B7B28C5858}" dt="2020-08-14T01:17:07.087" v="2497" actId="1076"/>
        <pc:sldMkLst>
          <pc:docMk/>
          <pc:sldMk cId="3477340151" sldId="1675"/>
        </pc:sldMkLst>
        <pc:spChg chg="mod">
          <ac:chgData name="" userId="3b99287881d56c4f" providerId="LiveId" clId="{B666D5F4-6C92-4143-BC4E-32B7B28C5858}" dt="2020-08-14T01:17:07.087" v="2497" actId="1076"/>
          <ac:spMkLst>
            <pc:docMk/>
            <pc:sldMk cId="3477340151" sldId="1675"/>
            <ac:spMk id="12" creationId="{5C78BE8F-5E25-4924-9008-579627CBD8F1}"/>
          </ac:spMkLst>
        </pc:spChg>
      </pc:sldChg>
      <pc:sldChg chg="add">
        <pc:chgData name="" userId="3b99287881d56c4f" providerId="LiveId" clId="{B666D5F4-6C92-4143-BC4E-32B7B28C5858}" dt="2020-08-14T02:04:38.139" v="2622"/>
        <pc:sldMkLst>
          <pc:docMk/>
          <pc:sldMk cId="1863673314" sldId="1676"/>
        </pc:sldMkLst>
      </pc:sldChg>
      <pc:sldChg chg="addSp delSp modSp add del">
        <pc:chgData name="" userId="3b99287881d56c4f" providerId="LiveId" clId="{B666D5F4-6C92-4143-BC4E-32B7B28C5858}" dt="2020-08-14T02:04:35.572" v="2621" actId="2696"/>
        <pc:sldMkLst>
          <pc:docMk/>
          <pc:sldMk cId="3920142474" sldId="1676"/>
        </pc:sldMkLst>
        <pc:spChg chg="del">
          <ac:chgData name="" userId="3b99287881d56c4f" providerId="LiveId" clId="{B666D5F4-6C92-4143-BC4E-32B7B28C5858}" dt="2020-08-14T01:22:24.782" v="2519" actId="478"/>
          <ac:spMkLst>
            <pc:docMk/>
            <pc:sldMk cId="3920142474" sldId="1676"/>
            <ac:spMk id="2" creationId="{F7DDBABD-DBF8-4228-BBFC-EC13EB176253}"/>
          </ac:spMkLst>
        </pc:spChg>
        <pc:spChg chg="mod">
          <ac:chgData name="" userId="3b99287881d56c4f" providerId="LiveId" clId="{B666D5F4-6C92-4143-BC4E-32B7B28C5858}" dt="2020-08-14T01:39:30.767" v="2606"/>
          <ac:spMkLst>
            <pc:docMk/>
            <pc:sldMk cId="3920142474" sldId="1676"/>
            <ac:spMk id="8" creationId="{876B85C8-A1D5-1D4F-8524-33C9EC985B61}"/>
          </ac:spMkLst>
        </pc:spChg>
        <pc:picChg chg="add mod">
          <ac:chgData name="" userId="3b99287881d56c4f" providerId="LiveId" clId="{B666D5F4-6C92-4143-BC4E-32B7B28C5858}" dt="2020-08-14T02:04:34.577" v="2620" actId="1076"/>
          <ac:picMkLst>
            <pc:docMk/>
            <pc:sldMk cId="3920142474" sldId="1676"/>
            <ac:picMk id="3074" creationId="{1B0736C7-7431-49D3-868E-A1D86D1C5C66}"/>
          </ac:picMkLst>
        </pc:picChg>
        <pc:picChg chg="add mod">
          <ac:chgData name="" userId="3b99287881d56c4f" providerId="LiveId" clId="{B666D5F4-6C92-4143-BC4E-32B7B28C5858}" dt="2020-08-14T01:44:20.232" v="2612" actId="1076"/>
          <ac:picMkLst>
            <pc:docMk/>
            <pc:sldMk cId="3920142474" sldId="1676"/>
            <ac:picMk id="3076" creationId="{247A6E0D-6B1F-4F4E-9E12-7C48696DEDAD}"/>
          </ac:picMkLst>
        </pc:picChg>
        <pc:picChg chg="add del mod">
          <ac:chgData name="" userId="3b99287881d56c4f" providerId="LiveId" clId="{B666D5F4-6C92-4143-BC4E-32B7B28C5858}" dt="2020-08-14T01:55:03.788" v="2617" actId="478"/>
          <ac:picMkLst>
            <pc:docMk/>
            <pc:sldMk cId="3920142474" sldId="1676"/>
            <ac:picMk id="3078" creationId="{87D0CEB2-D7F3-4F19-BAB7-12B2E64A436F}"/>
          </ac:picMkLst>
        </pc:picChg>
      </pc:sldChg>
      <pc:sldChg chg="addSp delSp modSp add ord">
        <pc:chgData name="" userId="3b99287881d56c4f" providerId="LiveId" clId="{B666D5F4-6C92-4143-BC4E-32B7B28C5858}" dt="2020-08-14T02:04:51.456" v="2623"/>
        <pc:sldMkLst>
          <pc:docMk/>
          <pc:sldMk cId="3320412301" sldId="1677"/>
        </pc:sldMkLst>
        <pc:spChg chg="del">
          <ac:chgData name="" userId="3b99287881d56c4f" providerId="LiveId" clId="{B666D5F4-6C92-4143-BC4E-32B7B28C5858}" dt="2020-08-14T01:23:17.765" v="2521" actId="478"/>
          <ac:spMkLst>
            <pc:docMk/>
            <pc:sldMk cId="3320412301" sldId="1677"/>
            <ac:spMk id="2" creationId="{F7DDBABD-DBF8-4228-BBFC-EC13EB176253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4" creationId="{DF6D1C14-311D-4E85-8034-5AF33361E29A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5" creationId="{3201E169-1A6C-48D1-BF56-F4A6A04B5D37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6" creationId="{09C64F70-8CC6-4C23-B627-D9D04CEEB0BD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7" creationId="{F5F0BA5D-1F92-4632-BE65-2C35E65877B4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9" creationId="{D6D31DE6-BDF9-4FEF-93E5-4094544668AD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10" creationId="{7DDAE74A-EDFD-4A6C-9F6C-2312DF7467EA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11" creationId="{C6CD0F42-4129-4F66-B886-B202F4F91999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12" creationId="{7245F57C-7F00-4EB7-807D-D220F9785536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13" creationId="{EB8AE1CD-7AA3-4866-8D19-D49006CD3B5E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14" creationId="{4BA6D03F-D7DB-4A71-9199-087E817F1C95}"/>
          </ac:spMkLst>
        </pc:spChg>
        <pc:spChg chg="add del">
          <ac:chgData name="" userId="3b99287881d56c4f" providerId="LiveId" clId="{B666D5F4-6C92-4143-BC4E-32B7B28C5858}" dt="2020-08-14T01:26:09.433" v="2574" actId="478"/>
          <ac:spMkLst>
            <pc:docMk/>
            <pc:sldMk cId="3320412301" sldId="1677"/>
            <ac:spMk id="15" creationId="{9E8F0391-ECA9-4B52-8D8A-1FBF9303A518}"/>
          </ac:spMkLst>
        </pc:spChg>
        <pc:spChg chg="add del">
          <ac:chgData name="" userId="3b99287881d56c4f" providerId="LiveId" clId="{B666D5F4-6C92-4143-BC4E-32B7B28C5858}" dt="2020-08-14T01:26:09.433" v="2574" actId="478"/>
          <ac:spMkLst>
            <pc:docMk/>
            <pc:sldMk cId="3320412301" sldId="1677"/>
            <ac:spMk id="16" creationId="{7501EC30-96C0-4044-AB23-DFC5D1876B2E}"/>
          </ac:spMkLst>
        </pc:spChg>
        <pc:spChg chg="add del">
          <ac:chgData name="" userId="3b99287881d56c4f" providerId="LiveId" clId="{B666D5F4-6C92-4143-BC4E-32B7B28C5858}" dt="2020-08-14T01:26:09.433" v="2574" actId="478"/>
          <ac:spMkLst>
            <pc:docMk/>
            <pc:sldMk cId="3320412301" sldId="1677"/>
            <ac:spMk id="17" creationId="{D42D1BA0-8E72-465B-A335-E08CE69FED0D}"/>
          </ac:spMkLst>
        </pc:spChg>
        <pc:spChg chg="add del">
          <ac:chgData name="" userId="3b99287881d56c4f" providerId="LiveId" clId="{B666D5F4-6C92-4143-BC4E-32B7B28C5858}" dt="2020-08-14T01:26:09.433" v="2574" actId="478"/>
          <ac:spMkLst>
            <pc:docMk/>
            <pc:sldMk cId="3320412301" sldId="1677"/>
            <ac:spMk id="18" creationId="{12C23A7D-0730-41D2-B669-FD386005A72E}"/>
          </ac:spMkLst>
        </pc:spChg>
        <pc:spChg chg="add del">
          <ac:chgData name="" userId="3b99287881d56c4f" providerId="LiveId" clId="{B666D5F4-6C92-4143-BC4E-32B7B28C5858}" dt="2020-08-14T01:26:09.433" v="2574" actId="478"/>
          <ac:spMkLst>
            <pc:docMk/>
            <pc:sldMk cId="3320412301" sldId="1677"/>
            <ac:spMk id="19" creationId="{A97EFFD9-6D6F-47BE-8867-0413C6A459CE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20" creationId="{DD40FA50-81EF-4D11-B2E3-C1CFF3E3B755}"/>
          </ac:spMkLst>
        </pc:spChg>
        <pc:spChg chg="add del">
          <ac:chgData name="" userId="3b99287881d56c4f" providerId="LiveId" clId="{B666D5F4-6C92-4143-BC4E-32B7B28C5858}" dt="2020-08-14T01:26:13.031" v="2575" actId="478"/>
          <ac:spMkLst>
            <pc:docMk/>
            <pc:sldMk cId="3320412301" sldId="1677"/>
            <ac:spMk id="21" creationId="{BD679E81-342D-4F29-BED2-619F27FEFCA5}"/>
          </ac:spMkLst>
        </pc:spChg>
        <pc:spChg chg="add mod">
          <ac:chgData name="" userId="3b99287881d56c4f" providerId="LiveId" clId="{B666D5F4-6C92-4143-BC4E-32B7B28C5858}" dt="2020-08-14T01:25:40.040" v="2571" actId="1076"/>
          <ac:spMkLst>
            <pc:docMk/>
            <pc:sldMk cId="3320412301" sldId="1677"/>
            <ac:spMk id="22" creationId="{2E38F2F7-E794-4DA5-8C02-2603F55E9E95}"/>
          </ac:spMkLst>
        </pc:spChg>
        <pc:spChg chg="add mod">
          <ac:chgData name="" userId="3b99287881d56c4f" providerId="LiveId" clId="{B666D5F4-6C92-4143-BC4E-32B7B28C5858}" dt="2020-08-14T01:25:45.136" v="2573" actId="1076"/>
          <ac:spMkLst>
            <pc:docMk/>
            <pc:sldMk cId="3320412301" sldId="1677"/>
            <ac:spMk id="23" creationId="{43DA734C-CB98-48D4-A8D1-DF771BD8DB67}"/>
          </ac:spMkLst>
        </pc:spChg>
        <pc:spChg chg="add mod">
          <ac:chgData name="" userId="3b99287881d56c4f" providerId="LiveId" clId="{B666D5F4-6C92-4143-BC4E-32B7B28C5858}" dt="2020-08-14T01:25:42.777" v="2572" actId="1076"/>
          <ac:spMkLst>
            <pc:docMk/>
            <pc:sldMk cId="3320412301" sldId="1677"/>
            <ac:spMk id="24" creationId="{A918F8AA-F05F-4D75-8D96-0CC3666F2AEE}"/>
          </ac:spMkLst>
        </pc:spChg>
        <pc:spChg chg="add del mod">
          <ac:chgData name="" userId="3b99287881d56c4f" providerId="LiveId" clId="{B666D5F4-6C92-4143-BC4E-32B7B28C5858}" dt="2020-08-14T01:24:53.608" v="2549" actId="478"/>
          <ac:spMkLst>
            <pc:docMk/>
            <pc:sldMk cId="3320412301" sldId="1677"/>
            <ac:spMk id="25" creationId="{BA81E3EB-738E-4FBD-9A96-042DD322B48D}"/>
          </ac:spMkLst>
        </pc:spChg>
        <pc:spChg chg="add mod">
          <ac:chgData name="" userId="3b99287881d56c4f" providerId="LiveId" clId="{B666D5F4-6C92-4143-BC4E-32B7B28C5858}" dt="2020-08-14T01:25:08.320" v="2558" actId="1076"/>
          <ac:spMkLst>
            <pc:docMk/>
            <pc:sldMk cId="3320412301" sldId="1677"/>
            <ac:spMk id="26" creationId="{97DA07FF-D244-4AF5-B13F-437026131D59}"/>
          </ac:spMkLst>
        </pc:spChg>
        <pc:spChg chg="add mod">
          <ac:chgData name="" userId="3b99287881d56c4f" providerId="LiveId" clId="{B666D5F4-6C92-4143-BC4E-32B7B28C5858}" dt="2020-08-14T01:28:34.976" v="2601" actId="13822"/>
          <ac:spMkLst>
            <pc:docMk/>
            <pc:sldMk cId="3320412301" sldId="1677"/>
            <ac:spMk id="27" creationId="{DDB8A541-1EE0-4673-AE1C-54ABB725E5B5}"/>
          </ac:spMkLst>
        </pc:spChg>
        <pc:spChg chg="add mod ord">
          <ac:chgData name="" userId="3b99287881d56c4f" providerId="LiveId" clId="{B666D5F4-6C92-4143-BC4E-32B7B28C5858}" dt="2020-08-14T01:28:24.352" v="2598" actId="14100"/>
          <ac:spMkLst>
            <pc:docMk/>
            <pc:sldMk cId="3320412301" sldId="1677"/>
            <ac:spMk id="28" creationId="{8D4FE4E0-F08B-4C5F-ABDE-2E86FDBC4D9E}"/>
          </ac:spMkLst>
        </pc:spChg>
        <pc:spChg chg="add mod">
          <ac:chgData name="" userId="3b99287881d56c4f" providerId="LiveId" clId="{B666D5F4-6C92-4143-BC4E-32B7B28C5858}" dt="2020-08-14T01:28:11.560" v="2593" actId="14100"/>
          <ac:spMkLst>
            <pc:docMk/>
            <pc:sldMk cId="3320412301" sldId="1677"/>
            <ac:spMk id="29" creationId="{5523FC0D-E5E4-43B8-82F4-9D318729B31D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0" creationId="{4EF6BB5C-878D-4B06-B3D6-79F908C24B7B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1" creationId="{45BE0C65-5D5E-41D1-A739-D2C6473EA58A}"/>
          </ac:spMkLst>
        </pc:spChg>
        <pc:spChg chg="add mod">
          <ac:chgData name="" userId="3b99287881d56c4f" providerId="LiveId" clId="{B666D5F4-6C92-4143-BC4E-32B7B28C5858}" dt="2020-08-14T01:27:31.480" v="2589" actId="1076"/>
          <ac:spMkLst>
            <pc:docMk/>
            <pc:sldMk cId="3320412301" sldId="1677"/>
            <ac:spMk id="32" creationId="{BE959FAA-FEA9-44E8-B9BA-75A476628CA5}"/>
          </ac:spMkLst>
        </pc:spChg>
        <pc:spChg chg="add mod">
          <ac:chgData name="" userId="3b99287881d56c4f" providerId="LiveId" clId="{B666D5F4-6C92-4143-BC4E-32B7B28C5858}" dt="2020-08-14T01:27:27.984" v="2588" actId="14100"/>
          <ac:spMkLst>
            <pc:docMk/>
            <pc:sldMk cId="3320412301" sldId="1677"/>
            <ac:spMk id="33" creationId="{7AF51CCA-598B-405F-883B-10FACFC9F980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4" creationId="{381B6336-A075-4FC9-8518-F392AD2A77CF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5" creationId="{35327AD8-B3E7-4962-8194-FF413FF163FC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6" creationId="{2E500B46-DF9E-41C8-A599-2E32FB35691A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7" creationId="{B1DD8003-63E5-47ED-8EC8-399A86405330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8" creationId="{98A3E917-8FFB-4321-A933-003440E79756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39" creationId="{19837F17-4207-4AA6-B86A-CC4FE4DD5DC0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0" creationId="{6DAD314C-A784-4D29-8CFF-50D3A2658A84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1" creationId="{3DEECC83-F416-4F9D-A45E-D3C0644D5786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2" creationId="{7E4DBA90-3263-451B-8EAC-AC22CD0B798B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3" creationId="{F1812E96-A13D-4EAF-87D1-0A35AB5E9D91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4" creationId="{E19395D8-9EE0-4675-BCE2-95A4EEA8768F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5" creationId="{537FFADF-9AAF-4AF2-AB69-32AB626120A6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6" creationId="{27697C35-8D38-4A2A-A62D-A925B09FF27D}"/>
          </ac:spMkLst>
        </pc:spChg>
        <pc:spChg chg="add mod">
          <ac:chgData name="" userId="3b99287881d56c4f" providerId="LiveId" clId="{B666D5F4-6C92-4143-BC4E-32B7B28C5858}" dt="2020-08-14T01:27:18.046" v="2586" actId="13822"/>
          <ac:spMkLst>
            <pc:docMk/>
            <pc:sldMk cId="3320412301" sldId="1677"/>
            <ac:spMk id="47" creationId="{CA2309B1-12DA-430B-A0BA-851C608851EE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8" creationId="{D884E6A1-1CC9-4B79-9513-7C55831A48FB}"/>
          </ac:spMkLst>
        </pc:spChg>
        <pc:spChg chg="add mod">
          <ac:chgData name="" userId="3b99287881d56c4f" providerId="LiveId" clId="{B666D5F4-6C92-4143-BC4E-32B7B28C5858}" dt="2020-08-14T01:26:33.250" v="2577" actId="1076"/>
          <ac:spMkLst>
            <pc:docMk/>
            <pc:sldMk cId="3320412301" sldId="1677"/>
            <ac:spMk id="49" creationId="{3A200E96-4834-414B-98B1-0630D9C60F48}"/>
          </ac:spMkLst>
        </pc:spChg>
      </pc:sldChg>
      <pc:sldChg chg="addSp delSp modSp add">
        <pc:chgData name="" userId="3b99287881d56c4f" providerId="LiveId" clId="{B666D5F4-6C92-4143-BC4E-32B7B28C5858}" dt="2020-08-14T02:20:54.233" v="2782" actId="1076"/>
        <pc:sldMkLst>
          <pc:docMk/>
          <pc:sldMk cId="2377688866" sldId="1678"/>
        </pc:sldMkLst>
        <pc:spChg chg="mod">
          <ac:chgData name="" userId="3b99287881d56c4f" providerId="LiveId" clId="{B666D5F4-6C92-4143-BC4E-32B7B28C5858}" dt="2020-08-14T02:20:54.233" v="2782" actId="1076"/>
          <ac:spMkLst>
            <pc:docMk/>
            <pc:sldMk cId="2377688866" sldId="1678"/>
            <ac:spMk id="2" creationId="{F7DDBABD-DBF8-4228-BBFC-EC13EB176253}"/>
          </ac:spMkLst>
        </pc:spChg>
        <pc:spChg chg="mod">
          <ac:chgData name="" userId="3b99287881d56c4f" providerId="LiveId" clId="{B666D5F4-6C92-4143-BC4E-32B7B28C5858}" dt="2020-08-14T02:08:14.401" v="2630"/>
          <ac:spMkLst>
            <pc:docMk/>
            <pc:sldMk cId="2377688866" sldId="1678"/>
            <ac:spMk id="8" creationId="{876B85C8-A1D5-1D4F-8524-33C9EC985B61}"/>
          </ac:spMkLst>
        </pc:spChg>
        <pc:picChg chg="add del mod">
          <ac:chgData name="" userId="3b99287881d56c4f" providerId="LiveId" clId="{B666D5F4-6C92-4143-BC4E-32B7B28C5858}" dt="2020-08-14T02:09:19.540" v="2635" actId="478"/>
          <ac:picMkLst>
            <pc:docMk/>
            <pc:sldMk cId="2377688866" sldId="1678"/>
            <ac:picMk id="4" creationId="{6E97E4EF-66B7-4D15-8957-A910E6EC7CEC}"/>
          </ac:picMkLst>
        </pc:picChg>
        <pc:picChg chg="add mod">
          <ac:chgData name="" userId="3b99287881d56c4f" providerId="LiveId" clId="{B666D5F4-6C92-4143-BC4E-32B7B28C5858}" dt="2020-08-14T02:20:39.977" v="2777" actId="1076"/>
          <ac:picMkLst>
            <pc:docMk/>
            <pc:sldMk cId="2377688866" sldId="1678"/>
            <ac:picMk id="5" creationId="{AE09E8F6-A6A5-4359-AB49-A2FD75DF8B69}"/>
          </ac:picMkLst>
        </pc:picChg>
      </pc:sldChg>
      <pc:sldChg chg="addSp delSp modSp add del">
        <pc:chgData name="" userId="3b99287881d56c4f" providerId="LiveId" clId="{B666D5F4-6C92-4143-BC4E-32B7B28C5858}" dt="2020-08-14T03:09:42.761" v="3287" actId="2696"/>
        <pc:sldMkLst>
          <pc:docMk/>
          <pc:sldMk cId="4011064904" sldId="1679"/>
        </pc:sldMkLst>
        <pc:spChg chg="del">
          <ac:chgData name="" userId="3b99287881d56c4f" providerId="LiveId" clId="{B666D5F4-6C92-4143-BC4E-32B7B28C5858}" dt="2020-08-14T02:38:37.772" v="2964" actId="478"/>
          <ac:spMkLst>
            <pc:docMk/>
            <pc:sldMk cId="4011064904" sldId="1679"/>
            <ac:spMk id="10" creationId="{93573365-1653-4B9F-9283-172DFC6F4F51}"/>
          </ac:spMkLst>
        </pc:spChg>
        <pc:spChg chg="mod">
          <ac:chgData name="" userId="3b99287881d56c4f" providerId="LiveId" clId="{B666D5F4-6C92-4143-BC4E-32B7B28C5858}" dt="2020-08-14T02:46:32.851" v="3041" actId="1076"/>
          <ac:spMkLst>
            <pc:docMk/>
            <pc:sldMk cId="4011064904" sldId="1679"/>
            <ac:spMk id="11" creationId="{31004FF3-943E-478C-8953-99B329F035D6}"/>
          </ac:spMkLst>
        </pc:spChg>
        <pc:spChg chg="del">
          <ac:chgData name="" userId="3b99287881d56c4f" providerId="LiveId" clId="{B666D5F4-6C92-4143-BC4E-32B7B28C5858}" dt="2020-08-14T02:38:37.772" v="2964" actId="478"/>
          <ac:spMkLst>
            <pc:docMk/>
            <pc:sldMk cId="4011064904" sldId="1679"/>
            <ac:spMk id="12" creationId="{5C78BE8F-5E25-4924-9008-579627CBD8F1}"/>
          </ac:spMkLst>
        </pc:spChg>
        <pc:spChg chg="mod">
          <ac:chgData name="" userId="3b99287881d56c4f" providerId="LiveId" clId="{B666D5F4-6C92-4143-BC4E-32B7B28C5858}" dt="2020-08-14T02:46:32.851" v="3041" actId="1076"/>
          <ac:spMkLst>
            <pc:docMk/>
            <pc:sldMk cId="4011064904" sldId="1679"/>
            <ac:spMk id="17" creationId="{7F856467-C61A-45F6-B7B3-655CFFCF8483}"/>
          </ac:spMkLst>
        </pc:spChg>
        <pc:spChg chg="add mod">
          <ac:chgData name="" userId="3b99287881d56c4f" providerId="LiveId" clId="{B666D5F4-6C92-4143-BC4E-32B7B28C5858}" dt="2020-08-14T02:38:53.335" v="2970" actId="20577"/>
          <ac:spMkLst>
            <pc:docMk/>
            <pc:sldMk cId="4011064904" sldId="1679"/>
            <ac:spMk id="23" creationId="{B9190FD8-F70D-41BF-929C-F955C744CAC9}"/>
          </ac:spMkLst>
        </pc:spChg>
        <pc:spChg chg="add">
          <ac:chgData name="" userId="3b99287881d56c4f" providerId="LiveId" clId="{B666D5F4-6C92-4143-BC4E-32B7B28C5858}" dt="2020-08-14T02:38:38.213" v="2965"/>
          <ac:spMkLst>
            <pc:docMk/>
            <pc:sldMk cId="4011064904" sldId="1679"/>
            <ac:spMk id="24" creationId="{AFB8B9DE-7F3A-4855-A0E9-B8AD94E507D1}"/>
          </ac:spMkLst>
        </pc:spChg>
        <pc:spChg chg="add mod">
          <ac:chgData name="" userId="3b99287881d56c4f" providerId="LiveId" clId="{B666D5F4-6C92-4143-BC4E-32B7B28C5858}" dt="2020-08-14T02:52:08.450" v="3092" actId="1076"/>
          <ac:spMkLst>
            <pc:docMk/>
            <pc:sldMk cId="4011064904" sldId="1679"/>
            <ac:spMk id="25" creationId="{E7F09FA5-99B8-4BBA-ACE1-E5B819A0E891}"/>
          </ac:spMkLst>
        </pc:spChg>
        <pc:spChg chg="add mod">
          <ac:chgData name="" userId="3b99287881d56c4f" providerId="LiveId" clId="{B666D5F4-6C92-4143-BC4E-32B7B28C5858}" dt="2020-08-14T02:44:54.866" v="3034" actId="1076"/>
          <ac:spMkLst>
            <pc:docMk/>
            <pc:sldMk cId="4011064904" sldId="1679"/>
            <ac:spMk id="27" creationId="{7C3403C7-7AD1-4DA1-96CD-9ADA522EC30B}"/>
          </ac:spMkLst>
        </pc:spChg>
        <pc:spChg chg="mod">
          <ac:chgData name="" userId="3b99287881d56c4f" providerId="LiveId" clId="{B666D5F4-6C92-4143-BC4E-32B7B28C5858}" dt="2020-08-14T02:46:32.851" v="3041" actId="1076"/>
          <ac:spMkLst>
            <pc:docMk/>
            <pc:sldMk cId="4011064904" sldId="1679"/>
            <ac:spMk id="30" creationId="{0ACC3173-06D2-4828-A105-09EB760F71BD}"/>
          </ac:spMkLst>
        </pc:spChg>
        <pc:spChg chg="mod">
          <ac:chgData name="" userId="3b99287881d56c4f" providerId="LiveId" clId="{B666D5F4-6C92-4143-BC4E-32B7B28C5858}" dt="2020-08-14T02:29:06.876" v="2906" actId="20577"/>
          <ac:spMkLst>
            <pc:docMk/>
            <pc:sldMk cId="4011064904" sldId="1679"/>
            <ac:spMk id="32" creationId="{686B97B4-02D4-4FF3-AE5C-AFE4D1B27C17}"/>
          </ac:spMkLst>
        </pc:spChg>
        <pc:spChg chg="add mod">
          <ac:chgData name="" userId="3b99287881d56c4f" providerId="LiveId" clId="{B666D5F4-6C92-4143-BC4E-32B7B28C5858}" dt="2020-08-14T02:44:54.866" v="3034" actId="1076"/>
          <ac:spMkLst>
            <pc:docMk/>
            <pc:sldMk cId="4011064904" sldId="1679"/>
            <ac:spMk id="34" creationId="{01296A67-A867-4FED-8C51-3B1670C10FB6}"/>
          </ac:spMkLst>
        </pc:spChg>
        <pc:cxnChg chg="add mod">
          <ac:chgData name="" userId="3b99287881d56c4f" providerId="LiveId" clId="{B666D5F4-6C92-4143-BC4E-32B7B28C5858}" dt="2020-08-14T02:44:54.866" v="3034" actId="1076"/>
          <ac:cxnSpMkLst>
            <pc:docMk/>
            <pc:sldMk cId="4011064904" sldId="1679"/>
            <ac:cxnSpMk id="26" creationId="{29E9F25C-7183-40F8-A1BC-7E1D7867F6D2}"/>
          </ac:cxnSpMkLst>
        </pc:cxnChg>
        <pc:cxnChg chg="add mod">
          <ac:chgData name="" userId="3b99287881d56c4f" providerId="LiveId" clId="{B666D5F4-6C92-4143-BC4E-32B7B28C5858}" dt="2020-08-14T02:44:54.866" v="3034" actId="1076"/>
          <ac:cxnSpMkLst>
            <pc:docMk/>
            <pc:sldMk cId="4011064904" sldId="1679"/>
            <ac:cxnSpMk id="33" creationId="{6B3999DB-11C2-4EC0-81C0-A8B69CF46505}"/>
          </ac:cxnSpMkLst>
        </pc:cxnChg>
      </pc:sldChg>
      <pc:sldChg chg="modSp add del">
        <pc:chgData name="" userId="3b99287881d56c4f" providerId="LiveId" clId="{B666D5F4-6C92-4143-BC4E-32B7B28C5858}" dt="2020-08-14T02:40:16.789" v="2981" actId="2696"/>
        <pc:sldMkLst>
          <pc:docMk/>
          <pc:sldMk cId="3161317366" sldId="1680"/>
        </pc:sldMkLst>
        <pc:spChg chg="mod">
          <ac:chgData name="" userId="3b99287881d56c4f" providerId="LiveId" clId="{B666D5F4-6C92-4143-BC4E-32B7B28C5858}" dt="2020-08-14T02:40:11.347" v="2980" actId="20577"/>
          <ac:spMkLst>
            <pc:docMk/>
            <pc:sldMk cId="3161317366" sldId="1680"/>
            <ac:spMk id="8" creationId="{876B85C8-A1D5-1D4F-8524-33C9EC985B61}"/>
          </ac:spMkLst>
        </pc:spChg>
      </pc:sldChg>
      <pc:sldChg chg="addSp delSp modSp add del ord">
        <pc:chgData name="" userId="3b99287881d56c4f" providerId="LiveId" clId="{B666D5F4-6C92-4143-BC4E-32B7B28C5858}" dt="2020-08-14T03:13:26.518" v="3326" actId="2696"/>
        <pc:sldMkLst>
          <pc:docMk/>
          <pc:sldMk cId="3460234843" sldId="1680"/>
        </pc:sldMkLst>
        <pc:spChg chg="mod">
          <ac:chgData name="" userId="3b99287881d56c4f" providerId="LiveId" clId="{B666D5F4-6C92-4143-BC4E-32B7B28C5858}" dt="2020-08-14T02:42:24.506" v="3007" actId="14100"/>
          <ac:spMkLst>
            <pc:docMk/>
            <pc:sldMk cId="3460234843" sldId="1680"/>
            <ac:spMk id="2" creationId="{BC4494A3-3AFE-4B12-B45D-AB486D9897B8}"/>
          </ac:spMkLst>
        </pc:spChg>
        <pc:spChg chg="mod">
          <ac:chgData name="" userId="3b99287881d56c4f" providerId="LiveId" clId="{B666D5F4-6C92-4143-BC4E-32B7B28C5858}" dt="2020-08-14T02:42:14.827" v="3006" actId="20577"/>
          <ac:spMkLst>
            <pc:docMk/>
            <pc:sldMk cId="3460234843" sldId="1680"/>
            <ac:spMk id="8" creationId="{876B85C8-A1D5-1D4F-8524-33C9EC985B61}"/>
          </ac:spMkLst>
        </pc:spChg>
        <pc:spChg chg="del mod">
          <ac:chgData name="" userId="3b99287881d56c4f" providerId="LiveId" clId="{B666D5F4-6C92-4143-BC4E-32B7B28C5858}" dt="2020-08-14T02:42:50.146" v="3016" actId="478"/>
          <ac:spMkLst>
            <pc:docMk/>
            <pc:sldMk cId="3460234843" sldId="1680"/>
            <ac:spMk id="9" creationId="{3219BBD6-1BC8-4BBA-AAA4-DE378BBB23E9}"/>
          </ac:spMkLst>
        </pc:spChg>
        <pc:spChg chg="mod">
          <ac:chgData name="" userId="3b99287881d56c4f" providerId="LiveId" clId="{B666D5F4-6C92-4143-BC4E-32B7B28C5858}" dt="2020-08-14T02:51:48.656" v="3089" actId="20577"/>
          <ac:spMkLst>
            <pc:docMk/>
            <pc:sldMk cId="3460234843" sldId="1680"/>
            <ac:spMk id="12" creationId="{5C78BE8F-5E25-4924-9008-579627CBD8F1}"/>
          </ac:spMkLst>
        </pc:spChg>
        <pc:spChg chg="del">
          <ac:chgData name="" userId="3b99287881d56c4f" providerId="LiveId" clId="{B666D5F4-6C92-4143-BC4E-32B7B28C5858}" dt="2020-08-14T02:43:21.879" v="3021" actId="478"/>
          <ac:spMkLst>
            <pc:docMk/>
            <pc:sldMk cId="3460234843" sldId="1680"/>
            <ac:spMk id="13" creationId="{FB7AAF4B-29D4-43CE-8FFD-53C2D21AE103}"/>
          </ac:spMkLst>
        </pc:spChg>
        <pc:spChg chg="mod">
          <ac:chgData name="" userId="3b99287881d56c4f" providerId="LiveId" clId="{B666D5F4-6C92-4143-BC4E-32B7B28C5858}" dt="2020-08-14T02:44:21.612" v="3029" actId="20577"/>
          <ac:spMkLst>
            <pc:docMk/>
            <pc:sldMk cId="3460234843" sldId="1680"/>
            <ac:spMk id="14" creationId="{5783488F-3021-4448-9B88-1C33E1B2D190}"/>
          </ac:spMkLst>
        </pc:spChg>
        <pc:spChg chg="mod">
          <ac:chgData name="" userId="3b99287881d56c4f" providerId="LiveId" clId="{B666D5F4-6C92-4143-BC4E-32B7B28C5858}" dt="2020-08-14T02:42:26.866" v="3008" actId="14100"/>
          <ac:spMkLst>
            <pc:docMk/>
            <pc:sldMk cId="3460234843" sldId="1680"/>
            <ac:spMk id="15" creationId="{33890408-3E20-4FEF-AE0F-E9D7E7186457}"/>
          </ac:spMkLst>
        </pc:spChg>
        <pc:spChg chg="del mod">
          <ac:chgData name="" userId="3b99287881d56c4f" providerId="LiveId" clId="{B666D5F4-6C92-4143-BC4E-32B7B28C5858}" dt="2020-08-14T02:42:50.146" v="3016" actId="478"/>
          <ac:spMkLst>
            <pc:docMk/>
            <pc:sldMk cId="3460234843" sldId="1680"/>
            <ac:spMk id="16" creationId="{98C165B1-EAC7-48B5-AE9A-4E803FA5FE76}"/>
          </ac:spMkLst>
        </pc:spChg>
        <pc:spChg chg="del">
          <ac:chgData name="" userId="3b99287881d56c4f" providerId="LiveId" clId="{B666D5F4-6C92-4143-BC4E-32B7B28C5858}" dt="2020-08-14T02:43:21.879" v="3021" actId="478"/>
          <ac:spMkLst>
            <pc:docMk/>
            <pc:sldMk cId="3460234843" sldId="1680"/>
            <ac:spMk id="18" creationId="{119AEF54-3635-4876-8E73-7F293E9150CA}"/>
          </ac:spMkLst>
        </pc:spChg>
        <pc:spChg chg="mod">
          <ac:chgData name="" userId="3b99287881d56c4f" providerId="LiveId" clId="{B666D5F4-6C92-4143-BC4E-32B7B28C5858}" dt="2020-08-14T02:44:23.613" v="3030" actId="20577"/>
          <ac:spMkLst>
            <pc:docMk/>
            <pc:sldMk cId="3460234843" sldId="1680"/>
            <ac:spMk id="19" creationId="{12F202B6-270C-46AA-BD96-7EF23377F633}"/>
          </ac:spMkLst>
        </pc:spChg>
        <pc:spChg chg="add">
          <ac:chgData name="" userId="3b99287881d56c4f" providerId="LiveId" clId="{B666D5F4-6C92-4143-BC4E-32B7B28C5858}" dt="2020-08-14T02:42:55.199" v="3017"/>
          <ac:spMkLst>
            <pc:docMk/>
            <pc:sldMk cId="3460234843" sldId="1680"/>
            <ac:spMk id="25" creationId="{46CF04E1-E657-4B37-A7C2-334ABEB6F4D6}"/>
          </ac:spMkLst>
        </pc:spChg>
        <pc:spChg chg="add">
          <ac:chgData name="" userId="3b99287881d56c4f" providerId="LiveId" clId="{B666D5F4-6C92-4143-BC4E-32B7B28C5858}" dt="2020-08-14T02:42:55.199" v="3017"/>
          <ac:spMkLst>
            <pc:docMk/>
            <pc:sldMk cId="3460234843" sldId="1680"/>
            <ac:spMk id="26" creationId="{CA1BD988-CB3C-476D-AD77-D7961B876196}"/>
          </ac:spMkLst>
        </pc:spChg>
        <pc:spChg chg="add">
          <ac:chgData name="" userId="3b99287881d56c4f" providerId="LiveId" clId="{B666D5F4-6C92-4143-BC4E-32B7B28C5858}" dt="2020-08-14T02:42:55.199" v="3017"/>
          <ac:spMkLst>
            <pc:docMk/>
            <pc:sldMk cId="3460234843" sldId="1680"/>
            <ac:spMk id="27" creationId="{16380B9D-CA07-4BC6-8E4B-C328C1CA2D97}"/>
          </ac:spMkLst>
        </pc:spChg>
        <pc:spChg chg="mod">
          <ac:chgData name="" userId="3b99287881d56c4f" providerId="LiveId" clId="{B666D5F4-6C92-4143-BC4E-32B7B28C5858}" dt="2020-08-14T02:51:40.028" v="3087" actId="20577"/>
          <ac:spMkLst>
            <pc:docMk/>
            <pc:sldMk cId="3460234843" sldId="1680"/>
            <ac:spMk id="28" creationId="{08978359-DC59-456E-9DA6-5EBCE1E9AC03}"/>
          </ac:spMkLst>
        </pc:spChg>
        <pc:spChg chg="del mod">
          <ac:chgData name="" userId="3b99287881d56c4f" providerId="LiveId" clId="{B666D5F4-6C92-4143-BC4E-32B7B28C5858}" dt="2020-08-14T02:42:50.146" v="3016" actId="478"/>
          <ac:spMkLst>
            <pc:docMk/>
            <pc:sldMk cId="3460234843" sldId="1680"/>
            <ac:spMk id="29" creationId="{AA09BC3D-FE86-46AD-B750-A58E5C4ACE43}"/>
          </ac:spMkLst>
        </pc:spChg>
        <pc:spChg chg="add mod">
          <ac:chgData name="" userId="3b99287881d56c4f" providerId="LiveId" clId="{B666D5F4-6C92-4143-BC4E-32B7B28C5858}" dt="2020-08-14T02:46:45.211" v="3042" actId="1076"/>
          <ac:spMkLst>
            <pc:docMk/>
            <pc:sldMk cId="3460234843" sldId="1680"/>
            <ac:spMk id="30" creationId="{F8574234-9CB9-428E-BFFF-17719855EDC0}"/>
          </ac:spMkLst>
        </pc:spChg>
        <pc:spChg chg="del">
          <ac:chgData name="" userId="3b99287881d56c4f" providerId="LiveId" clId="{B666D5F4-6C92-4143-BC4E-32B7B28C5858}" dt="2020-08-14T02:43:21.879" v="3021" actId="478"/>
          <ac:spMkLst>
            <pc:docMk/>
            <pc:sldMk cId="3460234843" sldId="1680"/>
            <ac:spMk id="31" creationId="{D3FF5475-2E43-40D6-B0B9-584D90C2CE66}"/>
          </ac:spMkLst>
        </pc:spChg>
        <pc:spChg chg="mod">
          <ac:chgData name="" userId="3b99287881d56c4f" providerId="LiveId" clId="{B666D5F4-6C92-4143-BC4E-32B7B28C5858}" dt="2020-08-14T02:51:42.044" v="3088" actId="20577"/>
          <ac:spMkLst>
            <pc:docMk/>
            <pc:sldMk cId="3460234843" sldId="1680"/>
            <ac:spMk id="32" creationId="{686B97B4-02D4-4FF3-AE5C-AFE4D1B27C17}"/>
          </ac:spMkLst>
        </pc:spChg>
        <pc:spChg chg="add mod">
          <ac:chgData name="" userId="3b99287881d56c4f" providerId="LiveId" clId="{B666D5F4-6C92-4143-BC4E-32B7B28C5858}" dt="2020-08-14T02:46:45.211" v="3042" actId="1076"/>
          <ac:spMkLst>
            <pc:docMk/>
            <pc:sldMk cId="3460234843" sldId="1680"/>
            <ac:spMk id="33" creationId="{08321353-6320-4757-914B-408B3C8AB903}"/>
          </ac:spMkLst>
        </pc:spChg>
        <pc:spChg chg="add mod">
          <ac:chgData name="" userId="3b99287881d56c4f" providerId="LiveId" clId="{B666D5F4-6C92-4143-BC4E-32B7B28C5858}" dt="2020-08-14T02:46:45.211" v="3042" actId="1076"/>
          <ac:spMkLst>
            <pc:docMk/>
            <pc:sldMk cId="3460234843" sldId="1680"/>
            <ac:spMk id="34" creationId="{FDB05D95-A5A8-4098-9C32-270578B4138F}"/>
          </ac:spMkLst>
        </pc:spChg>
        <pc:spChg chg="add">
          <ac:chgData name="" userId="3b99287881d56c4f" providerId="LiveId" clId="{B666D5F4-6C92-4143-BC4E-32B7B28C5858}" dt="2020-08-14T02:43:26.926" v="3022"/>
          <ac:spMkLst>
            <pc:docMk/>
            <pc:sldMk cId="3460234843" sldId="1680"/>
            <ac:spMk id="36" creationId="{328E0603-9FDC-4C40-B6E9-1104ACF70DFF}"/>
          </ac:spMkLst>
        </pc:spChg>
        <pc:spChg chg="add">
          <ac:chgData name="" userId="3b99287881d56c4f" providerId="LiveId" clId="{B666D5F4-6C92-4143-BC4E-32B7B28C5858}" dt="2020-08-14T02:43:26.926" v="3022"/>
          <ac:spMkLst>
            <pc:docMk/>
            <pc:sldMk cId="3460234843" sldId="1680"/>
            <ac:spMk id="37" creationId="{B4C8C4C8-F8AE-43D7-ADBF-52B2E6ACEF26}"/>
          </ac:spMkLst>
        </pc:spChg>
        <pc:spChg chg="add">
          <ac:chgData name="" userId="3b99287881d56c4f" providerId="LiveId" clId="{B666D5F4-6C92-4143-BC4E-32B7B28C5858}" dt="2020-08-14T02:43:26.926" v="3022"/>
          <ac:spMkLst>
            <pc:docMk/>
            <pc:sldMk cId="3460234843" sldId="1680"/>
            <ac:spMk id="38" creationId="{7F1FCAA9-05B0-4015-815E-227178475111}"/>
          </ac:spMkLst>
        </pc:spChg>
        <pc:spChg chg="mod">
          <ac:chgData name="" userId="3b99287881d56c4f" providerId="LiveId" clId="{B666D5F4-6C92-4143-BC4E-32B7B28C5858}" dt="2020-08-14T02:44:45.667" v="3032" actId="1076"/>
          <ac:spMkLst>
            <pc:docMk/>
            <pc:sldMk cId="3460234843" sldId="1680"/>
            <ac:spMk id="40" creationId="{75F28632-94C7-47A3-B990-8A822AEB8739}"/>
          </ac:spMkLst>
        </pc:spChg>
        <pc:spChg chg="mod">
          <ac:chgData name="" userId="3b99287881d56c4f" providerId="LiveId" clId="{B666D5F4-6C92-4143-BC4E-32B7B28C5858}" dt="2020-08-14T02:44:45.667" v="3032" actId="1076"/>
          <ac:spMkLst>
            <pc:docMk/>
            <pc:sldMk cId="3460234843" sldId="1680"/>
            <ac:spMk id="45" creationId="{6FF46FAB-2021-466D-825F-969E7517E08E}"/>
          </ac:spMkLst>
        </pc:spChg>
        <pc:spChg chg="mod">
          <ac:chgData name="" userId="3b99287881d56c4f" providerId="LiveId" clId="{B666D5F4-6C92-4143-BC4E-32B7B28C5858}" dt="2020-08-14T02:51:50.960" v="3090" actId="20577"/>
          <ac:spMkLst>
            <pc:docMk/>
            <pc:sldMk cId="3460234843" sldId="1680"/>
            <ac:spMk id="47" creationId="{ED5B753D-72DC-4292-9F35-36FBD28FFA27}"/>
          </ac:spMkLst>
        </pc:spChg>
        <pc:cxnChg chg="mod">
          <ac:chgData name="" userId="3b99287881d56c4f" providerId="LiveId" clId="{B666D5F4-6C92-4143-BC4E-32B7B28C5858}" dt="2020-08-14T02:44:45.667" v="3032" actId="1076"/>
          <ac:cxnSpMkLst>
            <pc:docMk/>
            <pc:sldMk cId="3460234843" sldId="1680"/>
            <ac:cxnSpMk id="35" creationId="{2CCD9CD2-D497-4408-A363-991A4EF50462}"/>
          </ac:cxnSpMkLst>
        </pc:cxnChg>
        <pc:cxnChg chg="mod">
          <ac:chgData name="" userId="3b99287881d56c4f" providerId="LiveId" clId="{B666D5F4-6C92-4143-BC4E-32B7B28C5858}" dt="2020-08-14T02:44:45.667" v="3032" actId="1076"/>
          <ac:cxnSpMkLst>
            <pc:docMk/>
            <pc:sldMk cId="3460234843" sldId="1680"/>
            <ac:cxnSpMk id="41" creationId="{80B558C4-4547-4CD5-9892-6816462E5F53}"/>
          </ac:cxnSpMkLst>
        </pc:cxnChg>
      </pc:sldChg>
      <pc:sldChg chg="addSp delSp modSp add del">
        <pc:chgData name="" userId="3b99287881d56c4f" providerId="LiveId" clId="{B666D5F4-6C92-4143-BC4E-32B7B28C5858}" dt="2020-08-14T03:20:09.681" v="3402" actId="2696"/>
        <pc:sldMkLst>
          <pc:docMk/>
          <pc:sldMk cId="988544783" sldId="1681"/>
        </pc:sldMkLst>
        <pc:spChg chg="mod">
          <ac:chgData name="" userId="3b99287881d56c4f" providerId="LiveId" clId="{B666D5F4-6C92-4143-BC4E-32B7B28C5858}" dt="2020-08-14T02:48:35.628" v="3074" actId="20577"/>
          <ac:spMkLst>
            <pc:docMk/>
            <pc:sldMk cId="988544783" sldId="1681"/>
            <ac:spMk id="2" creationId="{BC4494A3-3AFE-4B12-B45D-AB486D9897B8}"/>
          </ac:spMkLst>
        </pc:spChg>
        <pc:spChg chg="mod">
          <ac:chgData name="" userId="3b99287881d56c4f" providerId="LiveId" clId="{B666D5F4-6C92-4143-BC4E-32B7B28C5858}" dt="2020-08-14T02:45:16.847" v="3037"/>
          <ac:spMkLst>
            <pc:docMk/>
            <pc:sldMk cId="988544783" sldId="1681"/>
            <ac:spMk id="8" creationId="{876B85C8-A1D5-1D4F-8524-33C9EC985B61}"/>
          </ac:spMkLst>
        </pc:spChg>
        <pc:spChg chg="del">
          <ac:chgData name="" userId="3b99287881d56c4f" providerId="LiveId" clId="{B666D5F4-6C92-4143-BC4E-32B7B28C5858}" dt="2020-08-14T02:45:23.423" v="3038" actId="478"/>
          <ac:spMkLst>
            <pc:docMk/>
            <pc:sldMk cId="988544783" sldId="1681"/>
            <ac:spMk id="9" creationId="{3219BBD6-1BC8-4BBA-AAA4-DE378BBB23E9}"/>
          </ac:spMkLst>
        </pc:spChg>
        <pc:spChg chg="mod">
          <ac:chgData name="" userId="3b99287881d56c4f" providerId="LiveId" clId="{B666D5F4-6C92-4143-BC4E-32B7B28C5858}" dt="2020-08-14T02:51:20.789" v="3084" actId="20577"/>
          <ac:spMkLst>
            <pc:docMk/>
            <pc:sldMk cId="988544783" sldId="1681"/>
            <ac:spMk id="12" creationId="{5C78BE8F-5E25-4924-9008-579627CBD8F1}"/>
          </ac:spMkLst>
        </pc:spChg>
        <pc:spChg chg="del">
          <ac:chgData name="" userId="3b99287881d56c4f" providerId="LiveId" clId="{B666D5F4-6C92-4143-BC4E-32B7B28C5858}" dt="2020-08-14T02:46:59.169" v="3045" actId="478"/>
          <ac:spMkLst>
            <pc:docMk/>
            <pc:sldMk cId="988544783" sldId="1681"/>
            <ac:spMk id="13" creationId="{FB7AAF4B-29D4-43CE-8FFD-53C2D21AE103}"/>
          </ac:spMkLst>
        </pc:spChg>
        <pc:spChg chg="mod">
          <ac:chgData name="" userId="3b99287881d56c4f" providerId="LiveId" clId="{B666D5F4-6C92-4143-BC4E-32B7B28C5858}" dt="2020-08-14T02:48:45.965" v="3079" actId="20577"/>
          <ac:spMkLst>
            <pc:docMk/>
            <pc:sldMk cId="988544783" sldId="1681"/>
            <ac:spMk id="14" creationId="{5783488F-3021-4448-9B88-1C33E1B2D190}"/>
          </ac:spMkLst>
        </pc:spChg>
        <pc:spChg chg="mod">
          <ac:chgData name="" userId="3b99287881d56c4f" providerId="LiveId" clId="{B666D5F4-6C92-4143-BC4E-32B7B28C5858}" dt="2020-08-14T02:48:37.925" v="3075" actId="20577"/>
          <ac:spMkLst>
            <pc:docMk/>
            <pc:sldMk cId="988544783" sldId="1681"/>
            <ac:spMk id="15" creationId="{33890408-3E20-4FEF-AE0F-E9D7E7186457}"/>
          </ac:spMkLst>
        </pc:spChg>
        <pc:spChg chg="del">
          <ac:chgData name="" userId="3b99287881d56c4f" providerId="LiveId" clId="{B666D5F4-6C92-4143-BC4E-32B7B28C5858}" dt="2020-08-14T02:45:23.423" v="3038" actId="478"/>
          <ac:spMkLst>
            <pc:docMk/>
            <pc:sldMk cId="988544783" sldId="1681"/>
            <ac:spMk id="16" creationId="{98C165B1-EAC7-48B5-AE9A-4E803FA5FE76}"/>
          </ac:spMkLst>
        </pc:spChg>
        <pc:spChg chg="del">
          <ac:chgData name="" userId="3b99287881d56c4f" providerId="LiveId" clId="{B666D5F4-6C92-4143-BC4E-32B7B28C5858}" dt="2020-08-14T02:46:59.169" v="3045" actId="478"/>
          <ac:spMkLst>
            <pc:docMk/>
            <pc:sldMk cId="988544783" sldId="1681"/>
            <ac:spMk id="18" creationId="{119AEF54-3635-4876-8E73-7F293E9150CA}"/>
          </ac:spMkLst>
        </pc:spChg>
        <pc:spChg chg="mod">
          <ac:chgData name="" userId="3b99287881d56c4f" providerId="LiveId" clId="{B666D5F4-6C92-4143-BC4E-32B7B28C5858}" dt="2020-08-14T02:48:43.872" v="3078" actId="20577"/>
          <ac:spMkLst>
            <pc:docMk/>
            <pc:sldMk cId="988544783" sldId="1681"/>
            <ac:spMk id="19" creationId="{12F202B6-270C-46AA-BD96-7EF23377F633}"/>
          </ac:spMkLst>
        </pc:spChg>
        <pc:spChg chg="add">
          <ac:chgData name="" userId="3b99287881d56c4f" providerId="LiveId" clId="{B666D5F4-6C92-4143-BC4E-32B7B28C5858}" dt="2020-08-14T02:45:30.141" v="3039"/>
          <ac:spMkLst>
            <pc:docMk/>
            <pc:sldMk cId="988544783" sldId="1681"/>
            <ac:spMk id="25" creationId="{66E163CD-A41B-4C9B-BA52-EFE67C915E03}"/>
          </ac:spMkLst>
        </pc:spChg>
        <pc:spChg chg="add">
          <ac:chgData name="" userId="3b99287881d56c4f" providerId="LiveId" clId="{B666D5F4-6C92-4143-BC4E-32B7B28C5858}" dt="2020-08-14T02:45:30.141" v="3039"/>
          <ac:spMkLst>
            <pc:docMk/>
            <pc:sldMk cId="988544783" sldId="1681"/>
            <ac:spMk id="26" creationId="{38E28AD5-1914-4DC4-AAC6-4CA8E5494F8D}"/>
          </ac:spMkLst>
        </pc:spChg>
        <pc:spChg chg="add mod">
          <ac:chgData name="" userId="3b99287881d56c4f" providerId="LiveId" clId="{B666D5F4-6C92-4143-BC4E-32B7B28C5858}" dt="2020-08-14T02:47:59.609" v="3073" actId="20577"/>
          <ac:spMkLst>
            <pc:docMk/>
            <pc:sldMk cId="988544783" sldId="1681"/>
            <ac:spMk id="27" creationId="{06B40E63-6846-45FA-B6A7-58009639FDA9}"/>
          </ac:spMkLst>
        </pc:spChg>
        <pc:spChg chg="mod">
          <ac:chgData name="" userId="3b99287881d56c4f" providerId="LiveId" clId="{B666D5F4-6C92-4143-BC4E-32B7B28C5858}" dt="2020-08-14T02:51:13.410" v="3083" actId="20577"/>
          <ac:spMkLst>
            <pc:docMk/>
            <pc:sldMk cId="988544783" sldId="1681"/>
            <ac:spMk id="28" creationId="{08978359-DC59-456E-9DA6-5EBCE1E9AC03}"/>
          </ac:spMkLst>
        </pc:spChg>
        <pc:spChg chg="del">
          <ac:chgData name="" userId="3b99287881d56c4f" providerId="LiveId" clId="{B666D5F4-6C92-4143-BC4E-32B7B28C5858}" dt="2020-08-14T02:45:23.423" v="3038" actId="478"/>
          <ac:spMkLst>
            <pc:docMk/>
            <pc:sldMk cId="988544783" sldId="1681"/>
            <ac:spMk id="29" creationId="{AA09BC3D-FE86-46AD-B750-A58E5C4ACE43}"/>
          </ac:spMkLst>
        </pc:spChg>
        <pc:spChg chg="add mod">
          <ac:chgData name="" userId="3b99287881d56c4f" providerId="LiveId" clId="{B666D5F4-6C92-4143-BC4E-32B7B28C5858}" dt="2020-08-14T02:47:12.295" v="3050"/>
          <ac:spMkLst>
            <pc:docMk/>
            <pc:sldMk cId="988544783" sldId="1681"/>
            <ac:spMk id="30" creationId="{DE900EF8-36FF-4896-8E5C-ED2F46C1D441}"/>
          </ac:spMkLst>
        </pc:spChg>
        <pc:spChg chg="del">
          <ac:chgData name="" userId="3b99287881d56c4f" providerId="LiveId" clId="{B666D5F4-6C92-4143-BC4E-32B7B28C5858}" dt="2020-08-14T02:46:59.169" v="3045" actId="478"/>
          <ac:spMkLst>
            <pc:docMk/>
            <pc:sldMk cId="988544783" sldId="1681"/>
            <ac:spMk id="31" creationId="{D3FF5475-2E43-40D6-B0B9-584D90C2CE66}"/>
          </ac:spMkLst>
        </pc:spChg>
        <pc:spChg chg="mod">
          <ac:chgData name="" userId="3b99287881d56c4f" providerId="LiveId" clId="{B666D5F4-6C92-4143-BC4E-32B7B28C5858}" dt="2020-08-14T02:48:41.880" v="3077" actId="20577"/>
          <ac:spMkLst>
            <pc:docMk/>
            <pc:sldMk cId="988544783" sldId="1681"/>
            <ac:spMk id="32" creationId="{686B97B4-02D4-4FF3-AE5C-AFE4D1B27C17}"/>
          </ac:spMkLst>
        </pc:spChg>
        <pc:spChg chg="add mod">
          <ac:chgData name="" userId="3b99287881d56c4f" providerId="LiveId" clId="{B666D5F4-6C92-4143-BC4E-32B7B28C5858}" dt="2020-08-14T02:47:39.324" v="3065" actId="20577"/>
          <ac:spMkLst>
            <pc:docMk/>
            <pc:sldMk cId="988544783" sldId="1681"/>
            <ac:spMk id="33" creationId="{31B9E18E-F95C-416F-A45D-53C72A6369B0}"/>
          </ac:spMkLst>
        </pc:spChg>
        <pc:spChg chg="add mod">
          <ac:chgData name="" userId="3b99287881d56c4f" providerId="LiveId" clId="{B666D5F4-6C92-4143-BC4E-32B7B28C5858}" dt="2020-08-14T02:46:54.547" v="3044" actId="1076"/>
          <ac:spMkLst>
            <pc:docMk/>
            <pc:sldMk cId="988544783" sldId="1681"/>
            <ac:spMk id="34" creationId="{7DCFEDF9-A21D-42CE-B68A-FD586B507984}"/>
          </ac:spMkLst>
        </pc:spChg>
        <pc:spChg chg="add mod">
          <ac:chgData name="" userId="3b99287881d56c4f" providerId="LiveId" clId="{B666D5F4-6C92-4143-BC4E-32B7B28C5858}" dt="2020-08-14T02:47:16.317" v="3054"/>
          <ac:spMkLst>
            <pc:docMk/>
            <pc:sldMk cId="988544783" sldId="1681"/>
            <ac:spMk id="36" creationId="{C4FED5E9-7C70-4276-802A-01203511ED50}"/>
          </ac:spMkLst>
        </pc:spChg>
        <pc:spChg chg="add mod">
          <ac:chgData name="" userId="3b99287881d56c4f" providerId="LiveId" clId="{B666D5F4-6C92-4143-BC4E-32B7B28C5858}" dt="2020-08-14T02:47:42.608" v="3067" actId="20577"/>
          <ac:spMkLst>
            <pc:docMk/>
            <pc:sldMk cId="988544783" sldId="1681"/>
            <ac:spMk id="37" creationId="{7DC2DD6F-B551-40C7-917E-D6BAFDA5D657}"/>
          </ac:spMkLst>
        </pc:spChg>
        <pc:spChg chg="add">
          <ac:chgData name="" userId="3b99287881d56c4f" providerId="LiveId" clId="{B666D5F4-6C92-4143-BC4E-32B7B28C5858}" dt="2020-08-14T02:47:04.011" v="3046"/>
          <ac:spMkLst>
            <pc:docMk/>
            <pc:sldMk cId="988544783" sldId="1681"/>
            <ac:spMk id="38" creationId="{00757790-0401-424B-9108-40F4133890FC}"/>
          </ac:spMkLst>
        </pc:spChg>
        <pc:spChg chg="add mod">
          <ac:chgData name="" userId="3b99287881d56c4f" providerId="LiveId" clId="{B666D5F4-6C92-4143-BC4E-32B7B28C5858}" dt="2020-08-14T02:47:33.383" v="3059"/>
          <ac:spMkLst>
            <pc:docMk/>
            <pc:sldMk cId="988544783" sldId="1681"/>
            <ac:spMk id="39" creationId="{6AB780C0-9A93-4E50-B6B9-1CF5E264A51D}"/>
          </ac:spMkLst>
        </pc:spChg>
        <pc:spChg chg="add mod">
          <ac:chgData name="" userId="3b99287881d56c4f" providerId="LiveId" clId="{B666D5F4-6C92-4143-BC4E-32B7B28C5858}" dt="2020-08-14T02:47:37.685" v="3063" actId="20577"/>
          <ac:spMkLst>
            <pc:docMk/>
            <pc:sldMk cId="988544783" sldId="1681"/>
            <ac:spMk id="42" creationId="{E8019B39-F9FC-4E18-804A-4B8031D6DC0D}"/>
          </ac:spMkLst>
        </pc:spChg>
        <pc:spChg chg="add mod">
          <ac:chgData name="" userId="3b99287881d56c4f" providerId="LiveId" clId="{B666D5F4-6C92-4143-BC4E-32B7B28C5858}" dt="2020-08-14T02:47:51.317" v="3069" actId="20577"/>
          <ac:spMkLst>
            <pc:docMk/>
            <pc:sldMk cId="988544783" sldId="1681"/>
            <ac:spMk id="43" creationId="{BD287109-40FE-4704-8FEE-DA56B83BF336}"/>
          </ac:spMkLst>
        </pc:spChg>
        <pc:spChg chg="mod">
          <ac:chgData name="" userId="3b99287881d56c4f" providerId="LiveId" clId="{B666D5F4-6C92-4143-BC4E-32B7B28C5858}" dt="2020-08-14T02:51:27.658" v="3086" actId="1076"/>
          <ac:spMkLst>
            <pc:docMk/>
            <pc:sldMk cId="988544783" sldId="1681"/>
            <ac:spMk id="47" creationId="{ED5B753D-72DC-4292-9F35-36FBD28FFA27}"/>
          </ac:spMkLst>
        </pc:spChg>
      </pc:sldChg>
      <pc:sldChg chg="add del">
        <pc:chgData name="" userId="3b99287881d56c4f" providerId="LiveId" clId="{B666D5F4-6C92-4143-BC4E-32B7B28C5858}" dt="2020-08-14T03:02:39.423" v="3201" actId="2696"/>
        <pc:sldMkLst>
          <pc:docMk/>
          <pc:sldMk cId="1348666131" sldId="1682"/>
        </pc:sldMkLst>
      </pc:sldChg>
      <pc:sldChg chg="modSp add del">
        <pc:chgData name="" userId="3b99287881d56c4f" providerId="LiveId" clId="{B666D5F4-6C92-4143-BC4E-32B7B28C5858}" dt="2020-08-14T03:04:09.105" v="3219" actId="2696"/>
        <pc:sldMkLst>
          <pc:docMk/>
          <pc:sldMk cId="1953948186" sldId="1683"/>
        </pc:sldMkLst>
        <pc:spChg chg="mod">
          <ac:chgData name="" userId="3b99287881d56c4f" providerId="LiveId" clId="{B666D5F4-6C92-4143-BC4E-32B7B28C5858}" dt="2020-08-14T03:02:51.154" v="3202"/>
          <ac:spMkLst>
            <pc:docMk/>
            <pc:sldMk cId="1953948186" sldId="1683"/>
            <ac:spMk id="8" creationId="{876B85C8-A1D5-1D4F-8524-33C9EC985B61}"/>
          </ac:spMkLst>
        </pc:spChg>
        <pc:spChg chg="mod">
          <ac:chgData name="" userId="3b99287881d56c4f" providerId="LiveId" clId="{B666D5F4-6C92-4143-BC4E-32B7B28C5858}" dt="2020-08-14T03:03:01.459" v="3203" actId="14100"/>
          <ac:spMkLst>
            <pc:docMk/>
            <pc:sldMk cId="1953948186" sldId="1683"/>
            <ac:spMk id="51" creationId="{7EB882A2-E9C5-4818-92EA-0ED52C2FD4DE}"/>
          </ac:spMkLst>
        </pc:spChg>
        <pc:spChg chg="mod">
          <ac:chgData name="" userId="3b99287881d56c4f" providerId="LiveId" clId="{B666D5F4-6C92-4143-BC4E-32B7B28C5858}" dt="2020-08-14T03:03:15.771" v="3206" actId="1076"/>
          <ac:spMkLst>
            <pc:docMk/>
            <pc:sldMk cId="1953948186" sldId="1683"/>
            <ac:spMk id="53" creationId="{8EF19D97-BE19-4882-A4A2-99339A1A1D5F}"/>
          </ac:spMkLst>
        </pc:spChg>
        <pc:spChg chg="mod">
          <ac:chgData name="" userId="3b99287881d56c4f" providerId="LiveId" clId="{B666D5F4-6C92-4143-BC4E-32B7B28C5858}" dt="2020-08-14T03:03:09.430" v="3205" actId="1076"/>
          <ac:spMkLst>
            <pc:docMk/>
            <pc:sldMk cId="1953948186" sldId="1683"/>
            <ac:spMk id="54" creationId="{FFCC253B-B6CB-4016-9FE4-5D58661F8B70}"/>
          </ac:spMkLst>
        </pc:spChg>
      </pc:sldChg>
      <pc:sldChg chg="addSp modSp add">
        <pc:chgData name="" userId="3b99287881d56c4f" providerId="LiveId" clId="{B666D5F4-6C92-4143-BC4E-32B7B28C5858}" dt="2020-08-14T03:09:24.816" v="3286" actId="20577"/>
        <pc:sldMkLst>
          <pc:docMk/>
          <pc:sldMk cId="4289125116" sldId="1684"/>
        </pc:sldMkLst>
        <pc:spChg chg="mod">
          <ac:chgData name="" userId="3b99287881d56c4f" providerId="LiveId" clId="{B666D5F4-6C92-4143-BC4E-32B7B28C5858}" dt="2020-08-14T03:08:40.136" v="3276" actId="20577"/>
          <ac:spMkLst>
            <pc:docMk/>
            <pc:sldMk cId="4289125116" sldId="1684"/>
            <ac:spMk id="2" creationId="{BC4494A3-3AFE-4B12-B45D-AB486D9897B8}"/>
          </ac:spMkLst>
        </pc:spChg>
        <pc:spChg chg="mod">
          <ac:chgData name="" userId="3b99287881d56c4f" providerId="LiveId" clId="{B666D5F4-6C92-4143-BC4E-32B7B28C5858}" dt="2020-08-14T03:04:06.875" v="3218"/>
          <ac:spMkLst>
            <pc:docMk/>
            <pc:sldMk cId="4289125116" sldId="1684"/>
            <ac:spMk id="8" creationId="{876B85C8-A1D5-1D4F-8524-33C9EC985B61}"/>
          </ac:spMkLst>
        </pc:spChg>
        <pc:spChg chg="mod">
          <ac:chgData name="" userId="3b99287881d56c4f" providerId="LiveId" clId="{B666D5F4-6C92-4143-BC4E-32B7B28C5858}" dt="2020-08-14T03:07:57.267" v="3264" actId="1076"/>
          <ac:spMkLst>
            <pc:docMk/>
            <pc:sldMk cId="4289125116" sldId="1684"/>
            <ac:spMk id="9" creationId="{3219BBD6-1BC8-4BBA-AAA4-DE378BBB23E9}"/>
          </ac:spMkLst>
        </pc:spChg>
        <pc:spChg chg="mod">
          <ac:chgData name="" userId="3b99287881d56c4f" providerId="LiveId" clId="{B666D5F4-6C92-4143-BC4E-32B7B28C5858}" dt="2020-08-14T03:09:06.147" v="3283" actId="1076"/>
          <ac:spMkLst>
            <pc:docMk/>
            <pc:sldMk cId="4289125116" sldId="1684"/>
            <ac:spMk id="12" creationId="{5C78BE8F-5E25-4924-9008-579627CBD8F1}"/>
          </ac:spMkLst>
        </pc:spChg>
        <pc:spChg chg="mod">
          <ac:chgData name="" userId="3b99287881d56c4f" providerId="LiveId" clId="{B666D5F4-6C92-4143-BC4E-32B7B28C5858}" dt="2020-08-14T03:08:01.780" v="3265" actId="1076"/>
          <ac:spMkLst>
            <pc:docMk/>
            <pc:sldMk cId="4289125116" sldId="1684"/>
            <ac:spMk id="13" creationId="{FB7AAF4B-29D4-43CE-8FFD-53C2D21AE103}"/>
          </ac:spMkLst>
        </pc:spChg>
        <pc:spChg chg="mod">
          <ac:chgData name="" userId="3b99287881d56c4f" providerId="LiveId" clId="{B666D5F4-6C92-4143-BC4E-32B7B28C5858}" dt="2020-08-14T03:06:10.339" v="3241" actId="14100"/>
          <ac:spMkLst>
            <pc:docMk/>
            <pc:sldMk cId="4289125116" sldId="1684"/>
            <ac:spMk id="14" creationId="{5783488F-3021-4448-9B88-1C33E1B2D190}"/>
          </ac:spMkLst>
        </pc:spChg>
        <pc:spChg chg="mod">
          <ac:chgData name="" userId="3b99287881d56c4f" providerId="LiveId" clId="{B666D5F4-6C92-4143-BC4E-32B7B28C5858}" dt="2020-08-14T03:08:42.542" v="3277" actId="20577"/>
          <ac:spMkLst>
            <pc:docMk/>
            <pc:sldMk cId="4289125116" sldId="1684"/>
            <ac:spMk id="15" creationId="{33890408-3E20-4FEF-AE0F-E9D7E7186457}"/>
          </ac:spMkLst>
        </pc:spChg>
        <pc:spChg chg="mod">
          <ac:chgData name="" userId="3b99287881d56c4f" providerId="LiveId" clId="{B666D5F4-6C92-4143-BC4E-32B7B28C5858}" dt="2020-08-14T03:07:57.267" v="3264" actId="1076"/>
          <ac:spMkLst>
            <pc:docMk/>
            <pc:sldMk cId="4289125116" sldId="1684"/>
            <ac:spMk id="16" creationId="{98C165B1-EAC7-48B5-AE9A-4E803FA5FE76}"/>
          </ac:spMkLst>
        </pc:spChg>
        <pc:spChg chg="mod">
          <ac:chgData name="" userId="3b99287881d56c4f" providerId="LiveId" clId="{B666D5F4-6C92-4143-BC4E-32B7B28C5858}" dt="2020-08-14T03:08:01.780" v="3265" actId="1076"/>
          <ac:spMkLst>
            <pc:docMk/>
            <pc:sldMk cId="4289125116" sldId="1684"/>
            <ac:spMk id="18" creationId="{119AEF54-3635-4876-8E73-7F293E9150CA}"/>
          </ac:spMkLst>
        </pc:spChg>
        <pc:spChg chg="mod">
          <ac:chgData name="" userId="3b99287881d56c4f" providerId="LiveId" clId="{B666D5F4-6C92-4143-BC4E-32B7B28C5858}" dt="2020-08-14T03:06:15.730" v="3242" actId="14100"/>
          <ac:spMkLst>
            <pc:docMk/>
            <pc:sldMk cId="4289125116" sldId="1684"/>
            <ac:spMk id="19" creationId="{12F202B6-270C-46AA-BD96-7EF23377F633}"/>
          </ac:spMkLst>
        </pc:spChg>
        <pc:spChg chg="mod">
          <ac:chgData name="" userId="3b99287881d56c4f" providerId="LiveId" clId="{B666D5F4-6C92-4143-BC4E-32B7B28C5858}" dt="2020-08-14T03:09:17.578" v="3285" actId="20577"/>
          <ac:spMkLst>
            <pc:docMk/>
            <pc:sldMk cId="4289125116" sldId="1684"/>
            <ac:spMk id="28" creationId="{08978359-DC59-456E-9DA6-5EBCE1E9AC03}"/>
          </ac:spMkLst>
        </pc:spChg>
        <pc:spChg chg="mod">
          <ac:chgData name="" userId="3b99287881d56c4f" providerId="LiveId" clId="{B666D5F4-6C92-4143-BC4E-32B7B28C5858}" dt="2020-08-14T03:07:57.267" v="3264" actId="1076"/>
          <ac:spMkLst>
            <pc:docMk/>
            <pc:sldMk cId="4289125116" sldId="1684"/>
            <ac:spMk id="29" creationId="{AA09BC3D-FE86-46AD-B750-A58E5C4ACE43}"/>
          </ac:spMkLst>
        </pc:spChg>
        <pc:spChg chg="mod">
          <ac:chgData name="" userId="3b99287881d56c4f" providerId="LiveId" clId="{B666D5F4-6C92-4143-BC4E-32B7B28C5858}" dt="2020-08-14T03:08:01.780" v="3265" actId="1076"/>
          <ac:spMkLst>
            <pc:docMk/>
            <pc:sldMk cId="4289125116" sldId="1684"/>
            <ac:spMk id="31" creationId="{D3FF5475-2E43-40D6-B0B9-584D90C2CE66}"/>
          </ac:spMkLst>
        </pc:spChg>
        <pc:spChg chg="mod">
          <ac:chgData name="" userId="3b99287881d56c4f" providerId="LiveId" clId="{B666D5F4-6C92-4143-BC4E-32B7B28C5858}" dt="2020-08-14T03:09:24.816" v="3286" actId="20577"/>
          <ac:spMkLst>
            <pc:docMk/>
            <pc:sldMk cId="4289125116" sldId="1684"/>
            <ac:spMk id="32" creationId="{686B97B4-02D4-4FF3-AE5C-AFE4D1B27C17}"/>
          </ac:spMkLst>
        </pc:spChg>
        <pc:spChg chg="add mod">
          <ac:chgData name="" userId="3b99287881d56c4f" providerId="LiveId" clId="{B666D5F4-6C92-4143-BC4E-32B7B28C5858}" dt="2020-08-14T03:05:33.539" v="3235" actId="1076"/>
          <ac:spMkLst>
            <pc:docMk/>
            <pc:sldMk cId="4289125116" sldId="1684"/>
            <ac:spMk id="36" creationId="{8A6E1352-FA3F-45C4-B6F5-747B8A396E7B}"/>
          </ac:spMkLst>
        </pc:spChg>
        <pc:spChg chg="add mod">
          <ac:chgData name="" userId="3b99287881d56c4f" providerId="LiveId" clId="{B666D5F4-6C92-4143-BC4E-32B7B28C5858}" dt="2020-08-14T03:08:15.597" v="3270" actId="20577"/>
          <ac:spMkLst>
            <pc:docMk/>
            <pc:sldMk cId="4289125116" sldId="1684"/>
            <ac:spMk id="37" creationId="{1C85220E-5C02-4374-90AF-E25FC549AEA2}"/>
          </ac:spMkLst>
        </pc:spChg>
        <pc:spChg chg="add mod">
          <ac:chgData name="" userId="3b99287881d56c4f" providerId="LiveId" clId="{B666D5F4-6C92-4143-BC4E-32B7B28C5858}" dt="2020-08-14T03:08:18.283" v="3272" actId="20577"/>
          <ac:spMkLst>
            <pc:docMk/>
            <pc:sldMk cId="4289125116" sldId="1684"/>
            <ac:spMk id="38" creationId="{C5D989A0-01FF-4BD5-BBF2-21BFA497DD20}"/>
          </ac:spMkLst>
        </pc:spChg>
        <pc:spChg chg="add mod">
          <ac:chgData name="" userId="3b99287881d56c4f" providerId="LiveId" clId="{B666D5F4-6C92-4143-BC4E-32B7B28C5858}" dt="2020-08-14T03:08:29.187" v="3275" actId="1076"/>
          <ac:spMkLst>
            <pc:docMk/>
            <pc:sldMk cId="4289125116" sldId="1684"/>
            <ac:spMk id="39" creationId="{55B6DFC0-B500-4F1A-ABC7-EB1541FE9385}"/>
          </ac:spMkLst>
        </pc:spChg>
        <pc:spChg chg="mod">
          <ac:chgData name="" userId="3b99287881d56c4f" providerId="LiveId" clId="{B666D5F4-6C92-4143-BC4E-32B7B28C5858}" dt="2020-08-14T03:06:41.500" v="3249" actId="1076"/>
          <ac:spMkLst>
            <pc:docMk/>
            <pc:sldMk cId="4289125116" sldId="1684"/>
            <ac:spMk id="40" creationId="{75F28632-94C7-47A3-B990-8A822AEB8739}"/>
          </ac:spMkLst>
        </pc:spChg>
        <pc:spChg chg="mod">
          <ac:chgData name="" userId="3b99287881d56c4f" providerId="LiveId" clId="{B666D5F4-6C92-4143-BC4E-32B7B28C5858}" dt="2020-08-14T03:06:41.500" v="3249" actId="1076"/>
          <ac:spMkLst>
            <pc:docMk/>
            <pc:sldMk cId="4289125116" sldId="1684"/>
            <ac:spMk id="45" creationId="{6FF46FAB-2021-466D-825F-969E7517E08E}"/>
          </ac:spMkLst>
        </pc:spChg>
        <pc:spChg chg="mod">
          <ac:chgData name="" userId="3b99287881d56c4f" providerId="LiveId" clId="{B666D5F4-6C92-4143-BC4E-32B7B28C5858}" dt="2020-08-14T03:05:52.619" v="3240" actId="1076"/>
          <ac:spMkLst>
            <pc:docMk/>
            <pc:sldMk cId="4289125116" sldId="1684"/>
            <ac:spMk id="46" creationId="{FE939366-8C68-4751-B7FA-E793977C6617}"/>
          </ac:spMkLst>
        </pc:spChg>
        <pc:spChg chg="mod">
          <ac:chgData name="" userId="3b99287881d56c4f" providerId="LiveId" clId="{B666D5F4-6C92-4143-BC4E-32B7B28C5858}" dt="2020-08-14T03:09:09.523" v="3284" actId="1076"/>
          <ac:spMkLst>
            <pc:docMk/>
            <pc:sldMk cId="4289125116" sldId="1684"/>
            <ac:spMk id="47" creationId="{ED5B753D-72DC-4292-9F35-36FBD28FFA27}"/>
          </ac:spMkLst>
        </pc:spChg>
        <pc:spChg chg="mod">
          <ac:chgData name="" userId="3b99287881d56c4f" providerId="LiveId" clId="{B666D5F4-6C92-4143-BC4E-32B7B28C5858}" dt="2020-08-14T03:05:25.786" v="3233" actId="14100"/>
          <ac:spMkLst>
            <pc:docMk/>
            <pc:sldMk cId="4289125116" sldId="1684"/>
            <ac:spMk id="51" creationId="{7EB882A2-E9C5-4818-92EA-0ED52C2FD4DE}"/>
          </ac:spMkLst>
        </pc:spChg>
        <pc:spChg chg="mod">
          <ac:chgData name="" userId="3b99287881d56c4f" providerId="LiveId" clId="{B666D5F4-6C92-4143-BC4E-32B7B28C5858}" dt="2020-08-14T03:05:21.018" v="3232" actId="1076"/>
          <ac:spMkLst>
            <pc:docMk/>
            <pc:sldMk cId="4289125116" sldId="1684"/>
            <ac:spMk id="52" creationId="{C9F747F4-74DC-451A-8A81-57F6D1A667AD}"/>
          </ac:spMkLst>
        </pc:spChg>
        <pc:spChg chg="mod">
          <ac:chgData name="" userId="3b99287881d56c4f" providerId="LiveId" clId="{B666D5F4-6C92-4143-BC4E-32B7B28C5858}" dt="2020-08-14T03:05:07.804" v="3227" actId="20577"/>
          <ac:spMkLst>
            <pc:docMk/>
            <pc:sldMk cId="4289125116" sldId="1684"/>
            <ac:spMk id="53" creationId="{8EF19D97-BE19-4882-A4A2-99339A1A1D5F}"/>
          </ac:spMkLst>
        </pc:spChg>
        <pc:spChg chg="mod">
          <ac:chgData name="" userId="3b99287881d56c4f" providerId="LiveId" clId="{B666D5F4-6C92-4143-BC4E-32B7B28C5858}" dt="2020-08-14T03:05:29.051" v="3234" actId="1076"/>
          <ac:spMkLst>
            <pc:docMk/>
            <pc:sldMk cId="4289125116" sldId="1684"/>
            <ac:spMk id="54" creationId="{FFCC253B-B6CB-4016-9FE4-5D58661F8B70}"/>
          </ac:spMkLst>
        </pc:spChg>
        <pc:cxnChg chg="mod">
          <ac:chgData name="" userId="3b99287881d56c4f" providerId="LiveId" clId="{B666D5F4-6C92-4143-BC4E-32B7B28C5858}" dt="2020-08-14T03:06:41.500" v="3249" actId="1076"/>
          <ac:cxnSpMkLst>
            <pc:docMk/>
            <pc:sldMk cId="4289125116" sldId="1684"/>
            <ac:cxnSpMk id="35" creationId="{2CCD9CD2-D497-4408-A363-991A4EF50462}"/>
          </ac:cxnSpMkLst>
        </pc:cxnChg>
        <pc:cxnChg chg="mod">
          <ac:chgData name="" userId="3b99287881d56c4f" providerId="LiveId" clId="{B666D5F4-6C92-4143-BC4E-32B7B28C5858}" dt="2020-08-14T03:06:41.500" v="3249" actId="1076"/>
          <ac:cxnSpMkLst>
            <pc:docMk/>
            <pc:sldMk cId="4289125116" sldId="1684"/>
            <ac:cxnSpMk id="41" creationId="{80B558C4-4547-4CD5-9892-6816462E5F53}"/>
          </ac:cxnSpMkLst>
        </pc:cxnChg>
      </pc:sldChg>
      <pc:sldChg chg="modSp add">
        <pc:chgData name="" userId="3b99287881d56c4f" providerId="LiveId" clId="{B666D5F4-6C92-4143-BC4E-32B7B28C5858}" dt="2020-08-14T03:12:56.235" v="3325" actId="1076"/>
        <pc:sldMkLst>
          <pc:docMk/>
          <pc:sldMk cId="2267435214" sldId="1685"/>
        </pc:sldMkLst>
        <pc:spChg chg="mod">
          <ac:chgData name="" userId="3b99287881d56c4f" providerId="LiveId" clId="{B666D5F4-6C92-4143-BC4E-32B7B28C5858}" dt="2020-08-14T03:11:39.341" v="3307" actId="20577"/>
          <ac:spMkLst>
            <pc:docMk/>
            <pc:sldMk cId="2267435214" sldId="1685"/>
            <ac:spMk id="2" creationId="{BC4494A3-3AFE-4B12-B45D-AB486D9897B8}"/>
          </ac:spMkLst>
        </pc:spChg>
        <pc:spChg chg="mod">
          <ac:chgData name="" userId="3b99287881d56c4f" providerId="LiveId" clId="{B666D5F4-6C92-4143-BC4E-32B7B28C5858}" dt="2020-08-14T03:10:14.025" v="3289"/>
          <ac:spMkLst>
            <pc:docMk/>
            <pc:sldMk cId="2267435214" sldId="1685"/>
            <ac:spMk id="8" creationId="{876B85C8-A1D5-1D4F-8524-33C9EC985B61}"/>
          </ac:spMkLst>
        </pc:spChg>
        <pc:spChg chg="mod">
          <ac:chgData name="" userId="3b99287881d56c4f" providerId="LiveId" clId="{B666D5F4-6C92-4143-BC4E-32B7B28C5858}" dt="2020-08-14T03:12:56.235" v="3325" actId="1076"/>
          <ac:spMkLst>
            <pc:docMk/>
            <pc:sldMk cId="2267435214" sldId="1685"/>
            <ac:spMk id="12" creationId="{5C78BE8F-5E25-4924-9008-579627CBD8F1}"/>
          </ac:spMkLst>
        </pc:spChg>
        <pc:spChg chg="mod">
          <ac:chgData name="" userId="3b99287881d56c4f" providerId="LiveId" clId="{B666D5F4-6C92-4143-BC4E-32B7B28C5858}" dt="2020-08-14T03:12:26.603" v="3320" actId="1076"/>
          <ac:spMkLst>
            <pc:docMk/>
            <pc:sldMk cId="2267435214" sldId="1685"/>
            <ac:spMk id="13" creationId="{FB7AAF4B-29D4-43CE-8FFD-53C2D21AE103}"/>
          </ac:spMkLst>
        </pc:spChg>
        <pc:spChg chg="mod">
          <ac:chgData name="" userId="3b99287881d56c4f" providerId="LiveId" clId="{B666D5F4-6C92-4143-BC4E-32B7B28C5858}" dt="2020-08-14T03:11:44.445" v="3310" actId="20577"/>
          <ac:spMkLst>
            <pc:docMk/>
            <pc:sldMk cId="2267435214" sldId="1685"/>
            <ac:spMk id="14" creationId="{5783488F-3021-4448-9B88-1C33E1B2D190}"/>
          </ac:spMkLst>
        </pc:spChg>
        <pc:spChg chg="mod">
          <ac:chgData name="" userId="3b99287881d56c4f" providerId="LiveId" clId="{B666D5F4-6C92-4143-BC4E-32B7B28C5858}" dt="2020-08-14T03:11:41.136" v="3308" actId="20577"/>
          <ac:spMkLst>
            <pc:docMk/>
            <pc:sldMk cId="2267435214" sldId="1685"/>
            <ac:spMk id="15" creationId="{33890408-3E20-4FEF-AE0F-E9D7E7186457}"/>
          </ac:spMkLst>
        </pc:spChg>
        <pc:spChg chg="mod">
          <ac:chgData name="" userId="3b99287881d56c4f" providerId="LiveId" clId="{B666D5F4-6C92-4143-BC4E-32B7B28C5858}" dt="2020-08-14T03:12:26.603" v="3320" actId="1076"/>
          <ac:spMkLst>
            <pc:docMk/>
            <pc:sldMk cId="2267435214" sldId="1685"/>
            <ac:spMk id="18" creationId="{119AEF54-3635-4876-8E73-7F293E9150CA}"/>
          </ac:spMkLst>
        </pc:spChg>
        <pc:spChg chg="mod">
          <ac:chgData name="" userId="3b99287881d56c4f" providerId="LiveId" clId="{B666D5F4-6C92-4143-BC4E-32B7B28C5858}" dt="2020-08-14T03:11:46.129" v="3311" actId="20577"/>
          <ac:spMkLst>
            <pc:docMk/>
            <pc:sldMk cId="2267435214" sldId="1685"/>
            <ac:spMk id="19" creationId="{12F202B6-270C-46AA-BD96-7EF23377F633}"/>
          </ac:spMkLst>
        </pc:spChg>
        <pc:spChg chg="mod">
          <ac:chgData name="" userId="3b99287881d56c4f" providerId="LiveId" clId="{B666D5F4-6C92-4143-BC4E-32B7B28C5858}" dt="2020-08-14T03:11:42.610" v="3309" actId="20577"/>
          <ac:spMkLst>
            <pc:docMk/>
            <pc:sldMk cId="2267435214" sldId="1685"/>
            <ac:spMk id="28" creationId="{08978359-DC59-456E-9DA6-5EBCE1E9AC03}"/>
          </ac:spMkLst>
        </pc:spChg>
        <pc:spChg chg="mod">
          <ac:chgData name="" userId="3b99287881d56c4f" providerId="LiveId" clId="{B666D5F4-6C92-4143-BC4E-32B7B28C5858}" dt="2020-08-14T03:12:26.603" v="3320" actId="1076"/>
          <ac:spMkLst>
            <pc:docMk/>
            <pc:sldMk cId="2267435214" sldId="1685"/>
            <ac:spMk id="31" creationId="{D3FF5475-2E43-40D6-B0B9-584D90C2CE66}"/>
          </ac:spMkLst>
        </pc:spChg>
        <pc:spChg chg="mod">
          <ac:chgData name="" userId="3b99287881d56c4f" providerId="LiveId" clId="{B666D5F4-6C92-4143-BC4E-32B7B28C5858}" dt="2020-08-14T03:11:48.215" v="3312" actId="20577"/>
          <ac:spMkLst>
            <pc:docMk/>
            <pc:sldMk cId="2267435214" sldId="1685"/>
            <ac:spMk id="32" creationId="{686B97B4-02D4-4FF3-AE5C-AFE4D1B27C17}"/>
          </ac:spMkLst>
        </pc:spChg>
        <pc:spChg chg="mod">
          <ac:chgData name="" userId="3b99287881d56c4f" providerId="LiveId" clId="{B666D5F4-6C92-4143-BC4E-32B7B28C5858}" dt="2020-08-14T03:10:47.826" v="3298" actId="207"/>
          <ac:spMkLst>
            <pc:docMk/>
            <pc:sldMk cId="2267435214" sldId="1685"/>
            <ac:spMk id="36" creationId="{8A6E1352-FA3F-45C4-B6F5-747B8A396E7B}"/>
          </ac:spMkLst>
        </pc:spChg>
        <pc:spChg chg="mod">
          <ac:chgData name="" userId="3b99287881d56c4f" providerId="LiveId" clId="{B666D5F4-6C92-4143-BC4E-32B7B28C5858}" dt="2020-08-14T03:11:34.444" v="3306" actId="1076"/>
          <ac:spMkLst>
            <pc:docMk/>
            <pc:sldMk cId="2267435214" sldId="1685"/>
            <ac:spMk id="40" creationId="{75F28632-94C7-47A3-B990-8A822AEB8739}"/>
          </ac:spMkLst>
        </pc:spChg>
        <pc:spChg chg="mod">
          <ac:chgData name="" userId="3b99287881d56c4f" providerId="LiveId" clId="{B666D5F4-6C92-4143-BC4E-32B7B28C5858}" dt="2020-08-14T03:11:34.444" v="3306" actId="1076"/>
          <ac:spMkLst>
            <pc:docMk/>
            <pc:sldMk cId="2267435214" sldId="1685"/>
            <ac:spMk id="45" creationId="{6FF46FAB-2021-466D-825F-969E7517E08E}"/>
          </ac:spMkLst>
        </pc:spChg>
        <pc:spChg chg="mod">
          <ac:chgData name="" userId="3b99287881d56c4f" providerId="LiveId" clId="{B666D5F4-6C92-4143-BC4E-32B7B28C5858}" dt="2020-08-14T03:10:57.463" v="3299"/>
          <ac:spMkLst>
            <pc:docMk/>
            <pc:sldMk cId="2267435214" sldId="1685"/>
            <ac:spMk id="46" creationId="{FE939366-8C68-4751-B7FA-E793977C6617}"/>
          </ac:spMkLst>
        </pc:spChg>
        <pc:spChg chg="mod">
          <ac:chgData name="" userId="3b99287881d56c4f" providerId="LiveId" clId="{B666D5F4-6C92-4143-BC4E-32B7B28C5858}" dt="2020-08-14T03:12:53.763" v="3324" actId="1076"/>
          <ac:spMkLst>
            <pc:docMk/>
            <pc:sldMk cId="2267435214" sldId="1685"/>
            <ac:spMk id="47" creationId="{ED5B753D-72DC-4292-9F35-36FBD28FFA27}"/>
          </ac:spMkLst>
        </pc:spChg>
        <pc:spChg chg="mod">
          <ac:chgData name="" userId="3b99287881d56c4f" providerId="LiveId" clId="{B666D5F4-6C92-4143-BC4E-32B7B28C5858}" dt="2020-08-14T03:10:21.635" v="3290" actId="14100"/>
          <ac:spMkLst>
            <pc:docMk/>
            <pc:sldMk cId="2267435214" sldId="1685"/>
            <ac:spMk id="51" creationId="{7EB882A2-E9C5-4818-92EA-0ED52C2FD4DE}"/>
          </ac:spMkLst>
        </pc:spChg>
        <pc:spChg chg="mod">
          <ac:chgData name="" userId="3b99287881d56c4f" providerId="LiveId" clId="{B666D5F4-6C92-4143-BC4E-32B7B28C5858}" dt="2020-08-14T03:10:25.194" v="3291" actId="14100"/>
          <ac:spMkLst>
            <pc:docMk/>
            <pc:sldMk cId="2267435214" sldId="1685"/>
            <ac:spMk id="52" creationId="{C9F747F4-74DC-451A-8A81-57F6D1A667AD}"/>
          </ac:spMkLst>
        </pc:spChg>
        <pc:cxnChg chg="mod">
          <ac:chgData name="" userId="3b99287881d56c4f" providerId="LiveId" clId="{B666D5F4-6C92-4143-BC4E-32B7B28C5858}" dt="2020-08-14T03:11:34.444" v="3306" actId="1076"/>
          <ac:cxnSpMkLst>
            <pc:docMk/>
            <pc:sldMk cId="2267435214" sldId="1685"/>
            <ac:cxnSpMk id="35" creationId="{2CCD9CD2-D497-4408-A363-991A4EF50462}"/>
          </ac:cxnSpMkLst>
        </pc:cxnChg>
        <pc:cxnChg chg="mod">
          <ac:chgData name="" userId="3b99287881d56c4f" providerId="LiveId" clId="{B666D5F4-6C92-4143-BC4E-32B7B28C5858}" dt="2020-08-14T03:11:34.444" v="3306" actId="1076"/>
          <ac:cxnSpMkLst>
            <pc:docMk/>
            <pc:sldMk cId="2267435214" sldId="1685"/>
            <ac:cxnSpMk id="41" creationId="{80B558C4-4547-4CD5-9892-6816462E5F53}"/>
          </ac:cxnSpMkLst>
        </pc:cxnChg>
      </pc:sldChg>
      <pc:sldChg chg="addSp delSp modSp add">
        <pc:chgData name="" userId="3b99287881d56c4f" providerId="LiveId" clId="{B666D5F4-6C92-4143-BC4E-32B7B28C5858}" dt="2020-08-14T04:32:45.679" v="3925"/>
        <pc:sldMkLst>
          <pc:docMk/>
          <pc:sldMk cId="3956356764" sldId="1686"/>
        </pc:sldMkLst>
        <pc:spChg chg="mod">
          <ac:chgData name="" userId="3b99287881d56c4f" providerId="LiveId" clId="{B666D5F4-6C92-4143-BC4E-32B7B28C5858}" dt="2020-08-14T03:15:02.101" v="3350" actId="20577"/>
          <ac:spMkLst>
            <pc:docMk/>
            <pc:sldMk cId="3956356764" sldId="1686"/>
            <ac:spMk id="2" creationId="{BC4494A3-3AFE-4B12-B45D-AB486D9897B8}"/>
          </ac:spMkLst>
        </pc:spChg>
        <pc:spChg chg="mod">
          <ac:chgData name="" userId="3b99287881d56c4f" providerId="LiveId" clId="{B666D5F4-6C92-4143-BC4E-32B7B28C5858}" dt="2020-08-14T03:14:48.427" v="3347"/>
          <ac:spMkLst>
            <pc:docMk/>
            <pc:sldMk cId="3956356764" sldId="1686"/>
            <ac:spMk id="8" creationId="{876B85C8-A1D5-1D4F-8524-33C9EC985B61}"/>
          </ac:spMkLst>
        </pc:spChg>
        <pc:spChg chg="del">
          <ac:chgData name="" userId="3b99287881d56c4f" providerId="LiveId" clId="{B666D5F4-6C92-4143-BC4E-32B7B28C5858}" dt="2020-08-14T03:16:02.200" v="3358" actId="478"/>
          <ac:spMkLst>
            <pc:docMk/>
            <pc:sldMk cId="3956356764" sldId="1686"/>
            <ac:spMk id="9" creationId="{3219BBD6-1BC8-4BBA-AAA4-DE378BBB23E9}"/>
          </ac:spMkLst>
        </pc:spChg>
        <pc:spChg chg="mod">
          <ac:chgData name="" userId="3b99287881d56c4f" providerId="LiveId" clId="{B666D5F4-6C92-4143-BC4E-32B7B28C5858}" dt="2020-08-14T03:18:49.780" v="3400" actId="1076"/>
          <ac:spMkLst>
            <pc:docMk/>
            <pc:sldMk cId="3956356764" sldId="1686"/>
            <ac:spMk id="12" creationId="{5C78BE8F-5E25-4924-9008-579627CBD8F1}"/>
          </ac:spMkLst>
        </pc:spChg>
        <pc:spChg chg="mod">
          <ac:chgData name="" userId="3b99287881d56c4f" providerId="LiveId" clId="{B666D5F4-6C92-4143-BC4E-32B7B28C5858}" dt="2020-08-14T03:16:58.499" v="3375" actId="1076"/>
          <ac:spMkLst>
            <pc:docMk/>
            <pc:sldMk cId="3956356764" sldId="1686"/>
            <ac:spMk id="13" creationId="{FB7AAF4B-29D4-43CE-8FFD-53C2D21AE103}"/>
          </ac:spMkLst>
        </pc:spChg>
        <pc:spChg chg="mod">
          <ac:chgData name="" userId="3b99287881d56c4f" providerId="LiveId" clId="{B666D5F4-6C92-4143-BC4E-32B7B28C5858}" dt="2020-08-14T03:15:25.304" v="3355" actId="20577"/>
          <ac:spMkLst>
            <pc:docMk/>
            <pc:sldMk cId="3956356764" sldId="1686"/>
            <ac:spMk id="14" creationId="{5783488F-3021-4448-9B88-1C33E1B2D190}"/>
          </ac:spMkLst>
        </pc:spChg>
        <pc:spChg chg="mod">
          <ac:chgData name="" userId="3b99287881d56c4f" providerId="LiveId" clId="{B666D5F4-6C92-4143-BC4E-32B7B28C5858}" dt="2020-08-14T03:17:35.622" v="3385" actId="1076"/>
          <ac:spMkLst>
            <pc:docMk/>
            <pc:sldMk cId="3956356764" sldId="1686"/>
            <ac:spMk id="15" creationId="{33890408-3E20-4FEF-AE0F-E9D7E7186457}"/>
          </ac:spMkLst>
        </pc:spChg>
        <pc:spChg chg="del">
          <ac:chgData name="" userId="3b99287881d56c4f" providerId="LiveId" clId="{B666D5F4-6C92-4143-BC4E-32B7B28C5858}" dt="2020-08-14T03:16:02.200" v="3358" actId="478"/>
          <ac:spMkLst>
            <pc:docMk/>
            <pc:sldMk cId="3956356764" sldId="1686"/>
            <ac:spMk id="16" creationId="{98C165B1-EAC7-48B5-AE9A-4E803FA5FE76}"/>
          </ac:spMkLst>
        </pc:spChg>
        <pc:spChg chg="mod">
          <ac:chgData name="" userId="3b99287881d56c4f" providerId="LiveId" clId="{B666D5F4-6C92-4143-BC4E-32B7B28C5858}" dt="2020-08-14T03:17:44.460" v="3386" actId="1076"/>
          <ac:spMkLst>
            <pc:docMk/>
            <pc:sldMk cId="3956356764" sldId="1686"/>
            <ac:spMk id="18" creationId="{119AEF54-3635-4876-8E73-7F293E9150CA}"/>
          </ac:spMkLst>
        </pc:spChg>
        <pc:spChg chg="mod">
          <ac:chgData name="" userId="3b99287881d56c4f" providerId="LiveId" clId="{B666D5F4-6C92-4143-BC4E-32B7B28C5858}" dt="2020-08-14T03:17:35.622" v="3385" actId="1076"/>
          <ac:spMkLst>
            <pc:docMk/>
            <pc:sldMk cId="3956356764" sldId="1686"/>
            <ac:spMk id="19" creationId="{12F202B6-270C-46AA-BD96-7EF23377F633}"/>
          </ac:spMkLst>
        </pc:spChg>
        <pc:spChg chg="mod">
          <ac:chgData name="" userId="3b99287881d56c4f" providerId="LiveId" clId="{B666D5F4-6C92-4143-BC4E-32B7B28C5858}" dt="2020-08-14T03:17:28.835" v="3384" actId="1076"/>
          <ac:spMkLst>
            <pc:docMk/>
            <pc:sldMk cId="3956356764" sldId="1686"/>
            <ac:spMk id="20" creationId="{805C23C5-E81E-4651-AF7D-BDCE7B2F9845}"/>
          </ac:spMkLst>
        </pc:spChg>
        <pc:spChg chg="mod">
          <ac:chgData name="" userId="3b99287881d56c4f" providerId="LiveId" clId="{B666D5F4-6C92-4143-BC4E-32B7B28C5858}" dt="2020-08-14T03:17:28.835" v="3384" actId="1076"/>
          <ac:spMkLst>
            <pc:docMk/>
            <pc:sldMk cId="3956356764" sldId="1686"/>
            <ac:spMk id="21" creationId="{0418A406-04B0-4EA0-8423-CB2E679B6856}"/>
          </ac:spMkLst>
        </pc:spChg>
        <pc:spChg chg="mod">
          <ac:chgData name="" userId="3b99287881d56c4f" providerId="LiveId" clId="{B666D5F4-6C92-4143-BC4E-32B7B28C5858}" dt="2020-08-14T03:17:28.835" v="3384" actId="1076"/>
          <ac:spMkLst>
            <pc:docMk/>
            <pc:sldMk cId="3956356764" sldId="1686"/>
            <ac:spMk id="22" creationId="{8831954C-87EA-4992-BF8A-A733CFFDCBE5}"/>
          </ac:spMkLst>
        </pc:spChg>
        <pc:spChg chg="mod">
          <ac:chgData name="" userId="3b99287881d56c4f" providerId="LiveId" clId="{B666D5F4-6C92-4143-BC4E-32B7B28C5858}" dt="2020-08-14T03:15:18.787" v="3352" actId="20577"/>
          <ac:spMkLst>
            <pc:docMk/>
            <pc:sldMk cId="3956356764" sldId="1686"/>
            <ac:spMk id="28" creationId="{08978359-DC59-456E-9DA6-5EBCE1E9AC03}"/>
          </ac:spMkLst>
        </pc:spChg>
        <pc:spChg chg="del">
          <ac:chgData name="" userId="3b99287881d56c4f" providerId="LiveId" clId="{B666D5F4-6C92-4143-BC4E-32B7B28C5858}" dt="2020-08-14T03:16:02.200" v="3358" actId="478"/>
          <ac:spMkLst>
            <pc:docMk/>
            <pc:sldMk cId="3956356764" sldId="1686"/>
            <ac:spMk id="29" creationId="{AA09BC3D-FE86-46AD-B750-A58E5C4ACE43}"/>
          </ac:spMkLst>
        </pc:spChg>
        <pc:spChg chg="mod">
          <ac:chgData name="" userId="3b99287881d56c4f" providerId="LiveId" clId="{B666D5F4-6C92-4143-BC4E-32B7B28C5858}" dt="2020-08-14T03:18:14.067" v="3396" actId="1076"/>
          <ac:spMkLst>
            <pc:docMk/>
            <pc:sldMk cId="3956356764" sldId="1686"/>
            <ac:spMk id="31" creationId="{D3FF5475-2E43-40D6-B0B9-584D90C2CE66}"/>
          </ac:spMkLst>
        </pc:spChg>
        <pc:spChg chg="mod">
          <ac:chgData name="" userId="3b99287881d56c4f" providerId="LiveId" clId="{B666D5F4-6C92-4143-BC4E-32B7B28C5858}" dt="2020-08-14T03:15:20.857" v="3353" actId="20577"/>
          <ac:spMkLst>
            <pc:docMk/>
            <pc:sldMk cId="3956356764" sldId="1686"/>
            <ac:spMk id="32" creationId="{686B97B4-02D4-4FF3-AE5C-AFE4D1B27C17}"/>
          </ac:spMkLst>
        </pc:spChg>
        <pc:spChg chg="add mod">
          <ac:chgData name="" userId="3b99287881d56c4f" providerId="LiveId" clId="{B666D5F4-6C92-4143-BC4E-32B7B28C5858}" dt="2020-08-14T03:13:55.510" v="3334" actId="20577"/>
          <ac:spMkLst>
            <pc:docMk/>
            <pc:sldMk cId="3956356764" sldId="1686"/>
            <ac:spMk id="36" creationId="{76EB4BE1-340E-4C3C-B3EE-2C750A6D41D4}"/>
          </ac:spMkLst>
        </pc:spChg>
        <pc:spChg chg="add mod">
          <ac:chgData name="" userId="3b99287881d56c4f" providerId="LiveId" clId="{B666D5F4-6C92-4143-BC4E-32B7B28C5858}" dt="2020-08-14T03:14:20.824" v="3343" actId="20577"/>
          <ac:spMkLst>
            <pc:docMk/>
            <pc:sldMk cId="3956356764" sldId="1686"/>
            <ac:spMk id="37" creationId="{00618D3B-33E4-4F27-8D76-BF77952435E2}"/>
          </ac:spMkLst>
        </pc:spChg>
        <pc:spChg chg="add">
          <ac:chgData name="" userId="3b99287881d56c4f" providerId="LiveId" clId="{B666D5F4-6C92-4143-BC4E-32B7B28C5858}" dt="2020-08-14T03:16:02.662" v="3359"/>
          <ac:spMkLst>
            <pc:docMk/>
            <pc:sldMk cId="3956356764" sldId="1686"/>
            <ac:spMk id="38" creationId="{EB6408AF-BF13-46F5-917F-0F2F935B0ED6}"/>
          </ac:spMkLst>
        </pc:spChg>
        <pc:spChg chg="add mod">
          <ac:chgData name="" userId="3b99287881d56c4f" providerId="LiveId" clId="{B666D5F4-6C92-4143-BC4E-32B7B28C5858}" dt="2020-08-14T03:16:58.499" v="3375" actId="1076"/>
          <ac:spMkLst>
            <pc:docMk/>
            <pc:sldMk cId="3956356764" sldId="1686"/>
            <ac:spMk id="39" creationId="{B756A4AD-62F8-45E8-A396-F680CE81E982}"/>
          </ac:spMkLst>
        </pc:spChg>
        <pc:spChg chg="add mod">
          <ac:chgData name="" userId="3b99287881d56c4f" providerId="LiveId" clId="{B666D5F4-6C92-4143-BC4E-32B7B28C5858}" dt="2020-08-14T03:17:35.622" v="3385" actId="1076"/>
          <ac:spMkLst>
            <pc:docMk/>
            <pc:sldMk cId="3956356764" sldId="1686"/>
            <ac:spMk id="42" creationId="{232A7CC1-4125-4231-B5ED-946EBC3BAAC8}"/>
          </ac:spMkLst>
        </pc:spChg>
        <pc:spChg chg="add mod">
          <ac:chgData name="" userId="3b99287881d56c4f" providerId="LiveId" clId="{B666D5F4-6C92-4143-BC4E-32B7B28C5858}" dt="2020-08-14T03:17:44.460" v="3386" actId="1076"/>
          <ac:spMkLst>
            <pc:docMk/>
            <pc:sldMk cId="3956356764" sldId="1686"/>
            <ac:spMk id="43" creationId="{3C21BC70-8A2B-4706-BBE0-4B84CD30C79D}"/>
          </ac:spMkLst>
        </pc:spChg>
        <pc:spChg chg="add mod">
          <ac:chgData name="" userId="3b99287881d56c4f" providerId="LiveId" clId="{B666D5F4-6C92-4143-BC4E-32B7B28C5858}" dt="2020-08-14T03:18:02.051" v="3390" actId="20577"/>
          <ac:spMkLst>
            <pc:docMk/>
            <pc:sldMk cId="3956356764" sldId="1686"/>
            <ac:spMk id="44" creationId="{87B09AB5-9776-416B-9922-7755A4049594}"/>
          </ac:spMkLst>
        </pc:spChg>
        <pc:spChg chg="mod">
          <ac:chgData name="" userId="3b99287881d56c4f" providerId="LiveId" clId="{B666D5F4-6C92-4143-BC4E-32B7B28C5858}" dt="2020-08-14T03:14:55.356" v="3349" actId="1076"/>
          <ac:spMkLst>
            <pc:docMk/>
            <pc:sldMk cId="3956356764" sldId="1686"/>
            <ac:spMk id="46" creationId="{FE939366-8C68-4751-B7FA-E793977C6617}"/>
          </ac:spMkLst>
        </pc:spChg>
        <pc:spChg chg="mod">
          <ac:chgData name="" userId="3b99287881d56c4f" providerId="LiveId" clId="{B666D5F4-6C92-4143-BC4E-32B7B28C5858}" dt="2020-08-14T03:18:53.451" v="3401" actId="1076"/>
          <ac:spMkLst>
            <pc:docMk/>
            <pc:sldMk cId="3956356764" sldId="1686"/>
            <ac:spMk id="47" creationId="{ED5B753D-72DC-4292-9F35-36FBD28FFA27}"/>
          </ac:spMkLst>
        </pc:spChg>
        <pc:spChg chg="mod">
          <ac:chgData name="" userId="3b99287881d56c4f" providerId="LiveId" clId="{B666D5F4-6C92-4143-BC4E-32B7B28C5858}" dt="2020-08-14T03:14:26.140" v="3344" actId="14100"/>
          <ac:spMkLst>
            <pc:docMk/>
            <pc:sldMk cId="3956356764" sldId="1686"/>
            <ac:spMk id="51" creationId="{7EB882A2-E9C5-4818-92EA-0ED52C2FD4DE}"/>
          </ac:spMkLst>
        </pc:spChg>
        <pc:spChg chg="mod">
          <ac:chgData name="" userId="3b99287881d56c4f" providerId="LiveId" clId="{B666D5F4-6C92-4143-BC4E-32B7B28C5858}" dt="2020-08-14T03:14:38.804" v="3346" actId="14100"/>
          <ac:spMkLst>
            <pc:docMk/>
            <pc:sldMk cId="3956356764" sldId="1686"/>
            <ac:spMk id="52" creationId="{C9F747F4-74DC-451A-8A81-57F6D1A667AD}"/>
          </ac:spMkLst>
        </pc:spChg>
        <pc:spChg chg="mod">
          <ac:chgData name="" userId="3b99287881d56c4f" providerId="LiveId" clId="{B666D5F4-6C92-4143-BC4E-32B7B28C5858}" dt="2020-08-14T03:13:44.043" v="3330" actId="1076"/>
          <ac:spMkLst>
            <pc:docMk/>
            <pc:sldMk cId="3956356764" sldId="1686"/>
            <ac:spMk id="53" creationId="{8EF19D97-BE19-4882-A4A2-99339A1A1D5F}"/>
          </ac:spMkLst>
        </pc:spChg>
        <pc:spChg chg="mod">
          <ac:chgData name="" userId="3b99287881d56c4f" providerId="LiveId" clId="{B666D5F4-6C92-4143-BC4E-32B7B28C5858}" dt="2020-08-14T03:14:09.746" v="3339" actId="20577"/>
          <ac:spMkLst>
            <pc:docMk/>
            <pc:sldMk cId="3956356764" sldId="1686"/>
            <ac:spMk id="54" creationId="{FFCC253B-B6CB-4016-9FE4-5D58661F8B70}"/>
          </ac:spMkLst>
        </pc:spChg>
        <pc:spChg chg="add mod">
          <ac:chgData name="" userId="3b99287881d56c4f" providerId="LiveId" clId="{B666D5F4-6C92-4143-BC4E-32B7B28C5858}" dt="2020-08-14T03:18:17.163" v="3397" actId="1076"/>
          <ac:spMkLst>
            <pc:docMk/>
            <pc:sldMk cId="3956356764" sldId="1686"/>
            <ac:spMk id="57" creationId="{171112AB-B68A-4F50-8609-35C80967B4B6}"/>
          </ac:spMkLst>
        </pc:spChg>
        <pc:spChg chg="add mod">
          <ac:chgData name="" userId="3b99287881d56c4f" providerId="LiveId" clId="{B666D5F4-6C92-4143-BC4E-32B7B28C5858}" dt="2020-08-14T03:17:03.576" v="3377" actId="20577"/>
          <ac:spMkLst>
            <pc:docMk/>
            <pc:sldMk cId="3956356764" sldId="1686"/>
            <ac:spMk id="58" creationId="{D15E28D5-9856-44AE-B42E-F38AF6832EE7}"/>
          </ac:spMkLst>
        </pc:spChg>
        <pc:spChg chg="add mod">
          <ac:chgData name="" userId="3b99287881d56c4f" providerId="LiveId" clId="{B666D5F4-6C92-4143-BC4E-32B7B28C5858}" dt="2020-08-14T03:17:54.609" v="3388" actId="20577"/>
          <ac:spMkLst>
            <pc:docMk/>
            <pc:sldMk cId="3956356764" sldId="1686"/>
            <ac:spMk id="59" creationId="{0FC4C33D-1421-4ADC-8720-519067EF7C2F}"/>
          </ac:spMkLst>
        </pc:spChg>
        <pc:spChg chg="add">
          <ac:chgData name="" userId="3b99287881d56c4f" providerId="LiveId" clId="{B666D5F4-6C92-4143-BC4E-32B7B28C5858}" dt="2020-08-14T03:16:02.662" v="3359"/>
          <ac:spMkLst>
            <pc:docMk/>
            <pc:sldMk cId="3956356764" sldId="1686"/>
            <ac:spMk id="60" creationId="{24413B35-C0B7-4273-BB6B-1DDEF7E9C0A7}"/>
          </ac:spMkLst>
        </pc:spChg>
        <pc:picChg chg="del">
          <ac:chgData name="" userId="3b99287881d56c4f" providerId="LiveId" clId="{B666D5F4-6C92-4143-BC4E-32B7B28C5858}" dt="2020-08-14T04:32:45.679" v="3925"/>
          <ac:picMkLst>
            <pc:docMk/>
            <pc:sldMk cId="3956356764" sldId="1686"/>
            <ac:picMk id="61" creationId="{9C00DF7D-C1AF-4FCE-A64A-2537C93076ED}"/>
          </ac:picMkLst>
        </pc:picChg>
      </pc:sldChg>
      <pc:sldChg chg="addSp delSp modSp add">
        <pc:chgData name="" userId="3b99287881d56c4f" providerId="LiveId" clId="{B666D5F4-6C92-4143-BC4E-32B7B28C5858}" dt="2020-08-14T03:26:22.757" v="3418" actId="164"/>
        <pc:sldMkLst>
          <pc:docMk/>
          <pc:sldMk cId="3628156951" sldId="1687"/>
        </pc:sldMkLst>
        <pc:spChg chg="mod topLvl">
          <ac:chgData name="" userId="3b99287881d56c4f" providerId="LiveId" clId="{B666D5F4-6C92-4143-BC4E-32B7B28C5858}" dt="2020-08-14T03:26:22.757" v="3418" actId="164"/>
          <ac:spMkLst>
            <pc:docMk/>
            <pc:sldMk cId="3628156951" sldId="1687"/>
            <ac:spMk id="14" creationId="{F33CB1CF-3052-4B52-812B-EE050CBB6CDC}"/>
          </ac:spMkLst>
        </pc:spChg>
        <pc:grpChg chg="add mod">
          <ac:chgData name="" userId="3b99287881d56c4f" providerId="LiveId" clId="{B666D5F4-6C92-4143-BC4E-32B7B28C5858}" dt="2020-08-14T03:26:22.757" v="3418" actId="164"/>
          <ac:grpSpMkLst>
            <pc:docMk/>
            <pc:sldMk cId="3628156951" sldId="1687"/>
            <ac:grpSpMk id="6" creationId="{5966D52E-DB03-4A4E-8553-FD103A3293FD}"/>
          </ac:grpSpMkLst>
        </pc:grpChg>
        <pc:grpChg chg="add del">
          <ac:chgData name="" userId="3b99287881d56c4f" providerId="LiveId" clId="{B666D5F4-6C92-4143-BC4E-32B7B28C5858}" dt="2020-08-14T03:26:02.543" v="3412" actId="478"/>
          <ac:grpSpMkLst>
            <pc:docMk/>
            <pc:sldMk cId="3628156951" sldId="1687"/>
            <ac:grpSpMk id="15" creationId="{53E7CDCD-3D6A-49D5-8BA2-CCBCB9D76F58}"/>
          </ac:grpSpMkLst>
        </pc:grpChg>
        <pc:picChg chg="add mod ord">
          <ac:chgData name="" userId="3b99287881d56c4f" providerId="LiveId" clId="{B666D5F4-6C92-4143-BC4E-32B7B28C5858}" dt="2020-08-14T03:26:22.757" v="3418" actId="164"/>
          <ac:picMkLst>
            <pc:docMk/>
            <pc:sldMk cId="3628156951" sldId="1687"/>
            <ac:picMk id="5" creationId="{633379B4-D5C3-44AC-A73D-4EAD4CADF8CE}"/>
          </ac:picMkLst>
        </pc:picChg>
        <pc:picChg chg="del topLvl">
          <ac:chgData name="" userId="3b99287881d56c4f" providerId="LiveId" clId="{B666D5F4-6C92-4143-BC4E-32B7B28C5858}" dt="2020-08-14T03:26:02.543" v="3412" actId="478"/>
          <ac:picMkLst>
            <pc:docMk/>
            <pc:sldMk cId="3628156951" sldId="1687"/>
            <ac:picMk id="10" creationId="{3BA4730F-FDA6-47EF-B4CE-ACCF7D32A24D}"/>
          </ac:picMkLst>
        </pc:picChg>
        <pc:picChg chg="mod">
          <ac:chgData name="" userId="3b99287881d56c4f" providerId="LiveId" clId="{B666D5F4-6C92-4143-BC4E-32B7B28C5858}" dt="2020-08-14T03:26:19.327" v="3417" actId="1076"/>
          <ac:picMkLst>
            <pc:docMk/>
            <pc:sldMk cId="3628156951" sldId="1687"/>
            <ac:picMk id="11" creationId="{E92AE1CF-BC83-4066-A2D6-1FC96DD418B2}"/>
          </ac:picMkLst>
        </pc:picChg>
      </pc:sldChg>
      <pc:sldChg chg="delSp modSp add del">
        <pc:chgData name="" userId="3b99287881d56c4f" providerId="LiveId" clId="{B666D5F4-6C92-4143-BC4E-32B7B28C5858}" dt="2020-08-14T04:56:17.523" v="4228" actId="2696"/>
        <pc:sldMkLst>
          <pc:docMk/>
          <pc:sldMk cId="1785659862" sldId="1688"/>
        </pc:sldMkLst>
        <pc:spChg chg="mod">
          <ac:chgData name="" userId="3b99287881d56c4f" providerId="LiveId" clId="{B666D5F4-6C92-4143-BC4E-32B7B28C5858}" dt="2020-08-14T03:33:14.519" v="3495" actId="20577"/>
          <ac:spMkLst>
            <pc:docMk/>
            <pc:sldMk cId="1785659862" sldId="1688"/>
            <ac:spMk id="8" creationId="{876B85C8-A1D5-1D4F-8524-33C9EC985B61}"/>
          </ac:spMkLst>
        </pc:spChg>
        <pc:spChg chg="mod">
          <ac:chgData name="" userId="3b99287881d56c4f" providerId="LiveId" clId="{B666D5F4-6C92-4143-BC4E-32B7B28C5858}" dt="2020-08-14T03:33:07.364" v="3481" actId="1076"/>
          <ac:spMkLst>
            <pc:docMk/>
            <pc:sldMk cId="1785659862" sldId="1688"/>
            <ac:spMk id="22" creationId="{2E38F2F7-E794-4DA5-8C02-2603F55E9E95}"/>
          </ac:spMkLst>
        </pc:spChg>
        <pc:spChg chg="del">
          <ac:chgData name="" userId="3b99287881d56c4f" providerId="LiveId" clId="{B666D5F4-6C92-4143-BC4E-32B7B28C5858}" dt="2020-08-14T03:33:16.706" v="3496" actId="478"/>
          <ac:spMkLst>
            <pc:docMk/>
            <pc:sldMk cId="1785659862" sldId="1688"/>
            <ac:spMk id="23" creationId="{43DA734C-CB98-48D4-A8D1-DF771BD8DB67}"/>
          </ac:spMkLst>
        </pc:spChg>
        <pc:spChg chg="mod">
          <ac:chgData name="" userId="3b99287881d56c4f" providerId="LiveId" clId="{B666D5F4-6C92-4143-BC4E-32B7B28C5858}" dt="2020-08-14T03:33:56.876" v="3497" actId="1076"/>
          <ac:spMkLst>
            <pc:docMk/>
            <pc:sldMk cId="1785659862" sldId="1688"/>
            <ac:spMk id="27" creationId="{DDB8A541-1EE0-4673-AE1C-54ABB725E5B5}"/>
          </ac:spMkLst>
        </pc:spChg>
      </pc:sldChg>
      <pc:sldChg chg="addSp delSp modSp addAnim delAnim modAnim">
        <pc:chgData name="" userId="3b99287881d56c4f" providerId="LiveId" clId="{B666D5F4-6C92-4143-BC4E-32B7B28C5858}" dt="2020-08-14T04:01:00.388" v="3800"/>
        <pc:sldMkLst>
          <pc:docMk/>
          <pc:sldMk cId="3692916189" sldId="1689"/>
        </pc:sldMkLst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2" creationId="{F1FDCE31-A175-465C-BB47-9774C88CCF68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" creationId="{ADE1630B-3915-41D1-BA20-B8A615B71640}"/>
          </ac:spMkLst>
        </pc:spChg>
        <pc:spChg chg="add mod">
          <ac:chgData name="" userId="3b99287881d56c4f" providerId="LiveId" clId="{B666D5F4-6C92-4143-BC4E-32B7B28C5858}" dt="2020-08-14T03:48:54.012" v="3675" actId="1076"/>
          <ac:spMkLst>
            <pc:docMk/>
            <pc:sldMk cId="3692916189" sldId="1689"/>
            <ac:spMk id="7" creationId="{297F56E5-6B3E-4519-991C-8D5B3D0FCB0D}"/>
          </ac:spMkLst>
        </pc:spChg>
        <pc:spChg chg="mod">
          <ac:chgData name="" userId="3b99287881d56c4f" providerId="LiveId" clId="{B666D5F4-6C92-4143-BC4E-32B7B28C5858}" dt="2020-08-14T03:54:22.034" v="3763" actId="20577"/>
          <ac:spMkLst>
            <pc:docMk/>
            <pc:sldMk cId="3692916189" sldId="1689"/>
            <ac:spMk id="8" creationId="{876B85C8-A1D5-1D4F-8524-33C9EC985B61}"/>
          </ac:spMkLst>
        </pc:spChg>
        <pc:spChg chg="del mod">
          <ac:chgData name="" userId="3b99287881d56c4f" providerId="LiveId" clId="{B666D5F4-6C92-4143-BC4E-32B7B28C5858}" dt="2020-08-14T03:48:29.519" v="3671" actId="478"/>
          <ac:spMkLst>
            <pc:docMk/>
            <pc:sldMk cId="3692916189" sldId="1689"/>
            <ac:spMk id="9" creationId="{A270C877-B62B-4AEA-B826-52726D41A9A8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10" creationId="{365A332E-E091-4FAB-8846-03BF99388A90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11" creationId="{FD3F5869-B18D-4581-BBED-B935AC76FFFC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2" creationId="{867FF8AD-EF17-4815-AE3C-9EFAE0F005F6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3" creationId="{F10DDFC6-8B93-4CCE-B9D2-6DF78DDDE659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4" creationId="{EE0D7F61-563D-422D-BFC8-9305F18662CC}"/>
          </ac:spMkLst>
        </pc:spChg>
        <pc:spChg chg="add mod or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5" creationId="{734969E5-5C6E-47D5-B2F6-A7727B48C9CE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6" creationId="{3E982454-2FF5-4021-B2FB-9218B74CFD22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7" creationId="{80CBCA34-6EF4-41C0-9B96-CD9877F18396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8" creationId="{3E742587-8603-4365-8AB8-3D7A2954D6BB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19" creationId="{FC828190-87F5-4AC9-9046-07244D0511E2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20" creationId="{CE7D9648-E39B-402B-85BA-E81C45A49680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21" creationId="{B2A89350-8ABD-42FC-867C-0BDAE041AE41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22" creationId="{AB9E091E-28EC-4B2D-B16C-4F3CBAB9764E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23" creationId="{D1809E42-65B2-43A6-AB3F-B5536527F4CD}"/>
          </ac:spMkLst>
        </pc:spChg>
        <pc:spChg chg="add mod">
          <ac:chgData name="" userId="3b99287881d56c4f" providerId="LiveId" clId="{B666D5F4-6C92-4143-BC4E-32B7B28C5858}" dt="2020-08-14T03:43:51.750" v="3581" actId="1076"/>
          <ac:spMkLst>
            <pc:docMk/>
            <pc:sldMk cId="3692916189" sldId="1689"/>
            <ac:spMk id="24" creationId="{6BB1530B-EE5D-431C-BB84-B4229CAD6D34}"/>
          </ac:spMkLst>
        </pc:spChg>
        <pc:spChg chg="add mod">
          <ac:chgData name="" userId="3b99287881d56c4f" providerId="LiveId" clId="{B666D5F4-6C92-4143-BC4E-32B7B28C5858}" dt="2020-08-14T03:49:21.677" v="3680" actId="20577"/>
          <ac:spMkLst>
            <pc:docMk/>
            <pc:sldMk cId="3692916189" sldId="1689"/>
            <ac:spMk id="25" creationId="{D1E3EC47-98CB-430D-A26D-B0CE751EA441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27" creationId="{2B5343F9-E2AD-4A9A-BDC6-58E316BF27A5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28" creationId="{1273A89C-CF02-46A2-B8CA-06B0BAEA7C76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29" creationId="{334EB462-1C90-4430-91A7-C069377F47C5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0" creationId="{1BDD1F19-3528-449B-8B98-A67E13ACE082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1" creationId="{09B75AD4-BB36-4554-9203-77C8063B94CA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2" creationId="{7D01DFF3-2DC5-4F12-A79E-CAA795C06D23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3" creationId="{1AD2F909-BE78-4E3F-9DB8-23D050D5FE67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4" creationId="{7864DAB0-B6F8-404B-82FD-CFDEB116C06D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5" creationId="{9CA5966B-979C-4355-A4FE-C62D031F6E3A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6" creationId="{CE4072E2-BC67-436B-8CBF-6B3440AC72D0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7" creationId="{540DB612-F976-412A-A9DC-49468510DF12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8" creationId="{4A52A5B3-1EAA-4ACD-9CC9-19485143F14A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39" creationId="{CFAF9DE1-DD6D-4D2D-B5E8-9258B21707B2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0" creationId="{8263B460-57F4-4386-8E4C-8B9FDFD2087A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1" creationId="{F4B5CBC3-37D8-4C04-A034-90FE6A2F7D51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2" creationId="{C60EB5E9-8A18-43DB-B36E-D10CDD7A2A7B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3" creationId="{2E143615-0CD2-4F72-ADB7-98D6614820EF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4" creationId="{FCAFD18A-EC1F-4DFB-8830-1F983B3D6DB3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5" creationId="{DBAACCF4-70B1-4866-AE4F-E613D362A585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6" creationId="{6B2C0197-6F76-4E7D-9A14-5C6919E15E35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7" creationId="{D37D9A15-4159-4289-AC22-6C89B53D3173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49" creationId="{DD6F4BA1-EBB2-403A-80CF-85BB5FA9EFC8}"/>
          </ac:spMkLst>
        </pc:spChg>
        <pc:spChg chg="add del">
          <ac:chgData name="" userId="3b99287881d56c4f" providerId="LiveId" clId="{B666D5F4-6C92-4143-BC4E-32B7B28C5858}" dt="2020-08-14T03:52:12.568" v="3719" actId="478"/>
          <ac:spMkLst>
            <pc:docMk/>
            <pc:sldMk cId="3692916189" sldId="1689"/>
            <ac:spMk id="51" creationId="{AFE47655-2A4F-4CC5-AA6D-43C0D2BCE85B}"/>
          </ac:spMkLst>
        </pc:spChg>
        <pc:spChg chg="add mod">
          <ac:chgData name="" userId="3b99287881d56c4f" providerId="LiveId" clId="{B666D5F4-6C92-4143-BC4E-32B7B28C5858}" dt="2020-08-14T03:52:22.076" v="3722" actId="14100"/>
          <ac:spMkLst>
            <pc:docMk/>
            <pc:sldMk cId="3692916189" sldId="1689"/>
            <ac:spMk id="52" creationId="{F2AE2377-1718-4EF0-A27A-88A46960047B}"/>
          </ac:spMkLst>
        </pc:spChg>
        <pc:spChg chg="add mod">
          <ac:chgData name="" userId="3b99287881d56c4f" providerId="LiveId" clId="{B666D5F4-6C92-4143-BC4E-32B7B28C5858}" dt="2020-08-14T03:52:31.573" v="3724" actId="1076"/>
          <ac:spMkLst>
            <pc:docMk/>
            <pc:sldMk cId="3692916189" sldId="1689"/>
            <ac:spMk id="53" creationId="{B7F55083-84E4-428D-8FD6-C121CE2CC404}"/>
          </ac:spMkLst>
        </pc:spChg>
        <pc:spChg chg="add mod">
          <ac:chgData name="" userId="3b99287881d56c4f" providerId="LiveId" clId="{B666D5F4-6C92-4143-BC4E-32B7B28C5858}" dt="2020-08-14T03:52:38.660" v="3726" actId="1076"/>
          <ac:spMkLst>
            <pc:docMk/>
            <pc:sldMk cId="3692916189" sldId="1689"/>
            <ac:spMk id="54" creationId="{8920E03A-5A42-40CB-A1C0-C7450894726D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55" creationId="{8D3576C5-E76D-4E46-8FEC-5FAE8C820B66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56" creationId="{562857CB-9FB7-4FB1-88EE-78D14A0FA26E}"/>
          </ac:spMkLst>
        </pc:spChg>
        <pc:spChg chg="add del mod">
          <ac:chgData name="" userId="3b99287881d56c4f" providerId="LiveId" clId="{B666D5F4-6C92-4143-BC4E-32B7B28C5858}" dt="2020-08-14T04:00:58.091" v="3797" actId="478"/>
          <ac:spMkLst>
            <pc:docMk/>
            <pc:sldMk cId="3692916189" sldId="1689"/>
            <ac:spMk id="57" creationId="{9B56D456-305F-4078-9541-DD71782F7934}"/>
          </ac:spMkLst>
        </pc:spChg>
        <pc:spChg chg="add mod">
          <ac:chgData name="" userId="3b99287881d56c4f" providerId="LiveId" clId="{B666D5F4-6C92-4143-BC4E-32B7B28C5858}" dt="2020-08-14T03:58:15.692" v="3783" actId="1076"/>
          <ac:spMkLst>
            <pc:docMk/>
            <pc:sldMk cId="3692916189" sldId="1689"/>
            <ac:spMk id="78" creationId="{CCF1C89D-2B76-47D3-A5CE-C2C6459A55E2}"/>
          </ac:spMkLst>
        </pc:spChg>
        <pc:spChg chg="add del">
          <ac:chgData name="" userId="3b99287881d56c4f" providerId="LiveId" clId="{B666D5F4-6C92-4143-BC4E-32B7B28C5858}" dt="2020-08-14T03:58:17.510" v="3785"/>
          <ac:spMkLst>
            <pc:docMk/>
            <pc:sldMk cId="3692916189" sldId="1689"/>
            <ac:spMk id="79" creationId="{DDBB3F30-83D6-46EC-9000-9F0914D96939}"/>
          </ac:spMkLst>
        </pc:spChg>
        <pc:spChg chg="add del mod">
          <ac:chgData name="" userId="3b99287881d56c4f" providerId="LiveId" clId="{B666D5F4-6C92-4143-BC4E-32B7B28C5858}" dt="2020-08-14T04:01:00.388" v="3800"/>
          <ac:spMkLst>
            <pc:docMk/>
            <pc:sldMk cId="3692916189" sldId="1689"/>
            <ac:spMk id="80" creationId="{25CC9560-E4EB-4F53-AD5A-3F721F0092C4}"/>
          </ac:spMkLst>
        </pc:spChg>
        <pc:picChg chg="add mod modCrop">
          <ac:chgData name="" userId="3b99287881d56c4f" providerId="LiveId" clId="{B666D5F4-6C92-4143-BC4E-32B7B28C5858}" dt="2020-08-14T03:43:51.750" v="3581" actId="1076"/>
          <ac:picMkLst>
            <pc:docMk/>
            <pc:sldMk cId="3692916189" sldId="1689"/>
            <ac:picMk id="6" creationId="{EB4118B5-767F-4E23-953B-52C04E3084AB}"/>
          </ac:picMkLst>
        </pc:picChg>
        <pc:picChg chg="add del mod">
          <ac:chgData name="" userId="3b99287881d56c4f" providerId="LiveId" clId="{B666D5F4-6C92-4143-BC4E-32B7B28C5858}" dt="2020-08-14T04:00:58.091" v="3797" actId="478"/>
          <ac:picMkLst>
            <pc:docMk/>
            <pc:sldMk cId="3692916189" sldId="1689"/>
            <ac:picMk id="26" creationId="{3B59FA94-5FB6-49FE-AA3A-785AF7006EDA}"/>
          </ac:picMkLst>
        </pc:picChg>
        <pc:picChg chg="del mod">
          <ac:chgData name="" userId="3b99287881d56c4f" providerId="LiveId" clId="{B666D5F4-6C92-4143-BC4E-32B7B28C5858}" dt="2020-08-14T03:47:51.729" v="3667" actId="478"/>
          <ac:picMkLst>
            <pc:docMk/>
            <pc:sldMk cId="3692916189" sldId="1689"/>
            <ac:picMk id="2051" creationId="{CD5E6EFE-2E9B-4BF0-884C-93C3B4F4AD6E}"/>
          </ac:picMkLst>
        </pc:picChg>
        <pc:cxnChg chg="add del mod">
          <ac:chgData name="" userId="3b99287881d56c4f" providerId="LiveId" clId="{B666D5F4-6C92-4143-BC4E-32B7B28C5858}" dt="2020-08-14T04:00:58.091" v="3797" actId="478"/>
          <ac:cxnSpMkLst>
            <pc:docMk/>
            <pc:sldMk cId="3692916189" sldId="1689"/>
            <ac:cxnSpMk id="48" creationId="{E1AF48D7-CC15-426A-9ACF-EA5E62CA3BC0}"/>
          </ac:cxnSpMkLst>
        </pc:cxnChg>
        <pc:cxnChg chg="add mod">
          <ac:chgData name="" userId="3b99287881d56c4f" providerId="LiveId" clId="{B666D5F4-6C92-4143-BC4E-32B7B28C5858}" dt="2020-08-14T03:53:14.454" v="3734" actId="692"/>
          <ac:cxnSpMkLst>
            <pc:docMk/>
            <pc:sldMk cId="3692916189" sldId="1689"/>
            <ac:cxnSpMk id="58" creationId="{AC7E179E-9273-4C53-A702-8D5F855F0B0E}"/>
          </ac:cxnSpMkLst>
        </pc:cxnChg>
        <pc:cxnChg chg="add mod">
          <ac:chgData name="" userId="3b99287881d56c4f" providerId="LiveId" clId="{B666D5F4-6C92-4143-BC4E-32B7B28C5858}" dt="2020-08-14T03:53:25.500" v="3738" actId="14100"/>
          <ac:cxnSpMkLst>
            <pc:docMk/>
            <pc:sldMk cId="3692916189" sldId="1689"/>
            <ac:cxnSpMk id="61" creationId="{0B77FD09-5346-4D59-90BC-E99FFE260B23}"/>
          </ac:cxnSpMkLst>
        </pc:cxnChg>
        <pc:cxnChg chg="add mod">
          <ac:chgData name="" userId="3b99287881d56c4f" providerId="LiveId" clId="{B666D5F4-6C92-4143-BC4E-32B7B28C5858}" dt="2020-08-14T03:53:30.845" v="3741" actId="14100"/>
          <ac:cxnSpMkLst>
            <pc:docMk/>
            <pc:sldMk cId="3692916189" sldId="1689"/>
            <ac:cxnSpMk id="65" creationId="{E1AA157C-0EC2-467B-A932-2E2A8CAAE2F9}"/>
          </ac:cxnSpMkLst>
        </pc:cxnChg>
        <pc:cxnChg chg="add del mod">
          <ac:chgData name="" userId="3b99287881d56c4f" providerId="LiveId" clId="{B666D5F4-6C92-4143-BC4E-32B7B28C5858}" dt="2020-08-14T04:00:58.091" v="3797" actId="478"/>
          <ac:cxnSpMkLst>
            <pc:docMk/>
            <pc:sldMk cId="3692916189" sldId="1689"/>
            <ac:cxnSpMk id="68" creationId="{F0EB85B0-5986-4B47-A3B7-BBACC99B7661}"/>
          </ac:cxnSpMkLst>
        </pc:cxnChg>
        <pc:cxnChg chg="add del mod">
          <ac:chgData name="" userId="3b99287881d56c4f" providerId="LiveId" clId="{B666D5F4-6C92-4143-BC4E-32B7B28C5858}" dt="2020-08-14T04:00:58.091" v="3797" actId="478"/>
          <ac:cxnSpMkLst>
            <pc:docMk/>
            <pc:sldMk cId="3692916189" sldId="1689"/>
            <ac:cxnSpMk id="71" creationId="{7CE44111-C600-4B88-BBE3-9EC1F9BEFA80}"/>
          </ac:cxnSpMkLst>
        </pc:cxnChg>
        <pc:cxnChg chg="add del mod">
          <ac:chgData name="" userId="3b99287881d56c4f" providerId="LiveId" clId="{B666D5F4-6C92-4143-BC4E-32B7B28C5858}" dt="2020-08-14T04:00:58.091" v="3797" actId="478"/>
          <ac:cxnSpMkLst>
            <pc:docMk/>
            <pc:sldMk cId="3692916189" sldId="1689"/>
            <ac:cxnSpMk id="75" creationId="{2069A877-ED86-40AC-8C23-2B4B670617DB}"/>
          </ac:cxnSpMkLst>
        </pc:cxnChg>
      </pc:sldChg>
      <pc:sldChg chg="add">
        <pc:chgData name="" userId="3b99287881d56c4f" providerId="LiveId" clId="{B666D5F4-6C92-4143-BC4E-32B7B28C5858}" dt="2020-08-14T03:37:32.086" v="3504"/>
        <pc:sldMkLst>
          <pc:docMk/>
          <pc:sldMk cId="1090584888" sldId="1690"/>
        </pc:sldMkLst>
      </pc:sldChg>
      <pc:sldChg chg="modSp add">
        <pc:chgData name="" userId="3b99287881d56c4f" providerId="LiveId" clId="{B666D5F4-6C92-4143-BC4E-32B7B28C5858}" dt="2020-08-14T03:57:27.731" v="3779"/>
        <pc:sldMkLst>
          <pc:docMk/>
          <pc:sldMk cId="1160459948" sldId="1691"/>
        </pc:sldMkLst>
        <pc:spChg chg="mod">
          <ac:chgData name="" userId="3b99287881d56c4f" providerId="LiveId" clId="{B666D5F4-6C92-4143-BC4E-32B7B28C5858}" dt="2020-08-14T03:57:27.731" v="3779"/>
          <ac:spMkLst>
            <pc:docMk/>
            <pc:sldMk cId="1160459948" sldId="1691"/>
            <ac:spMk id="8" creationId="{876B85C8-A1D5-1D4F-8524-33C9EC985B61}"/>
          </ac:spMkLst>
        </pc:spChg>
      </pc:sldChg>
      <pc:sldChg chg="addSp delSp modSp add">
        <pc:chgData name="" userId="3b99287881d56c4f" providerId="LiveId" clId="{B666D5F4-6C92-4143-BC4E-32B7B28C5858}" dt="2020-08-14T04:54:52.482" v="4224" actId="478"/>
        <pc:sldMkLst>
          <pc:docMk/>
          <pc:sldMk cId="1524629541" sldId="1692"/>
        </pc:sldMkLst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2" creationId="{F1FDCE31-A175-465C-BB47-9774C88CCF68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" creationId="{ADE1630B-3915-41D1-BA20-B8A615B71640}"/>
          </ac:spMkLst>
        </pc:spChg>
        <pc:spChg chg="add mod">
          <ac:chgData name="" userId="3b99287881d56c4f" providerId="LiveId" clId="{B666D5F4-6C92-4143-BC4E-32B7B28C5858}" dt="2020-08-14T04:02:43.329" v="3823" actId="20577"/>
          <ac:spMkLst>
            <pc:docMk/>
            <pc:sldMk cId="1524629541" sldId="1692"/>
            <ac:spMk id="4" creationId="{D8D1B9D2-1032-4B39-A3F5-78E9B5A177A5}"/>
          </ac:spMkLst>
        </pc:spChg>
        <pc:spChg chg="add mod">
          <ac:chgData name="" userId="3b99287881d56c4f" providerId="LiveId" clId="{B666D5F4-6C92-4143-BC4E-32B7B28C5858}" dt="2020-08-14T04:04:33.101" v="3871" actId="14100"/>
          <ac:spMkLst>
            <pc:docMk/>
            <pc:sldMk cId="1524629541" sldId="1692"/>
            <ac:spMk id="5" creationId="{6125D8F0-F163-48E4-BCDC-9DF75A62A81C}"/>
          </ac:spMkLst>
        </pc:spChg>
        <pc:spChg chg="mod">
          <ac:chgData name="" userId="3b99287881d56c4f" providerId="LiveId" clId="{B666D5F4-6C92-4143-BC4E-32B7B28C5858}" dt="2020-08-14T03:54:49.654" v="3768"/>
          <ac:spMkLst>
            <pc:docMk/>
            <pc:sldMk cId="1524629541" sldId="1692"/>
            <ac:spMk id="7" creationId="{297F56E5-6B3E-4519-991C-8D5B3D0FCB0D}"/>
          </ac:spMkLst>
        </pc:spChg>
        <pc:spChg chg="mod">
          <ac:chgData name="" userId="3b99287881d56c4f" providerId="LiveId" clId="{B666D5F4-6C92-4143-BC4E-32B7B28C5858}" dt="2020-08-14T03:57:35.412" v="3780"/>
          <ac:spMkLst>
            <pc:docMk/>
            <pc:sldMk cId="1524629541" sldId="1692"/>
            <ac:spMk id="8" creationId="{876B85C8-A1D5-1D4F-8524-33C9EC985B61}"/>
          </ac:spMkLst>
        </pc:spChg>
        <pc:spChg chg="add mod">
          <ac:chgData name="" userId="3b99287881d56c4f" providerId="LiveId" clId="{B666D5F4-6C92-4143-BC4E-32B7B28C5858}" dt="2020-08-14T04:07:50.309" v="3919" actId="114"/>
          <ac:spMkLst>
            <pc:docMk/>
            <pc:sldMk cId="1524629541" sldId="1692"/>
            <ac:spMk id="9" creationId="{5AFDE10B-DAB5-4FF2-B82F-C484C0046FC2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10" creationId="{365A332E-E091-4FAB-8846-03BF99388A90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11" creationId="{FD3F5869-B18D-4581-BBED-B935AC76FFFC}"/>
          </ac:spMkLst>
        </pc:spChg>
        <pc:spChg chg="del">
          <ac:chgData name="" userId="3b99287881d56c4f" providerId="LiveId" clId="{B666D5F4-6C92-4143-BC4E-32B7B28C5858}" dt="2020-08-14T03:54:52.884" v="3769" actId="478"/>
          <ac:spMkLst>
            <pc:docMk/>
            <pc:sldMk cId="1524629541" sldId="1692"/>
            <ac:spMk id="13" creationId="{F10DDFC6-8B93-4CCE-B9D2-6DF78DDDE659}"/>
          </ac:spMkLst>
        </pc:spChg>
        <pc:spChg chg="del">
          <ac:chgData name="" userId="3b99287881d56c4f" providerId="LiveId" clId="{B666D5F4-6C92-4143-BC4E-32B7B28C5858}" dt="2020-08-14T03:54:54.883" v="3772" actId="478"/>
          <ac:spMkLst>
            <pc:docMk/>
            <pc:sldMk cId="1524629541" sldId="1692"/>
            <ac:spMk id="14" creationId="{EE0D7F61-563D-422D-BFC8-9305F18662CC}"/>
          </ac:spMkLst>
        </pc:spChg>
        <pc:spChg chg="mod">
          <ac:chgData name="" userId="3b99287881d56c4f" providerId="LiveId" clId="{B666D5F4-6C92-4143-BC4E-32B7B28C5858}" dt="2020-08-14T04:53:50.792" v="4211" actId="1076"/>
          <ac:spMkLst>
            <pc:docMk/>
            <pc:sldMk cId="1524629541" sldId="1692"/>
            <ac:spMk id="19" creationId="{FC828190-87F5-4AC9-9046-07244D0511E2}"/>
          </ac:spMkLst>
        </pc:spChg>
        <pc:spChg chg="del">
          <ac:chgData name="" userId="3b99287881d56c4f" providerId="LiveId" clId="{B666D5F4-6C92-4143-BC4E-32B7B28C5858}" dt="2020-08-14T03:54:53.521" v="3770" actId="478"/>
          <ac:spMkLst>
            <pc:docMk/>
            <pc:sldMk cId="1524629541" sldId="1692"/>
            <ac:spMk id="20" creationId="{CE7D9648-E39B-402B-85BA-E81C45A49680}"/>
          </ac:spMkLst>
        </pc:spChg>
        <pc:spChg chg="del">
          <ac:chgData name="" userId="3b99287881d56c4f" providerId="LiveId" clId="{B666D5F4-6C92-4143-BC4E-32B7B28C5858}" dt="2020-08-14T03:54:54.513" v="3771" actId="478"/>
          <ac:spMkLst>
            <pc:docMk/>
            <pc:sldMk cId="1524629541" sldId="1692"/>
            <ac:spMk id="21" creationId="{B2A89350-8ABD-42FC-867C-0BDAE041AE41}"/>
          </ac:spMkLst>
        </pc:spChg>
        <pc:spChg chg="mod">
          <ac:chgData name="" userId="3b99287881d56c4f" providerId="LiveId" clId="{B666D5F4-6C92-4143-BC4E-32B7B28C5858}" dt="2020-08-14T04:06:19.589" v="3893" actId="14100"/>
          <ac:spMkLst>
            <pc:docMk/>
            <pc:sldMk cId="1524629541" sldId="1692"/>
            <ac:spMk id="22" creationId="{AB9E091E-28EC-4B2D-B16C-4F3CBAB9764E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27" creationId="{2B5343F9-E2AD-4A9A-BDC6-58E316BF27A5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28" creationId="{1273A89C-CF02-46A2-B8CA-06B0BAEA7C76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29" creationId="{334EB462-1C90-4430-91A7-C069377F47C5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0" creationId="{1BDD1F19-3528-449B-8B98-A67E13ACE082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1" creationId="{09B75AD4-BB36-4554-9203-77C8063B94CA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2" creationId="{7D01DFF3-2DC5-4F12-A79E-CAA795C06D23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3" creationId="{1AD2F909-BE78-4E3F-9DB8-23D050D5FE67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4" creationId="{7864DAB0-B6F8-404B-82FD-CFDEB116C06D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5" creationId="{9CA5966B-979C-4355-A4FE-C62D031F6E3A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6" creationId="{CE4072E2-BC67-436B-8CBF-6B3440AC72D0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7" creationId="{540DB612-F976-412A-A9DC-49468510DF12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8" creationId="{4A52A5B3-1EAA-4ACD-9CC9-19485143F14A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39" creationId="{CFAF9DE1-DD6D-4D2D-B5E8-9258B21707B2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0" creationId="{8263B460-57F4-4386-8E4C-8B9FDFD2087A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1" creationId="{F4B5CBC3-37D8-4C04-A034-90FE6A2F7D51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2" creationId="{C60EB5E9-8A18-43DB-B36E-D10CDD7A2A7B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3" creationId="{2E143615-0CD2-4F72-ADB7-98D6614820EF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4" creationId="{FCAFD18A-EC1F-4DFB-8830-1F983B3D6DB3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5" creationId="{DBAACCF4-70B1-4866-AE4F-E613D362A585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6" creationId="{6B2C0197-6F76-4E7D-9A14-5C6919E15E35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7" creationId="{D37D9A15-4159-4289-AC22-6C89B53D3173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49" creationId="{DD6F4BA1-EBB2-403A-80CF-85BB5FA9EFC8}"/>
          </ac:spMkLst>
        </pc:spChg>
        <pc:spChg chg="del">
          <ac:chgData name="" userId="3b99287881d56c4f" providerId="LiveId" clId="{B666D5F4-6C92-4143-BC4E-32B7B28C5858}" dt="2020-08-14T03:54:56.243" v="3773" actId="478"/>
          <ac:spMkLst>
            <pc:docMk/>
            <pc:sldMk cId="1524629541" sldId="1692"/>
            <ac:spMk id="53" creationId="{B7F55083-84E4-428D-8FD6-C121CE2CC404}"/>
          </ac:spMkLst>
        </pc:spChg>
        <pc:spChg chg="del">
          <ac:chgData name="" userId="3b99287881d56c4f" providerId="LiveId" clId="{B666D5F4-6C92-4143-BC4E-32B7B28C5858}" dt="2020-08-14T03:55:00.537" v="3776" actId="478"/>
          <ac:spMkLst>
            <pc:docMk/>
            <pc:sldMk cId="1524629541" sldId="1692"/>
            <ac:spMk id="54" creationId="{8920E03A-5A42-40CB-A1C0-C7450894726D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55" creationId="{8D3576C5-E76D-4E46-8FEC-5FAE8C820B66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56" creationId="{562857CB-9FB7-4FB1-88EE-78D14A0FA26E}"/>
          </ac:spMkLst>
        </pc:spChg>
        <pc:spChg chg="del">
          <ac:chgData name="" userId="3b99287881d56c4f" providerId="LiveId" clId="{B666D5F4-6C92-4143-BC4E-32B7B28C5858}" dt="2020-08-14T04:01:14.243" v="3802" actId="478"/>
          <ac:spMkLst>
            <pc:docMk/>
            <pc:sldMk cId="1524629541" sldId="1692"/>
            <ac:spMk id="57" creationId="{9B56D456-305F-4078-9541-DD71782F7934}"/>
          </ac:spMkLst>
        </pc:spChg>
        <pc:spChg chg="add del mod">
          <ac:chgData name="" userId="3b99287881d56c4f" providerId="LiveId" clId="{B666D5F4-6C92-4143-BC4E-32B7B28C5858}" dt="2020-08-14T04:00:04.890" v="3788" actId="478"/>
          <ac:spMkLst>
            <pc:docMk/>
            <pc:sldMk cId="1524629541" sldId="1692"/>
            <ac:spMk id="59" creationId="{AEAA03FB-B19D-4B24-8DBB-19CA5C8513E3}"/>
          </ac:spMkLst>
        </pc:spChg>
        <pc:spChg chg="add del mod">
          <ac:chgData name="" userId="3b99287881d56c4f" providerId="LiveId" clId="{B666D5F4-6C92-4143-BC4E-32B7B28C5858}" dt="2020-08-14T04:00:08.514" v="3790" actId="478"/>
          <ac:spMkLst>
            <pc:docMk/>
            <pc:sldMk cId="1524629541" sldId="1692"/>
            <ac:spMk id="60" creationId="{68E4D45A-FEAF-4418-82C6-6A032C817EF5}"/>
          </ac:spMkLst>
        </pc:spChg>
        <pc:spChg chg="add del mod">
          <ac:chgData name="" userId="3b99287881d56c4f" providerId="LiveId" clId="{B666D5F4-6C92-4143-BC4E-32B7B28C5858}" dt="2020-08-14T04:00:06.765" v="3789" actId="478"/>
          <ac:spMkLst>
            <pc:docMk/>
            <pc:sldMk cId="1524629541" sldId="1692"/>
            <ac:spMk id="62" creationId="{B9342EE1-586D-45DD-9E5A-644EAF2C8190}"/>
          </ac:spMkLst>
        </pc:spChg>
        <pc:spChg chg="add mod">
          <ac:chgData name="" userId="3b99287881d56c4f" providerId="LiveId" clId="{B666D5F4-6C92-4143-BC4E-32B7B28C5858}" dt="2020-08-14T04:06:03.893" v="3890" actId="14100"/>
          <ac:spMkLst>
            <pc:docMk/>
            <pc:sldMk cId="1524629541" sldId="1692"/>
            <ac:spMk id="63" creationId="{BB55A29A-EB19-4264-9832-8A1A4B02F76D}"/>
          </ac:spMkLst>
        </pc:spChg>
        <pc:spChg chg="add mod">
          <ac:chgData name="" userId="3b99287881d56c4f" providerId="LiveId" clId="{B666D5F4-6C92-4143-BC4E-32B7B28C5858}" dt="2020-08-14T04:08:03.959" v="3923" actId="114"/>
          <ac:spMkLst>
            <pc:docMk/>
            <pc:sldMk cId="1524629541" sldId="1692"/>
            <ac:spMk id="66" creationId="{5F7FD3F0-DF49-43CD-A5A0-5927EC17F85E}"/>
          </ac:spMkLst>
        </pc:spChg>
        <pc:spChg chg="add mod">
          <ac:chgData name="" userId="3b99287881d56c4f" providerId="LiveId" clId="{B666D5F4-6C92-4143-BC4E-32B7B28C5858}" dt="2020-08-14T04:07:46.518" v="3917" actId="114"/>
          <ac:spMkLst>
            <pc:docMk/>
            <pc:sldMk cId="1524629541" sldId="1692"/>
            <ac:spMk id="67" creationId="{E31AB973-CA68-4F06-9056-3989C5F2BF64}"/>
          </ac:spMkLst>
        </pc:spChg>
        <pc:spChg chg="add mod">
          <ac:chgData name="" userId="3b99287881d56c4f" providerId="LiveId" clId="{B666D5F4-6C92-4143-BC4E-32B7B28C5858}" dt="2020-08-14T04:05:17.845" v="3884" actId="14100"/>
          <ac:spMkLst>
            <pc:docMk/>
            <pc:sldMk cId="1524629541" sldId="1692"/>
            <ac:spMk id="69" creationId="{555AA70C-9B5F-407A-B4E5-139880CD0631}"/>
          </ac:spMkLst>
        </pc:spChg>
        <pc:spChg chg="add mod">
          <ac:chgData name="" userId="3b99287881d56c4f" providerId="LiveId" clId="{B666D5F4-6C92-4143-BC4E-32B7B28C5858}" dt="2020-08-14T04:53:50.792" v="4211" actId="1076"/>
          <ac:spMkLst>
            <pc:docMk/>
            <pc:sldMk cId="1524629541" sldId="1692"/>
            <ac:spMk id="70" creationId="{9506A584-7FD2-4E47-A9A4-2A124B63A0B3}"/>
          </ac:spMkLst>
        </pc:spChg>
        <pc:spChg chg="add mod">
          <ac:chgData name="" userId="3b99287881d56c4f" providerId="LiveId" clId="{B666D5F4-6C92-4143-BC4E-32B7B28C5858}" dt="2020-08-14T04:54:13.639" v="4217" actId="1076"/>
          <ac:spMkLst>
            <pc:docMk/>
            <pc:sldMk cId="1524629541" sldId="1692"/>
            <ac:spMk id="72" creationId="{0DFBBB43-0D7F-4E2F-A89B-D420326EF435}"/>
          </ac:spMkLst>
        </pc:spChg>
        <pc:spChg chg="add mod">
          <ac:chgData name="" userId="3b99287881d56c4f" providerId="LiveId" clId="{B666D5F4-6C92-4143-BC4E-32B7B28C5858}" dt="2020-08-14T04:54:02.759" v="4214" actId="1076"/>
          <ac:spMkLst>
            <pc:docMk/>
            <pc:sldMk cId="1524629541" sldId="1692"/>
            <ac:spMk id="73" creationId="{5BE68A82-62E3-4ED5-B20D-292FADF45FFF}"/>
          </ac:spMkLst>
        </pc:spChg>
        <pc:spChg chg="add mod">
          <ac:chgData name="" userId="3b99287881d56c4f" providerId="LiveId" clId="{B666D5F4-6C92-4143-BC4E-32B7B28C5858}" dt="2020-08-14T04:54:02.759" v="4214" actId="1076"/>
          <ac:spMkLst>
            <pc:docMk/>
            <pc:sldMk cId="1524629541" sldId="1692"/>
            <ac:spMk id="74" creationId="{4EC85DD9-5B22-4C2F-A41D-71FB65F06368}"/>
          </ac:spMkLst>
        </pc:spChg>
        <pc:spChg chg="add mod">
          <ac:chgData name="" userId="3b99287881d56c4f" providerId="LiveId" clId="{B666D5F4-6C92-4143-BC4E-32B7B28C5858}" dt="2020-08-14T04:54:33.543" v="4220" actId="1076"/>
          <ac:spMkLst>
            <pc:docMk/>
            <pc:sldMk cId="1524629541" sldId="1692"/>
            <ac:spMk id="76" creationId="{F95DC94C-2BD7-4374-B4C9-D89D4A4729BF}"/>
          </ac:spMkLst>
        </pc:spChg>
        <pc:spChg chg="add mod">
          <ac:chgData name="" userId="3b99287881d56c4f" providerId="LiveId" clId="{B666D5F4-6C92-4143-BC4E-32B7B28C5858}" dt="2020-08-14T04:54:33.543" v="4220" actId="1076"/>
          <ac:spMkLst>
            <pc:docMk/>
            <pc:sldMk cId="1524629541" sldId="1692"/>
            <ac:spMk id="77" creationId="{0A2A55D2-8A0D-45B8-BD86-28FF4E9A0BAF}"/>
          </ac:spMkLst>
        </pc:spChg>
        <pc:spChg chg="add mod">
          <ac:chgData name="" userId="3b99287881d56c4f" providerId="LiveId" clId="{B666D5F4-6C92-4143-BC4E-32B7B28C5858}" dt="2020-08-14T04:54:47.423" v="4223" actId="1076"/>
          <ac:spMkLst>
            <pc:docMk/>
            <pc:sldMk cId="1524629541" sldId="1692"/>
            <ac:spMk id="78" creationId="{1AAF10A4-FD9D-40F5-8B3D-598099DDD47F}"/>
          </ac:spMkLst>
        </pc:spChg>
        <pc:spChg chg="add mod">
          <ac:chgData name="" userId="3b99287881d56c4f" providerId="LiveId" clId="{B666D5F4-6C92-4143-BC4E-32B7B28C5858}" dt="2020-08-14T04:54:47.423" v="4223" actId="1076"/>
          <ac:spMkLst>
            <pc:docMk/>
            <pc:sldMk cId="1524629541" sldId="1692"/>
            <ac:spMk id="79" creationId="{7EED1677-5311-41FB-8BEC-ED42AD1F7459}"/>
          </ac:spMkLst>
        </pc:spChg>
        <pc:spChg chg="add mod">
          <ac:chgData name="" userId="3b99287881d56c4f" providerId="LiveId" clId="{B666D5F4-6C92-4143-BC4E-32B7B28C5858}" dt="2020-08-14T04:54:47.423" v="4223" actId="1076"/>
          <ac:spMkLst>
            <pc:docMk/>
            <pc:sldMk cId="1524629541" sldId="1692"/>
            <ac:spMk id="80" creationId="{12C59514-B42C-4F2D-A148-2EBBEED36047}"/>
          </ac:spMkLst>
        </pc:spChg>
        <pc:picChg chg="del">
          <ac:chgData name="" userId="3b99287881d56c4f" providerId="LiveId" clId="{B666D5F4-6C92-4143-BC4E-32B7B28C5858}" dt="2020-08-14T04:01:14.243" v="3802" actId="478"/>
          <ac:picMkLst>
            <pc:docMk/>
            <pc:sldMk cId="1524629541" sldId="1692"/>
            <ac:picMk id="26" creationId="{3B59FA94-5FB6-49FE-AA3A-785AF7006EDA}"/>
          </ac:picMkLst>
        </pc:picChg>
        <pc:picChg chg="add del mod">
          <ac:chgData name="" userId="3b99287881d56c4f" providerId="LiveId" clId="{B666D5F4-6C92-4143-BC4E-32B7B28C5858}" dt="2020-08-14T04:54:52.482" v="4224" actId="478"/>
          <ac:picMkLst>
            <pc:docMk/>
            <pc:sldMk cId="1524629541" sldId="1692"/>
            <ac:picMk id="64" creationId="{46220374-2165-42B7-A197-BE054F1A8435}"/>
          </ac:picMkLst>
        </pc:picChg>
        <pc:cxnChg chg="del">
          <ac:chgData name="" userId="3b99287881d56c4f" providerId="LiveId" clId="{B666D5F4-6C92-4143-BC4E-32B7B28C5858}" dt="2020-08-14T04:01:14.243" v="3802" actId="478"/>
          <ac:cxnSpMkLst>
            <pc:docMk/>
            <pc:sldMk cId="1524629541" sldId="1692"/>
            <ac:cxnSpMk id="48" creationId="{E1AF48D7-CC15-426A-9ACF-EA5E62CA3BC0}"/>
          </ac:cxnSpMkLst>
        </pc:cxnChg>
        <pc:cxnChg chg="del mod">
          <ac:chgData name="" userId="3b99287881d56c4f" providerId="LiveId" clId="{B666D5F4-6C92-4143-BC4E-32B7B28C5858}" dt="2020-08-14T03:54:58.620" v="3775" actId="478"/>
          <ac:cxnSpMkLst>
            <pc:docMk/>
            <pc:sldMk cId="1524629541" sldId="1692"/>
            <ac:cxnSpMk id="58" creationId="{AC7E179E-9273-4C53-A702-8D5F855F0B0E}"/>
          </ac:cxnSpMkLst>
        </pc:cxnChg>
        <pc:cxnChg chg="del mod">
          <ac:chgData name="" userId="3b99287881d56c4f" providerId="LiveId" clId="{B666D5F4-6C92-4143-BC4E-32B7B28C5858}" dt="2020-08-14T03:54:56.945" v="3774" actId="478"/>
          <ac:cxnSpMkLst>
            <pc:docMk/>
            <pc:sldMk cId="1524629541" sldId="1692"/>
            <ac:cxnSpMk id="61" creationId="{0B77FD09-5346-4D59-90BC-E99FFE260B23}"/>
          </ac:cxnSpMkLst>
        </pc:cxnChg>
        <pc:cxnChg chg="del mod">
          <ac:chgData name="" userId="3b99287881d56c4f" providerId="LiveId" clId="{B666D5F4-6C92-4143-BC4E-32B7B28C5858}" dt="2020-08-14T04:01:14.243" v="3802" actId="478"/>
          <ac:cxnSpMkLst>
            <pc:docMk/>
            <pc:sldMk cId="1524629541" sldId="1692"/>
            <ac:cxnSpMk id="68" creationId="{F0EB85B0-5986-4B47-A3B7-BBACC99B7661}"/>
          </ac:cxnSpMkLst>
        </pc:cxnChg>
        <pc:cxnChg chg="del mod">
          <ac:chgData name="" userId="3b99287881d56c4f" providerId="LiveId" clId="{B666D5F4-6C92-4143-BC4E-32B7B28C5858}" dt="2020-08-14T04:01:14.243" v="3802" actId="478"/>
          <ac:cxnSpMkLst>
            <pc:docMk/>
            <pc:sldMk cId="1524629541" sldId="1692"/>
            <ac:cxnSpMk id="71" creationId="{7CE44111-C600-4B88-BBE3-9EC1F9BEFA80}"/>
          </ac:cxnSpMkLst>
        </pc:cxnChg>
        <pc:cxnChg chg="del mod">
          <ac:chgData name="" userId="3b99287881d56c4f" providerId="LiveId" clId="{B666D5F4-6C92-4143-BC4E-32B7B28C5858}" dt="2020-08-14T04:01:14.243" v="3802" actId="478"/>
          <ac:cxnSpMkLst>
            <pc:docMk/>
            <pc:sldMk cId="1524629541" sldId="1692"/>
            <ac:cxnSpMk id="75" creationId="{2069A877-ED86-40AC-8C23-2B4B670617DB}"/>
          </ac:cxnSpMkLst>
        </pc:cxnChg>
      </pc:sldChg>
      <pc:sldChg chg="addSp delSp modSp add modAnim">
        <pc:chgData name="" userId="3b99287881d56c4f" providerId="LiveId" clId="{B666D5F4-6C92-4143-BC4E-32B7B28C5858}" dt="2020-08-14T04:58:43.911" v="4229"/>
        <pc:sldMkLst>
          <pc:docMk/>
          <pc:sldMk cId="222475024" sldId="1693"/>
        </pc:sldMkLst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" creationId="{918AD33C-F2D6-480F-9D41-D252B04BFD36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6" creationId="{A424C6F9-4CB7-4300-8BFF-8979764CC2C4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7" creationId="{C337BE3F-16CC-4998-961A-F32ED3148661}"/>
          </ac:spMkLst>
        </pc:spChg>
        <pc:spChg chg="mod">
          <ac:chgData name="" userId="3b99287881d56c4f" providerId="LiveId" clId="{B666D5F4-6C92-4143-BC4E-32B7B28C5858}" dt="2020-08-14T04:50:32.324" v="4192" actId="20577"/>
          <ac:spMkLst>
            <pc:docMk/>
            <pc:sldMk cId="222475024" sldId="1693"/>
            <ac:spMk id="8" creationId="{876B85C8-A1D5-1D4F-8524-33C9EC985B61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9" creationId="{70013F08-7779-4BB0-868D-E09399381CC1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10" creationId="{C45A65D0-E033-423A-9E6F-0973F776A029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11" creationId="{05D454AC-4458-4B6F-845A-D3CB4AB009D5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12" creationId="{994C85E3-F8B5-460D-8806-27B268D7426C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13" creationId="{E276C3C1-12BC-457E-9BE4-B0134C4CF876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14" creationId="{96FFD23C-4EC1-4F43-8CA6-35AA99F94953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16" creationId="{A015CB10-468D-487D-BF4A-8F336514FEB4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18" creationId="{F831EA6B-F6B9-43DD-9838-EA9E33229D42}"/>
          </ac:spMkLst>
        </pc:spChg>
        <pc:spChg chg="add mod ord">
          <ac:chgData name="" userId="3b99287881d56c4f" providerId="LiveId" clId="{B666D5F4-6C92-4143-BC4E-32B7B28C5858}" dt="2020-08-14T04:53:42.912" v="4209" actId="1076"/>
          <ac:spMkLst>
            <pc:docMk/>
            <pc:sldMk cId="222475024" sldId="1693"/>
            <ac:spMk id="19" creationId="{B25C63CA-09BA-4E00-8835-645B40B4F998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0" creationId="{63537A65-5EFF-4562-8D7B-E61A9C8199A0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1" creationId="{DFB7EF5A-7344-4B24-AB5C-9281089BC7A1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2" creationId="{D5C4F82F-7E55-44BC-9781-36810D545CA0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3" creationId="{99F292F1-51D6-48CD-AEA6-3FC565DB5000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4" creationId="{E224D416-04E4-411F-B106-FAB8DF95B3BF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5" creationId="{E831CBD4-C337-4F0D-A60D-75C5620E9E16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6" creationId="{97C5FFCB-A01A-44E1-A478-27F49BFE8C03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7" creationId="{8633ABCC-C69F-45DD-B1BD-AA10407C28D2}"/>
          </ac:spMkLst>
        </pc:spChg>
        <pc:spChg chg="add del">
          <ac:chgData name="" userId="3b99287881d56c4f" providerId="LiveId" clId="{B666D5F4-6C92-4143-BC4E-32B7B28C5858}" dt="2020-08-14T04:45:19.330" v="4109"/>
          <ac:spMkLst>
            <pc:docMk/>
            <pc:sldMk cId="222475024" sldId="1693"/>
            <ac:spMk id="28" creationId="{BE7F59EC-0B66-49FF-BAED-2BD2D7E7B8B3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29" creationId="{9AB178AA-6667-4733-B288-D17164D95BB3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36" creationId="{16450856-7655-4257-9294-49762A689BD5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40" creationId="{45F50E20-C742-44BF-8471-50F4704C7C73}"/>
          </ac:spMkLst>
        </pc:spChg>
        <pc:spChg chg="add mod">
          <ac:chgData name="" userId="3b99287881d56c4f" providerId="LiveId" clId="{B666D5F4-6C92-4143-BC4E-32B7B28C5858}" dt="2020-08-14T04:49:57.582" v="4183" actId="1076"/>
          <ac:spMkLst>
            <pc:docMk/>
            <pc:sldMk cId="222475024" sldId="1693"/>
            <ac:spMk id="44" creationId="{AF3EA1AB-35F5-4C28-9396-E9B5EC6ABEA7}"/>
          </ac:spMkLst>
        </pc:spChg>
        <pc:spChg chg="add mod">
          <ac:chgData name="" userId="3b99287881d56c4f" providerId="LiveId" clId="{B666D5F4-6C92-4143-BC4E-32B7B28C5858}" dt="2020-08-14T04:53:42.912" v="4209" actId="1076"/>
          <ac:spMkLst>
            <pc:docMk/>
            <pc:sldMk cId="222475024" sldId="1693"/>
            <ac:spMk id="56" creationId="{5F86C9D2-BD1C-4653-B73C-47E4E11415DF}"/>
          </ac:spMkLst>
        </pc:spChg>
        <pc:spChg chg="add mod">
          <ac:chgData name="" userId="3b99287881d56c4f" providerId="LiveId" clId="{B666D5F4-6C92-4143-BC4E-32B7B28C5858}" dt="2020-08-14T04:53:42.912" v="4209" actId="1076"/>
          <ac:spMkLst>
            <pc:docMk/>
            <pc:sldMk cId="222475024" sldId="1693"/>
            <ac:spMk id="57" creationId="{D352C5CA-C7DB-4328-A763-F90B7F2DB3AF}"/>
          </ac:spMkLst>
        </pc:spChg>
        <pc:spChg chg="add mod">
          <ac:chgData name="" userId="3b99287881d56c4f" providerId="LiveId" clId="{B666D5F4-6C92-4143-BC4E-32B7B28C5858}" dt="2020-08-14T04:53:42.912" v="4209" actId="1076"/>
          <ac:spMkLst>
            <pc:docMk/>
            <pc:sldMk cId="222475024" sldId="1693"/>
            <ac:spMk id="58" creationId="{5DE1AD4C-C669-411A-B53E-A225F8A3BD20}"/>
          </ac:spMkLst>
        </pc:spChg>
        <pc:picChg chg="del">
          <ac:chgData name="" userId="3b99287881d56c4f" providerId="LiveId" clId="{B666D5F4-6C92-4143-BC4E-32B7B28C5858}" dt="2020-08-14T04:32:52.101" v="3927" actId="478"/>
          <ac:picMkLst>
            <pc:docMk/>
            <pc:sldMk cId="222475024" sldId="1693"/>
            <ac:picMk id="3" creationId="{192B30E2-A69D-47B0-9A9E-3CBDD30FA035}"/>
          </ac:picMkLst>
        </pc:picChg>
        <pc:picChg chg="add del mod">
          <ac:chgData name="" userId="3b99287881d56c4f" providerId="LiveId" clId="{B666D5F4-6C92-4143-BC4E-32B7B28C5858}" dt="2020-08-14T04:49:47.407" v="4182" actId="478"/>
          <ac:picMkLst>
            <pc:docMk/>
            <pc:sldMk cId="222475024" sldId="1693"/>
            <ac:picMk id="4" creationId="{3BD1E6D2-E813-4014-B7A9-3479F4DA1C80}"/>
          </ac:picMkLst>
        </pc:picChg>
        <pc:picChg chg="add mod">
          <ac:chgData name="" userId="3b99287881d56c4f" providerId="LiveId" clId="{B666D5F4-6C92-4143-BC4E-32B7B28C5858}" dt="2020-08-14T04:49:57.582" v="4183" actId="1076"/>
          <ac:picMkLst>
            <pc:docMk/>
            <pc:sldMk cId="222475024" sldId="1693"/>
            <ac:picMk id="5" creationId="{E4BA55EF-5FAC-4163-BF45-CEDC39476E32}"/>
          </ac:picMkLst>
        </pc:picChg>
        <pc:picChg chg="add mod modCrop">
          <ac:chgData name="" userId="3b99287881d56c4f" providerId="LiveId" clId="{B666D5F4-6C92-4143-BC4E-32B7B28C5858}" dt="2020-08-14T04:49:57.582" v="4183" actId="1076"/>
          <ac:picMkLst>
            <pc:docMk/>
            <pc:sldMk cId="222475024" sldId="1693"/>
            <ac:picMk id="15" creationId="{E71F6508-DEAC-4229-991D-F6824D847F17}"/>
          </ac:picMkLst>
        </pc:picChg>
        <pc:picChg chg="add mod modCrop">
          <ac:chgData name="" userId="3b99287881d56c4f" providerId="LiveId" clId="{B666D5F4-6C92-4143-BC4E-32B7B28C5858}" dt="2020-08-14T04:53:42.912" v="4209" actId="1076"/>
          <ac:picMkLst>
            <pc:docMk/>
            <pc:sldMk cId="222475024" sldId="1693"/>
            <ac:picMk id="17" creationId="{2BB07483-DD48-4ABA-80EB-F4122A8F423F}"/>
          </ac:picMkLst>
        </pc:picChg>
        <pc:cxnChg chg="add mod">
          <ac:chgData name="" userId="3b99287881d56c4f" providerId="LiveId" clId="{B666D5F4-6C92-4143-BC4E-32B7B28C5858}" dt="2020-08-14T04:53:42.912" v="4209" actId="1076"/>
          <ac:cxnSpMkLst>
            <pc:docMk/>
            <pc:sldMk cId="222475024" sldId="1693"/>
            <ac:cxnSpMk id="30" creationId="{77577394-C1BE-41CE-8F03-581DB9EF7707}"/>
          </ac:cxnSpMkLst>
        </pc:cxnChg>
        <pc:cxnChg chg="add mod">
          <ac:chgData name="" userId="3b99287881d56c4f" providerId="LiveId" clId="{B666D5F4-6C92-4143-BC4E-32B7B28C5858}" dt="2020-08-14T04:49:57.582" v="4183" actId="1076"/>
          <ac:cxnSpMkLst>
            <pc:docMk/>
            <pc:sldMk cId="222475024" sldId="1693"/>
            <ac:cxnSpMk id="33" creationId="{E46DCA1D-6F8A-4E89-9847-DF80CA150A50}"/>
          </ac:cxnSpMkLst>
        </pc:cxnChg>
        <pc:cxnChg chg="add mod">
          <ac:chgData name="" userId="3b99287881d56c4f" providerId="LiveId" clId="{B666D5F4-6C92-4143-BC4E-32B7B28C5858}" dt="2020-08-14T04:49:57.582" v="4183" actId="1076"/>
          <ac:cxnSpMkLst>
            <pc:docMk/>
            <pc:sldMk cId="222475024" sldId="1693"/>
            <ac:cxnSpMk id="37" creationId="{6EA66EE3-176E-4E12-8D89-98D36BDB07B9}"/>
          </ac:cxnSpMkLst>
        </pc:cxnChg>
        <pc:cxnChg chg="add mod">
          <ac:chgData name="" userId="3b99287881d56c4f" providerId="LiveId" clId="{B666D5F4-6C92-4143-BC4E-32B7B28C5858}" dt="2020-08-14T04:49:57.582" v="4183" actId="1076"/>
          <ac:cxnSpMkLst>
            <pc:docMk/>
            <pc:sldMk cId="222475024" sldId="1693"/>
            <ac:cxnSpMk id="41" creationId="{8436026B-34C0-49CC-9657-C229AF02AA63}"/>
          </ac:cxnSpMkLst>
        </pc:cxnChg>
        <pc:cxnChg chg="add mod">
          <ac:chgData name="" userId="3b99287881d56c4f" providerId="LiveId" clId="{B666D5F4-6C92-4143-BC4E-32B7B28C5858}" dt="2020-08-14T04:49:57.582" v="4183" actId="1076"/>
          <ac:cxnSpMkLst>
            <pc:docMk/>
            <pc:sldMk cId="222475024" sldId="1693"/>
            <ac:cxnSpMk id="49" creationId="{96D35C1D-B9F0-44A0-8C6F-E447E4D7E2A2}"/>
          </ac:cxnSpMkLst>
        </pc:cxnChg>
        <pc:cxnChg chg="add mod">
          <ac:chgData name="" userId="3b99287881d56c4f" providerId="LiveId" clId="{B666D5F4-6C92-4143-BC4E-32B7B28C5858}" dt="2020-08-14T04:53:42.912" v="4209" actId="1076"/>
          <ac:cxnSpMkLst>
            <pc:docMk/>
            <pc:sldMk cId="222475024" sldId="1693"/>
            <ac:cxnSpMk id="65" creationId="{DBB0DBD5-5429-4717-BE6C-6527339A8118}"/>
          </ac:cxnSpMkLst>
        </pc:cxnChg>
        <pc:cxnChg chg="add mod">
          <ac:chgData name="" userId="3b99287881d56c4f" providerId="LiveId" clId="{B666D5F4-6C92-4143-BC4E-32B7B28C5858}" dt="2020-08-14T04:53:42.912" v="4209" actId="1076"/>
          <ac:cxnSpMkLst>
            <pc:docMk/>
            <pc:sldMk cId="222475024" sldId="1693"/>
            <ac:cxnSpMk id="68" creationId="{54CE0FAF-1A33-4FAB-8E90-A002897EA12D}"/>
          </ac:cxnSpMkLst>
        </pc:cxnChg>
        <pc:cxnChg chg="add mod">
          <ac:chgData name="" userId="3b99287881d56c4f" providerId="LiveId" clId="{B666D5F4-6C92-4143-BC4E-32B7B28C5858}" dt="2020-08-14T04:53:42.912" v="4209" actId="1076"/>
          <ac:cxnSpMkLst>
            <pc:docMk/>
            <pc:sldMk cId="222475024" sldId="1693"/>
            <ac:cxnSpMk id="71" creationId="{D1315B44-07FC-435E-AFBB-6F920892A23C}"/>
          </ac:cxnSpMkLst>
        </pc:cxnChg>
      </pc:sldChg>
    </pc:docChg>
  </pc:docChgLst>
  <pc:docChgLst>
    <pc:chgData name="延齡 楊" userId="3b99287881d56c4f" providerId="LiveId" clId="{D2BCF6B4-0AF0-4047-9155-029A592CB385}"/>
    <pc:docChg chg="undo custSel addSld delSld modSld sldOrd">
      <pc:chgData name="延齡 楊" userId="3b99287881d56c4f" providerId="LiveId" clId="{D2BCF6B4-0AF0-4047-9155-029A592CB385}" dt="2020-08-14T06:20:13.407" v="1204" actId="20577"/>
      <pc:docMkLst>
        <pc:docMk/>
      </pc:docMkLst>
      <pc:sldChg chg="modSp mod">
        <pc:chgData name="延齡 楊" userId="3b99287881d56c4f" providerId="LiveId" clId="{D2BCF6B4-0AF0-4047-9155-029A592CB385}" dt="2020-08-14T06:04:46.978" v="1069" actId="692"/>
        <pc:sldMkLst>
          <pc:docMk/>
          <pc:sldMk cId="3692916189" sldId="1689"/>
        </pc:sldMkLst>
        <pc:spChg chg="mod">
          <ac:chgData name="延齡 楊" userId="3b99287881d56c4f" providerId="LiveId" clId="{D2BCF6B4-0AF0-4047-9155-029A592CB385}" dt="2020-08-14T06:04:20.149" v="1063" actId="692"/>
          <ac:spMkLst>
            <pc:docMk/>
            <pc:sldMk cId="3692916189" sldId="1689"/>
            <ac:spMk id="18" creationId="{3E742587-8603-4365-8AB8-3D7A2954D6BB}"/>
          </ac:spMkLst>
        </pc:spChg>
        <pc:spChg chg="mod">
          <ac:chgData name="延齡 楊" userId="3b99287881d56c4f" providerId="LiveId" clId="{D2BCF6B4-0AF0-4047-9155-029A592CB385}" dt="2020-08-14T06:04:37.318" v="1066" actId="692"/>
          <ac:spMkLst>
            <pc:docMk/>
            <pc:sldMk cId="3692916189" sldId="1689"/>
            <ac:spMk id="30" creationId="{1BDD1F19-3528-449B-8B98-A67E13ACE082}"/>
          </ac:spMkLst>
        </pc:spChg>
        <pc:spChg chg="mod">
          <ac:chgData name="延齡 楊" userId="3b99287881d56c4f" providerId="LiveId" clId="{D2BCF6B4-0AF0-4047-9155-029A592CB385}" dt="2020-08-14T06:04:46.978" v="1069" actId="692"/>
          <ac:spMkLst>
            <pc:docMk/>
            <pc:sldMk cId="3692916189" sldId="1689"/>
            <ac:spMk id="31" creationId="{09B75AD4-BB36-4554-9203-77C8063B94CA}"/>
          </ac:spMkLst>
        </pc:spChg>
        <pc:spChg chg="mod">
          <ac:chgData name="延齡 楊" userId="3b99287881d56c4f" providerId="LiveId" clId="{D2BCF6B4-0AF0-4047-9155-029A592CB385}" dt="2020-08-14T06:04:46.978" v="1069" actId="692"/>
          <ac:spMkLst>
            <pc:docMk/>
            <pc:sldMk cId="3692916189" sldId="1689"/>
            <ac:spMk id="32" creationId="{7D01DFF3-2DC5-4F12-A79E-CAA795C06D23}"/>
          </ac:spMkLst>
        </pc:spChg>
      </pc:sldChg>
      <pc:sldChg chg="addSp delSp modSp mod modAnim">
        <pc:chgData name="延齡 楊" userId="3b99287881d56c4f" providerId="LiveId" clId="{D2BCF6B4-0AF0-4047-9155-029A592CB385}" dt="2020-08-14T06:05:52.165" v="1073" actId="207"/>
        <pc:sldMkLst>
          <pc:docMk/>
          <pc:sldMk cId="1524629541" sldId="1692"/>
        </pc:sldMkLst>
        <pc:spChg chg="add mod">
          <ac:chgData name="延齡 楊" userId="3b99287881d56c4f" providerId="LiveId" clId="{D2BCF6B4-0AF0-4047-9155-029A592CB385}" dt="2020-08-14T06:05:52.165" v="1073" actId="207"/>
          <ac:spMkLst>
            <pc:docMk/>
            <pc:sldMk cId="1524629541" sldId="1692"/>
            <ac:spMk id="2" creationId="{9DC45C76-3ED6-A346-827B-EC592B8F2D84}"/>
          </ac:spMkLst>
        </pc:spChg>
        <pc:spChg chg="add del mod">
          <ac:chgData name="延齡 楊" userId="3b99287881d56c4f" providerId="LiveId" clId="{D2BCF6B4-0AF0-4047-9155-029A592CB385}" dt="2020-08-14T05:59:10.274" v="994"/>
          <ac:spMkLst>
            <pc:docMk/>
            <pc:sldMk cId="1524629541" sldId="1692"/>
            <ac:spMk id="3" creationId="{55031712-14C7-6044-833C-45EF7E17FB7B}"/>
          </ac:spMkLst>
        </pc:spChg>
        <pc:spChg chg="mod">
          <ac:chgData name="延齡 楊" userId="3b99287881d56c4f" providerId="LiveId" clId="{D2BCF6B4-0AF0-4047-9155-029A592CB385}" dt="2020-08-14T05:59:51.353" v="999" actId="1076"/>
          <ac:spMkLst>
            <pc:docMk/>
            <pc:sldMk cId="1524629541" sldId="1692"/>
            <ac:spMk id="4" creationId="{D8D1B9D2-1032-4B39-A3F5-78E9B5A177A5}"/>
          </ac:spMkLst>
        </pc:spChg>
        <pc:spChg chg="mod">
          <ac:chgData name="延齡 楊" userId="3b99287881d56c4f" providerId="LiveId" clId="{D2BCF6B4-0AF0-4047-9155-029A592CB385}" dt="2020-08-14T05:59:51.353" v="999" actId="1076"/>
          <ac:spMkLst>
            <pc:docMk/>
            <pc:sldMk cId="1524629541" sldId="1692"/>
            <ac:spMk id="5" creationId="{6125D8F0-F163-48E4-BCDC-9DF75A62A81C}"/>
          </ac:spMkLst>
        </pc:spChg>
        <pc:spChg chg="mod">
          <ac:chgData name="延齡 楊" userId="3b99287881d56c4f" providerId="LiveId" clId="{D2BCF6B4-0AF0-4047-9155-029A592CB385}" dt="2020-08-14T06:00:52.903" v="1029" actId="1036"/>
          <ac:spMkLst>
            <pc:docMk/>
            <pc:sldMk cId="1524629541" sldId="1692"/>
            <ac:spMk id="9" creationId="{5AFDE10B-DAB5-4FF2-B82F-C484C0046FC2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19" creationId="{FC828190-87F5-4AC9-9046-07244D0511E2}"/>
          </ac:spMkLst>
        </pc:spChg>
        <pc:spChg chg="del">
          <ac:chgData name="延齡 楊" userId="3b99287881d56c4f" providerId="LiveId" clId="{D2BCF6B4-0AF0-4047-9155-029A592CB385}" dt="2020-08-14T05:59:28.815" v="995" actId="478"/>
          <ac:spMkLst>
            <pc:docMk/>
            <pc:sldMk cId="1524629541" sldId="1692"/>
            <ac:spMk id="22" creationId="{AB9E091E-28EC-4B2D-B16C-4F3CBAB9764E}"/>
          </ac:spMkLst>
        </pc:spChg>
        <pc:spChg chg="mod">
          <ac:chgData name="延齡 楊" userId="3b99287881d56c4f" providerId="LiveId" clId="{D2BCF6B4-0AF0-4047-9155-029A592CB385}" dt="2020-08-14T05:59:55.652" v="1000" actId="1076"/>
          <ac:spMkLst>
            <pc:docMk/>
            <pc:sldMk cId="1524629541" sldId="1692"/>
            <ac:spMk id="25" creationId="{D1E3EC47-98CB-430D-A26D-B0CE751EA441}"/>
          </ac:spMkLst>
        </pc:spChg>
        <pc:spChg chg="add mod">
          <ac:chgData name="延齡 楊" userId="3b99287881d56c4f" providerId="LiveId" clId="{D2BCF6B4-0AF0-4047-9155-029A592CB385}" dt="2020-08-14T06:01:23.117" v="1033" actId="1076"/>
          <ac:spMkLst>
            <pc:docMk/>
            <pc:sldMk cId="1524629541" sldId="1692"/>
            <ac:spMk id="35" creationId="{E37D9D9C-D5C3-7946-91FA-E9612C567F9A}"/>
          </ac:spMkLst>
        </pc:spChg>
        <pc:spChg chg="add mod">
          <ac:chgData name="延齡 楊" userId="3b99287881d56c4f" providerId="LiveId" clId="{D2BCF6B4-0AF0-4047-9155-029A592CB385}" dt="2020-08-14T06:01:18.132" v="1032" actId="14100"/>
          <ac:spMkLst>
            <pc:docMk/>
            <pc:sldMk cId="1524629541" sldId="1692"/>
            <ac:spMk id="36" creationId="{C40D1469-4DBD-B44E-B1B8-0A23859EC25E}"/>
          </ac:spMkLst>
        </pc:spChg>
        <pc:spChg chg="mod">
          <ac:chgData name="延齡 楊" userId="3b99287881d56c4f" providerId="LiveId" clId="{D2BCF6B4-0AF0-4047-9155-029A592CB385}" dt="2020-08-14T05:59:40.632" v="998" actId="14100"/>
          <ac:spMkLst>
            <pc:docMk/>
            <pc:sldMk cId="1524629541" sldId="1692"/>
            <ac:spMk id="63" creationId="{BB55A29A-EB19-4264-9832-8A1A4B02F76D}"/>
          </ac:spMkLst>
        </pc:spChg>
        <pc:spChg chg="mod">
          <ac:chgData name="延齡 楊" userId="3b99287881d56c4f" providerId="LiveId" clId="{D2BCF6B4-0AF0-4047-9155-029A592CB385}" dt="2020-08-14T05:59:59.648" v="1001" actId="1076"/>
          <ac:spMkLst>
            <pc:docMk/>
            <pc:sldMk cId="1524629541" sldId="1692"/>
            <ac:spMk id="66" creationId="{5F7FD3F0-DF49-43CD-A5A0-5927EC17F85E}"/>
          </ac:spMkLst>
        </pc:spChg>
        <pc:spChg chg="mod">
          <ac:chgData name="延齡 楊" userId="3b99287881d56c4f" providerId="LiveId" clId="{D2BCF6B4-0AF0-4047-9155-029A592CB385}" dt="2020-08-14T05:59:51.353" v="999" actId="1076"/>
          <ac:spMkLst>
            <pc:docMk/>
            <pc:sldMk cId="1524629541" sldId="1692"/>
            <ac:spMk id="67" creationId="{E31AB973-CA68-4F06-9056-3989C5F2BF64}"/>
          </ac:spMkLst>
        </pc:spChg>
        <pc:spChg chg="mod">
          <ac:chgData name="延齡 楊" userId="3b99287881d56c4f" providerId="LiveId" clId="{D2BCF6B4-0AF0-4047-9155-029A592CB385}" dt="2020-08-14T06:00:52.903" v="1029" actId="1036"/>
          <ac:spMkLst>
            <pc:docMk/>
            <pc:sldMk cId="1524629541" sldId="1692"/>
            <ac:spMk id="69" creationId="{555AA70C-9B5F-407A-B4E5-139880CD0631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70" creationId="{9506A584-7FD2-4E47-A9A4-2A124B63A0B3}"/>
          </ac:spMkLst>
        </pc:spChg>
        <pc:spChg chg="mod">
          <ac:chgData name="延齡 楊" userId="3b99287881d56c4f" providerId="LiveId" clId="{D2BCF6B4-0AF0-4047-9155-029A592CB385}" dt="2020-08-14T06:00:42.543" v="1019" actId="1076"/>
          <ac:spMkLst>
            <pc:docMk/>
            <pc:sldMk cId="1524629541" sldId="1692"/>
            <ac:spMk id="72" creationId="{0DFBBB43-0D7F-4E2F-A89B-D420326EF435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73" creationId="{5BE68A82-62E3-4ED5-B20D-292FADF45FFF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74" creationId="{4EC85DD9-5B22-4C2F-A41D-71FB65F06368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76" creationId="{F95DC94C-2BD7-4374-B4C9-D89D4A4729BF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77" creationId="{0A2A55D2-8A0D-45B8-BD86-28FF4E9A0BAF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78" creationId="{1AAF10A4-FD9D-40F5-8B3D-598099DDD47F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79" creationId="{7EED1677-5311-41FB-8BEC-ED42AD1F7459}"/>
          </ac:spMkLst>
        </pc:spChg>
        <pc:spChg chg="mod">
          <ac:chgData name="延齡 楊" userId="3b99287881d56c4f" providerId="LiveId" clId="{D2BCF6B4-0AF0-4047-9155-029A592CB385}" dt="2020-08-14T06:00:25.042" v="1012" actId="1038"/>
          <ac:spMkLst>
            <pc:docMk/>
            <pc:sldMk cId="1524629541" sldId="1692"/>
            <ac:spMk id="80" creationId="{12C59514-B42C-4F2D-A148-2EBBEED36047}"/>
          </ac:spMkLst>
        </pc:spChg>
      </pc:sldChg>
      <pc:sldChg chg="addSp delSp modSp mod addAnim delAnim modAnim">
        <pc:chgData name="延齡 楊" userId="3b99287881d56c4f" providerId="LiveId" clId="{D2BCF6B4-0AF0-4047-9155-029A592CB385}" dt="2020-08-14T06:15:24.222" v="1134" actId="478"/>
        <pc:sldMkLst>
          <pc:docMk/>
          <pc:sldMk cId="222475024" sldId="1693"/>
        </pc:sldMkLst>
        <pc:spChg chg="mod">
          <ac:chgData name="延齡 楊" userId="3b99287881d56c4f" providerId="LiveId" clId="{D2BCF6B4-0AF0-4047-9155-029A592CB385}" dt="2020-08-14T05:19:56.989" v="815" actId="14100"/>
          <ac:spMkLst>
            <pc:docMk/>
            <pc:sldMk cId="222475024" sldId="1693"/>
            <ac:spMk id="16" creationId="{A015CB10-468D-487D-BF4A-8F336514FEB4}"/>
          </ac:spMkLst>
        </pc:spChg>
        <pc:spChg chg="del">
          <ac:chgData name="延齡 楊" userId="3b99287881d56c4f" providerId="LiveId" clId="{D2BCF6B4-0AF0-4047-9155-029A592CB385}" dt="2020-08-14T05:07:56.006" v="698" actId="478"/>
          <ac:spMkLst>
            <pc:docMk/>
            <pc:sldMk cId="222475024" sldId="1693"/>
            <ac:spMk id="18" creationId="{F831EA6B-F6B9-43DD-9838-EA9E33229D42}"/>
          </ac:spMkLst>
        </pc:spChg>
        <pc:spChg chg="del">
          <ac:chgData name="延齡 楊" userId="3b99287881d56c4f" providerId="LiveId" clId="{D2BCF6B4-0AF0-4047-9155-029A592CB385}" dt="2020-08-14T05:08:01.053" v="700" actId="478"/>
          <ac:spMkLst>
            <pc:docMk/>
            <pc:sldMk cId="222475024" sldId="1693"/>
            <ac:spMk id="19" creationId="{B25C63CA-09BA-4E00-8835-645B40B4F998}"/>
          </ac:spMkLst>
        </pc:spChg>
        <pc:spChg chg="mod">
          <ac:chgData name="延齡 楊" userId="3b99287881d56c4f" providerId="LiveId" clId="{D2BCF6B4-0AF0-4047-9155-029A592CB385}" dt="2020-08-14T05:18:39.934" v="799" actId="14100"/>
          <ac:spMkLst>
            <pc:docMk/>
            <pc:sldMk cId="222475024" sldId="1693"/>
            <ac:spMk id="20" creationId="{63537A65-5EFF-4562-8D7B-E61A9C8199A0}"/>
          </ac:spMkLst>
        </pc:spChg>
        <pc:spChg chg="mod">
          <ac:chgData name="延齡 楊" userId="3b99287881d56c4f" providerId="LiveId" clId="{D2BCF6B4-0AF0-4047-9155-029A592CB385}" dt="2020-08-14T05:18:23.631" v="796" actId="1076"/>
          <ac:spMkLst>
            <pc:docMk/>
            <pc:sldMk cId="222475024" sldId="1693"/>
            <ac:spMk id="36" creationId="{16450856-7655-4257-9294-49762A689BD5}"/>
          </ac:spMkLst>
        </pc:spChg>
        <pc:spChg chg="mod">
          <ac:chgData name="延齡 楊" userId="3b99287881d56c4f" providerId="LiveId" clId="{D2BCF6B4-0AF0-4047-9155-029A592CB385}" dt="2020-08-14T05:18:23.631" v="796" actId="1076"/>
          <ac:spMkLst>
            <pc:docMk/>
            <pc:sldMk cId="222475024" sldId="1693"/>
            <ac:spMk id="40" creationId="{45F50E20-C742-44BF-8471-50F4704C7C73}"/>
          </ac:spMkLst>
        </pc:spChg>
        <pc:spChg chg="mod">
          <ac:chgData name="延齡 楊" userId="3b99287881d56c4f" providerId="LiveId" clId="{D2BCF6B4-0AF0-4047-9155-029A592CB385}" dt="2020-08-14T05:18:23.631" v="796" actId="1076"/>
          <ac:spMkLst>
            <pc:docMk/>
            <pc:sldMk cId="222475024" sldId="1693"/>
            <ac:spMk id="44" creationId="{AF3EA1AB-35F5-4C28-9396-E9B5EC6ABEA7}"/>
          </ac:spMkLst>
        </pc:spChg>
        <pc:spChg chg="del">
          <ac:chgData name="延齡 楊" userId="3b99287881d56c4f" providerId="LiveId" clId="{D2BCF6B4-0AF0-4047-9155-029A592CB385}" dt="2020-08-14T05:08:19.534" v="706" actId="478"/>
          <ac:spMkLst>
            <pc:docMk/>
            <pc:sldMk cId="222475024" sldId="1693"/>
            <ac:spMk id="56" creationId="{5F86C9D2-BD1C-4653-B73C-47E4E11415DF}"/>
          </ac:spMkLst>
        </pc:spChg>
        <pc:spChg chg="del">
          <ac:chgData name="延齡 楊" userId="3b99287881d56c4f" providerId="LiveId" clId="{D2BCF6B4-0AF0-4047-9155-029A592CB385}" dt="2020-08-14T05:08:18.025" v="705" actId="478"/>
          <ac:spMkLst>
            <pc:docMk/>
            <pc:sldMk cId="222475024" sldId="1693"/>
            <ac:spMk id="57" creationId="{D352C5CA-C7DB-4328-A763-F90B7F2DB3AF}"/>
          </ac:spMkLst>
        </pc:spChg>
        <pc:spChg chg="del">
          <ac:chgData name="延齡 楊" userId="3b99287881d56c4f" providerId="LiveId" clId="{D2BCF6B4-0AF0-4047-9155-029A592CB385}" dt="2020-08-14T05:08:13.686" v="702" actId="478"/>
          <ac:spMkLst>
            <pc:docMk/>
            <pc:sldMk cId="222475024" sldId="1693"/>
            <ac:spMk id="58" creationId="{5DE1AD4C-C669-411A-B53E-A225F8A3BD20}"/>
          </ac:spMkLst>
        </pc:spChg>
        <pc:spChg chg="add del mod">
          <ac:chgData name="延齡 楊" userId="3b99287881d56c4f" providerId="LiveId" clId="{D2BCF6B4-0AF0-4047-9155-029A592CB385}" dt="2020-08-14T06:15:17.205" v="1132" actId="478"/>
          <ac:spMkLst>
            <pc:docMk/>
            <pc:sldMk cId="222475024" sldId="1693"/>
            <ac:spMk id="74" creationId="{F9F05B10-73C5-8B45-B959-BD7E4B59B45B}"/>
          </ac:spMkLst>
        </pc:spChg>
        <pc:spChg chg="add del mod">
          <ac:chgData name="延齡 楊" userId="3b99287881d56c4f" providerId="LiveId" clId="{D2BCF6B4-0AF0-4047-9155-029A592CB385}" dt="2020-08-14T06:15:22.411" v="1133" actId="478"/>
          <ac:spMkLst>
            <pc:docMk/>
            <pc:sldMk cId="222475024" sldId="1693"/>
            <ac:spMk id="75" creationId="{B953FD77-98A4-2349-8270-F4946DD8A1C3}"/>
          </ac:spMkLst>
        </pc:spChg>
        <pc:spChg chg="add del mod">
          <ac:chgData name="延齡 楊" userId="3b99287881d56c4f" providerId="LiveId" clId="{D2BCF6B4-0AF0-4047-9155-029A592CB385}" dt="2020-08-14T06:15:24.222" v="1134" actId="478"/>
          <ac:spMkLst>
            <pc:docMk/>
            <pc:sldMk cId="222475024" sldId="1693"/>
            <ac:spMk id="76" creationId="{3C53CE45-FD36-6642-9CAE-36D1BCB35C90}"/>
          </ac:spMkLst>
        </pc:spChg>
        <pc:spChg chg="add mod">
          <ac:chgData name="延齡 楊" userId="3b99287881d56c4f" providerId="LiveId" clId="{D2BCF6B4-0AF0-4047-9155-029A592CB385}" dt="2020-08-14T05:20:13.363" v="819" actId="208"/>
          <ac:spMkLst>
            <pc:docMk/>
            <pc:sldMk cId="222475024" sldId="1693"/>
            <ac:spMk id="80" creationId="{F948E23F-8576-E648-90F0-9E8D684909F4}"/>
          </ac:spMkLst>
        </pc:spChg>
        <pc:spChg chg="add mod">
          <ac:chgData name="延齡 楊" userId="3b99287881d56c4f" providerId="LiveId" clId="{D2BCF6B4-0AF0-4047-9155-029A592CB385}" dt="2020-08-14T06:10:05.235" v="1085" actId="1076"/>
          <ac:spMkLst>
            <pc:docMk/>
            <pc:sldMk cId="222475024" sldId="1693"/>
            <ac:spMk id="81" creationId="{69D39252-F07F-BC4C-930D-43A12306DB07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88" creationId="{B8D7A4AC-1410-BC42-AB3F-62C0A9D4FE79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89" creationId="{05FC0E45-8517-E048-97BF-582A00190B99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0" creationId="{803BD8F3-30E5-5745-91D4-94012BEFFE2E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1" creationId="{8D86CB0C-433F-2542-9CC0-C141B633FD39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2" creationId="{0FC0E759-DE32-0F49-B8AE-AACE1E85D596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3" creationId="{7070BC67-7467-D64E-960C-38163BBDA82A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4" creationId="{4E7C7F87-2763-EE4F-9E23-21F78563AA56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5" creationId="{DA60E9A1-642B-FC46-8D9F-3ED16449DD7D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6" creationId="{6AF7033D-D3F9-2C42-9191-5C743B75B639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8" creationId="{94E6E57C-613A-A844-B802-50D3772A0023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99" creationId="{239C1358-E1EE-B24E-8553-BC99E7567D31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0" creationId="{E0019885-B15B-0F4C-8B7C-9D63019265B7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1" creationId="{1CFF2BF9-D36C-B049-910A-D5BDA9EBF57D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2" creationId="{5E0F39B6-EF87-1C48-8178-549117BF1E9B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3" creationId="{45002501-1EEE-DB40-9B4A-D82971E5022B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4" creationId="{57ED9CED-8FE5-4C4F-A2BA-D7DD818BB294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5" creationId="{A5B437A0-CC24-A54E-B797-2259B5367DCC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6" creationId="{553200F9-161F-B14E-98E5-87E4CE0110BD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7" creationId="{62ADE73A-2098-0A4A-A2DA-299FC2775587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8" creationId="{7098DD41-12B1-9F43-A70C-CE888C518D58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09" creationId="{CF1A4A11-6389-A642-9FB8-701911855D63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0" creationId="{C042B479-2F46-CF4F-8C99-E1BF0FCC8FCC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1" creationId="{2880A789-773B-1F4B-BA1C-9D557E3CBC2D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2" creationId="{C4B1F691-E9ED-0847-A87B-CB2E3124612A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3" creationId="{05DDAF40-4792-F547-91E3-85672C723492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4" creationId="{EFD01DDB-36B6-1349-8D81-38CFA96C224D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5" creationId="{E5181157-2175-CE4A-9969-EA570E1CC910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6" creationId="{002990FF-B8A0-8749-B1E8-0F4F33D02A17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7" creationId="{7A369A0E-120A-424C-B8CD-2B0D3CB30E86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8" creationId="{2DAED645-F3C8-DF46-BF54-245A40B50C84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19" creationId="{AB281D1E-4A2D-6F46-8011-373058A46481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0" creationId="{A0712EA1-7A45-614B-8AA9-FB4D18E39C40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1" creationId="{E6D49F7A-D57E-C848-80D0-1ECED30DD69D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2" creationId="{0494E253-0786-1C41-A61C-B54287DB1FBA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3" creationId="{A477AE4A-A96F-9244-A882-AD74AF6B2833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4" creationId="{557E7B71-E571-0742-8774-28B4011EBEA2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5" creationId="{FD063A9E-2509-6B4A-B983-36839EE39E56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6" creationId="{6F2B682B-661E-1D45-AB4D-BF65AABF3A8F}"/>
          </ac:spMkLst>
        </pc:spChg>
        <pc:spChg chg="mod">
          <ac:chgData name="延齡 楊" userId="3b99287881d56c4f" providerId="LiveId" clId="{D2BCF6B4-0AF0-4047-9155-029A592CB385}" dt="2020-08-14T06:09:03.154" v="1077"/>
          <ac:spMkLst>
            <pc:docMk/>
            <pc:sldMk cId="222475024" sldId="1693"/>
            <ac:spMk id="127" creationId="{62044FC5-67F2-094C-870E-1AC1D8DC2AA2}"/>
          </ac:spMkLst>
        </pc:spChg>
        <pc:spChg chg="add del mod">
          <ac:chgData name="延齡 楊" userId="3b99287881d56c4f" providerId="LiveId" clId="{D2BCF6B4-0AF0-4047-9155-029A592CB385}" dt="2020-08-14T06:10:33.107" v="1094" actId="478"/>
          <ac:spMkLst>
            <pc:docMk/>
            <pc:sldMk cId="222475024" sldId="1693"/>
            <ac:spMk id="153" creationId="{5A3A3CDD-6CBC-3B4D-9C92-33E71B70FE15}"/>
          </ac:spMkLst>
        </pc:spChg>
        <pc:spChg chg="add mod">
          <ac:chgData name="延齡 楊" userId="3b99287881d56c4f" providerId="LiveId" clId="{D2BCF6B4-0AF0-4047-9155-029A592CB385}" dt="2020-08-14T06:12:26.635" v="1125" actId="208"/>
          <ac:spMkLst>
            <pc:docMk/>
            <pc:sldMk cId="222475024" sldId="1693"/>
            <ac:spMk id="157" creationId="{04DD5DB2-E3A7-2546-8893-B7EF63FF6402}"/>
          </ac:spMkLst>
        </pc:spChg>
        <pc:spChg chg="add mod">
          <ac:chgData name="延齡 楊" userId="3b99287881d56c4f" providerId="LiveId" clId="{D2BCF6B4-0AF0-4047-9155-029A592CB385}" dt="2020-08-14T06:11:02.902" v="1103" actId="1076"/>
          <ac:spMkLst>
            <pc:docMk/>
            <pc:sldMk cId="222475024" sldId="1693"/>
            <ac:spMk id="160" creationId="{166ABF08-C391-1241-9EF4-9A3D9A740C15}"/>
          </ac:spMkLst>
        </pc:spChg>
        <pc:spChg chg="add mod">
          <ac:chgData name="延齡 楊" userId="3b99287881d56c4f" providerId="LiveId" clId="{D2BCF6B4-0AF0-4047-9155-029A592CB385}" dt="2020-08-14T06:11:12.319" v="1106" actId="1076"/>
          <ac:spMkLst>
            <pc:docMk/>
            <pc:sldMk cId="222475024" sldId="1693"/>
            <ac:spMk id="161" creationId="{4D81A635-5093-2846-9B87-93ED7331795F}"/>
          </ac:spMkLst>
        </pc:spChg>
        <pc:spChg chg="add mod">
          <ac:chgData name="延齡 楊" userId="3b99287881d56c4f" providerId="LiveId" clId="{D2BCF6B4-0AF0-4047-9155-029A592CB385}" dt="2020-08-14T06:12:34.421" v="1126" actId="14100"/>
          <ac:spMkLst>
            <pc:docMk/>
            <pc:sldMk cId="222475024" sldId="1693"/>
            <ac:spMk id="162" creationId="{EB1C3D7C-AC21-3E46-BB91-2AE57FCC4DAF}"/>
          </ac:spMkLst>
        </pc:spChg>
        <pc:spChg chg="add mod">
          <ac:chgData name="延齡 楊" userId="3b99287881d56c4f" providerId="LiveId" clId="{D2BCF6B4-0AF0-4047-9155-029A592CB385}" dt="2020-08-14T06:12:12.183" v="1120" actId="208"/>
          <ac:spMkLst>
            <pc:docMk/>
            <pc:sldMk cId="222475024" sldId="1693"/>
            <ac:spMk id="163" creationId="{D91646CF-434D-984E-87C9-C53DF7D4C728}"/>
          </ac:spMkLst>
        </pc:spChg>
        <pc:grpChg chg="add mod">
          <ac:chgData name="延齡 楊" userId="3b99287881d56c4f" providerId="LiveId" clId="{D2BCF6B4-0AF0-4047-9155-029A592CB385}" dt="2020-08-14T06:11:33.430" v="1112" actId="14100"/>
          <ac:grpSpMkLst>
            <pc:docMk/>
            <pc:sldMk cId="222475024" sldId="1693"/>
            <ac:grpSpMk id="87" creationId="{8CCB7C30-DD08-B543-A897-8A4465FA9609}"/>
          </ac:grpSpMkLst>
        </pc:grpChg>
        <pc:picChg chg="del">
          <ac:chgData name="延齡 楊" userId="3b99287881d56c4f" providerId="LiveId" clId="{D2BCF6B4-0AF0-4047-9155-029A592CB385}" dt="2020-08-14T05:08:52.237" v="715" actId="478"/>
          <ac:picMkLst>
            <pc:docMk/>
            <pc:sldMk cId="222475024" sldId="1693"/>
            <ac:picMk id="15" creationId="{E71F6508-DEAC-4229-991D-F6824D847F17}"/>
          </ac:picMkLst>
        </pc:picChg>
        <pc:picChg chg="add del">
          <ac:chgData name="延齡 楊" userId="3b99287881d56c4f" providerId="LiveId" clId="{D2BCF6B4-0AF0-4047-9155-029A592CB385}" dt="2020-08-14T05:08:21.194" v="707" actId="478"/>
          <ac:picMkLst>
            <pc:docMk/>
            <pc:sldMk cId="222475024" sldId="1693"/>
            <ac:picMk id="17" creationId="{2BB07483-DD48-4ABA-80EB-F4122A8F423F}"/>
          </ac:picMkLst>
        </pc:picChg>
        <pc:picChg chg="add del mod">
          <ac:chgData name="延齡 楊" userId="3b99287881d56c4f" providerId="LiveId" clId="{D2BCF6B4-0AF0-4047-9155-029A592CB385}" dt="2020-08-14T05:16:28.019" v="771" actId="478"/>
          <ac:picMkLst>
            <pc:docMk/>
            <pc:sldMk cId="222475024" sldId="1693"/>
            <ac:picMk id="42" creationId="{3E395399-AE76-0D4B-A0F7-825639C7F05C}"/>
          </ac:picMkLst>
        </pc:picChg>
        <pc:picChg chg="add del mod">
          <ac:chgData name="延齡 楊" userId="3b99287881d56c4f" providerId="LiveId" clId="{D2BCF6B4-0AF0-4047-9155-029A592CB385}" dt="2020-08-14T05:16:32.222" v="772" actId="478"/>
          <ac:picMkLst>
            <pc:docMk/>
            <pc:sldMk cId="222475024" sldId="1693"/>
            <ac:picMk id="45" creationId="{20E2F624-E9C6-3B40-80E1-CB0DB6F6763F}"/>
          </ac:picMkLst>
        </pc:picChg>
        <pc:picChg chg="add mod modCrop">
          <ac:chgData name="延齡 楊" userId="3b99287881d56c4f" providerId="LiveId" clId="{D2BCF6B4-0AF0-4047-9155-029A592CB385}" dt="2020-08-14T05:17:48.074" v="791" actId="1037"/>
          <ac:picMkLst>
            <pc:docMk/>
            <pc:sldMk cId="222475024" sldId="1693"/>
            <ac:picMk id="59" creationId="{231DBD5A-75B5-8C40-A426-FA1F5EC86AC7}"/>
          </ac:picMkLst>
        </pc:picChg>
        <pc:picChg chg="add mod modCrop">
          <ac:chgData name="延齡 楊" userId="3b99287881d56c4f" providerId="LiveId" clId="{D2BCF6B4-0AF0-4047-9155-029A592CB385}" dt="2020-08-14T06:10:05.235" v="1085" actId="1076"/>
          <ac:picMkLst>
            <pc:docMk/>
            <pc:sldMk cId="222475024" sldId="1693"/>
            <ac:picMk id="73" creationId="{93AF3BEF-FB6C-1547-8ECF-0D925A6701A6}"/>
          </ac:picMkLst>
        </pc:picChg>
        <pc:picChg chg="add del mod">
          <ac:chgData name="延齡 楊" userId="3b99287881d56c4f" providerId="LiveId" clId="{D2BCF6B4-0AF0-4047-9155-029A592CB385}" dt="2020-08-14T05:19:45.708" v="812"/>
          <ac:picMkLst>
            <pc:docMk/>
            <pc:sldMk cId="222475024" sldId="1693"/>
            <ac:picMk id="77" creationId="{26FB8A1D-C419-5640-97E9-4208299C66DF}"/>
          </ac:picMkLst>
        </pc:picChg>
        <pc:picChg chg="add del mod">
          <ac:chgData name="延齡 楊" userId="3b99287881d56c4f" providerId="LiveId" clId="{D2BCF6B4-0AF0-4047-9155-029A592CB385}" dt="2020-08-14T05:19:49.308" v="814"/>
          <ac:picMkLst>
            <pc:docMk/>
            <pc:sldMk cId="222475024" sldId="1693"/>
            <ac:picMk id="78" creationId="{0FB41347-04B5-DE4E-9086-6EFB812040AC}"/>
          </ac:picMkLst>
        </pc:picChg>
        <pc:cxnChg chg="del mod">
          <ac:chgData name="延齡 楊" userId="3b99287881d56c4f" providerId="LiveId" clId="{D2BCF6B4-0AF0-4047-9155-029A592CB385}" dt="2020-08-14T05:07:57.998" v="699" actId="478"/>
          <ac:cxnSpMkLst>
            <pc:docMk/>
            <pc:sldMk cId="222475024" sldId="1693"/>
            <ac:cxnSpMk id="30" creationId="{77577394-C1BE-41CE-8F03-581DB9EF7707}"/>
          </ac:cxnSpMkLst>
        </pc:cxnChg>
        <pc:cxnChg chg="mod">
          <ac:chgData name="延齡 楊" userId="3b99287881d56c4f" providerId="LiveId" clId="{D2BCF6B4-0AF0-4047-9155-029A592CB385}" dt="2020-08-14T05:19:56.989" v="815" actId="14100"/>
          <ac:cxnSpMkLst>
            <pc:docMk/>
            <pc:sldMk cId="222475024" sldId="1693"/>
            <ac:cxnSpMk id="33" creationId="{E46DCA1D-6F8A-4E89-9847-DF80CA150A50}"/>
          </ac:cxnSpMkLst>
        </pc:cxnChg>
        <pc:cxnChg chg="mod">
          <ac:chgData name="延齡 楊" userId="3b99287881d56c4f" providerId="LiveId" clId="{D2BCF6B4-0AF0-4047-9155-029A592CB385}" dt="2020-08-14T05:18:23.631" v="796" actId="1076"/>
          <ac:cxnSpMkLst>
            <pc:docMk/>
            <pc:sldMk cId="222475024" sldId="1693"/>
            <ac:cxnSpMk id="37" creationId="{6EA66EE3-176E-4E12-8D89-98D36BDB07B9}"/>
          </ac:cxnSpMkLst>
        </pc:cxnChg>
        <pc:cxnChg chg="mod">
          <ac:chgData name="延齡 楊" userId="3b99287881d56c4f" providerId="LiveId" clId="{D2BCF6B4-0AF0-4047-9155-029A592CB385}" dt="2020-08-14T05:18:23.631" v="796" actId="1076"/>
          <ac:cxnSpMkLst>
            <pc:docMk/>
            <pc:sldMk cId="222475024" sldId="1693"/>
            <ac:cxnSpMk id="41" creationId="{8436026B-34C0-49CC-9657-C229AF02AA63}"/>
          </ac:cxnSpMkLst>
        </pc:cxnChg>
        <pc:cxnChg chg="mod">
          <ac:chgData name="延齡 楊" userId="3b99287881d56c4f" providerId="LiveId" clId="{D2BCF6B4-0AF0-4047-9155-029A592CB385}" dt="2020-08-14T05:18:23.631" v="796" actId="1076"/>
          <ac:cxnSpMkLst>
            <pc:docMk/>
            <pc:sldMk cId="222475024" sldId="1693"/>
            <ac:cxnSpMk id="49" creationId="{96D35C1D-B9F0-44A0-8C6F-E447E4D7E2A2}"/>
          </ac:cxnSpMkLst>
        </pc:cxnChg>
        <pc:cxnChg chg="del mod">
          <ac:chgData name="延齡 楊" userId="3b99287881d56c4f" providerId="LiveId" clId="{D2BCF6B4-0AF0-4047-9155-029A592CB385}" dt="2020-08-14T06:10:46.027" v="1099" actId="478"/>
          <ac:cxnSpMkLst>
            <pc:docMk/>
            <pc:sldMk cId="222475024" sldId="1693"/>
            <ac:cxnSpMk id="65" creationId="{DBB0DBD5-5429-4717-BE6C-6527339A8118}"/>
          </ac:cxnSpMkLst>
        </pc:cxnChg>
        <pc:cxnChg chg="add del mod">
          <ac:chgData name="延齡 楊" userId="3b99287881d56c4f" providerId="LiveId" clId="{D2BCF6B4-0AF0-4047-9155-029A592CB385}" dt="2020-08-14T06:10:44.308" v="1098" actId="478"/>
          <ac:cxnSpMkLst>
            <pc:docMk/>
            <pc:sldMk cId="222475024" sldId="1693"/>
            <ac:cxnSpMk id="68" creationId="{54CE0FAF-1A33-4FAB-8E90-A002897EA12D}"/>
          </ac:cxnSpMkLst>
        </pc:cxnChg>
        <pc:cxnChg chg="del mod">
          <ac:chgData name="延齡 楊" userId="3b99287881d56c4f" providerId="LiveId" clId="{D2BCF6B4-0AF0-4047-9155-029A592CB385}" dt="2020-08-14T06:10:47.451" v="1100" actId="478"/>
          <ac:cxnSpMkLst>
            <pc:docMk/>
            <pc:sldMk cId="222475024" sldId="1693"/>
            <ac:cxnSpMk id="71" creationId="{D1315B44-07FC-435E-AFBB-6F920892A23C}"/>
          </ac:cxnSpMkLst>
        </pc:cxnChg>
        <pc:cxnChg chg="add mod">
          <ac:chgData name="延齡 楊" userId="3b99287881d56c4f" providerId="LiveId" clId="{D2BCF6B4-0AF0-4047-9155-029A592CB385}" dt="2020-08-14T06:10:05.235" v="1085" actId="1076"/>
          <ac:cxnSpMkLst>
            <pc:docMk/>
            <pc:sldMk cId="222475024" sldId="1693"/>
            <ac:cxnSpMk id="83" creationId="{E8CF56E8-53E6-F44B-B59C-540C17D47203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97" creationId="{0D453943-8F8C-5C47-8830-CDA666901750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28" creationId="{187602BB-13F6-3148-8E63-7AC6CE19E0BB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29" creationId="{09E5B269-2C47-7244-B616-C4FFAA3BB735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0" creationId="{4085328D-CE4B-A84A-94A3-F05E06640918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1" creationId="{446B2812-F661-2E4B-85E0-5EA6AE3E4A61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2" creationId="{7C6B8A00-C53B-E349-BCF3-E0F0C6A9A703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3" creationId="{FDCE25C0-8A74-7C44-AD54-207335E81096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4" creationId="{0282CB0E-5163-624F-A3A2-011403C866F6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5" creationId="{BAD8BB7B-301E-324E-9209-5C48EE771D5C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6" creationId="{BD09FF2D-3552-2F49-98BF-C6D50D106347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7" creationId="{4A37115F-9BE0-B14C-873B-2F6FE0C60B6A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8" creationId="{123BB401-294F-6F4B-93C5-5A42736513ED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39" creationId="{1B445118-4D39-6F4A-B9C3-8C2A3332D50A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0" creationId="{236D0E70-2955-6B43-9C5A-6ED3CE0BE6C3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1" creationId="{1D0FCD65-EB72-7B4E-9AFD-687387B10C88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2" creationId="{F7BB6A50-7CAC-2F46-9F79-DA537E8F4382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3" creationId="{7B5409B7-2608-FC44-B483-971A030EA1B0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4" creationId="{A6B1B0FB-0C42-A749-B1A8-076DA347ACE0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5" creationId="{409B2336-B6E7-E54C-8CD8-771BA60E5587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6" creationId="{C8D5F380-8FD7-BE4C-818F-5AEE89834FE0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7" creationId="{7C1F9E57-17CB-D742-806A-3C587B103187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8" creationId="{702DBBA0-CA98-A344-89EB-E0C1339BD2BE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49" creationId="{E0D59803-AE80-4440-9945-C52CA34525B6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50" creationId="{DAD72F28-E01B-1445-AA86-CCF2FE68D052}"/>
          </ac:cxnSpMkLst>
        </pc:cxnChg>
        <pc:cxnChg chg="mod">
          <ac:chgData name="延齡 楊" userId="3b99287881d56c4f" providerId="LiveId" clId="{D2BCF6B4-0AF0-4047-9155-029A592CB385}" dt="2020-08-14T06:09:03.154" v="1077"/>
          <ac:cxnSpMkLst>
            <pc:docMk/>
            <pc:sldMk cId="222475024" sldId="1693"/>
            <ac:cxnSpMk id="151" creationId="{4DDD1A02-AE24-5841-840B-052C6E14D331}"/>
          </ac:cxnSpMkLst>
        </pc:cxnChg>
      </pc:sldChg>
      <pc:sldChg chg="addSp delSp modSp add mod modAnim">
        <pc:chgData name="延齡 楊" userId="3b99287881d56c4f" providerId="LiveId" clId="{D2BCF6B4-0AF0-4047-9155-029A592CB385}" dt="2020-08-14T06:07:33.190" v="1075" actId="20577"/>
        <pc:sldMkLst>
          <pc:docMk/>
          <pc:sldMk cId="3877672405" sldId="1694"/>
        </pc:sldMkLst>
        <pc:spChg chg="add mod">
          <ac:chgData name="延齡 楊" userId="3b99287881d56c4f" providerId="LiveId" clId="{D2BCF6B4-0AF0-4047-9155-029A592CB385}" dt="2020-08-14T06:07:33.190" v="1075" actId="20577"/>
          <ac:spMkLst>
            <pc:docMk/>
            <pc:sldMk cId="3877672405" sldId="1694"/>
            <ac:spMk id="2" creationId="{90F22580-DC9A-0643-9C3C-08E6E4585E08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4" creationId="{D8D1B9D2-1032-4B39-A3F5-78E9B5A177A5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5" creationId="{6125D8F0-F163-48E4-BCDC-9DF75A62A81C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7" creationId="{297F56E5-6B3E-4519-991C-8D5B3D0FCB0D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9" creationId="{5AFDE10B-DAB5-4FF2-B82F-C484C0046FC2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12" creationId="{867FF8AD-EF17-4815-AE3C-9EFAE0F005F6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15" creationId="{734969E5-5C6E-47D5-B2F6-A7727B48C9CE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16" creationId="{3E982454-2FF5-4021-B2FB-9218B74CFD22}"/>
          </ac:spMkLst>
        </pc:spChg>
        <pc:spChg chg="del">
          <ac:chgData name="延齡 楊" userId="3b99287881d56c4f" providerId="LiveId" clId="{D2BCF6B4-0AF0-4047-9155-029A592CB385}" dt="2020-08-14T05:27:33.173" v="843" actId="478"/>
          <ac:spMkLst>
            <pc:docMk/>
            <pc:sldMk cId="3877672405" sldId="1694"/>
            <ac:spMk id="17" creationId="{80CBCA34-6EF4-41C0-9B96-CD9877F18396}"/>
          </ac:spMkLst>
        </pc:spChg>
        <pc:spChg chg="del">
          <ac:chgData name="延齡 楊" userId="3b99287881d56c4f" providerId="LiveId" clId="{D2BCF6B4-0AF0-4047-9155-029A592CB385}" dt="2020-08-14T05:27:39.956" v="845" actId="478"/>
          <ac:spMkLst>
            <pc:docMk/>
            <pc:sldMk cId="3877672405" sldId="1694"/>
            <ac:spMk id="18" creationId="{3E742587-8603-4365-8AB8-3D7A2954D6BB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19" creationId="{FC828190-87F5-4AC9-9046-07244D0511E2}"/>
          </ac:spMkLst>
        </pc:spChg>
        <pc:spChg chg="del">
          <ac:chgData name="延齡 楊" userId="3b99287881d56c4f" providerId="LiveId" clId="{D2BCF6B4-0AF0-4047-9155-029A592CB385}" dt="2020-08-14T05:27:48.678" v="847" actId="478"/>
          <ac:spMkLst>
            <pc:docMk/>
            <pc:sldMk cId="3877672405" sldId="1694"/>
            <ac:spMk id="22" creationId="{AB9E091E-28EC-4B2D-B16C-4F3CBAB9764E}"/>
          </ac:spMkLst>
        </pc:spChg>
        <pc:spChg chg="del">
          <ac:chgData name="延齡 楊" userId="3b99287881d56c4f" providerId="LiveId" clId="{D2BCF6B4-0AF0-4047-9155-029A592CB385}" dt="2020-08-14T05:27:47.188" v="846" actId="478"/>
          <ac:spMkLst>
            <pc:docMk/>
            <pc:sldMk cId="3877672405" sldId="1694"/>
            <ac:spMk id="23" creationId="{D1809E42-65B2-43A6-AB3F-B5536527F4CD}"/>
          </ac:spMkLst>
        </pc:spChg>
        <pc:spChg chg="del">
          <ac:chgData name="延齡 楊" userId="3b99287881d56c4f" providerId="LiveId" clId="{D2BCF6B4-0AF0-4047-9155-029A592CB385}" dt="2020-08-14T05:27:37.121" v="844" actId="478"/>
          <ac:spMkLst>
            <pc:docMk/>
            <pc:sldMk cId="3877672405" sldId="1694"/>
            <ac:spMk id="24" creationId="{6BB1530B-EE5D-431C-BB84-B4229CAD6D34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25" creationId="{D1E3EC47-98CB-430D-A26D-B0CE751EA441}"/>
          </ac:spMkLst>
        </pc:spChg>
        <pc:spChg chg="add mod">
          <ac:chgData name="延齡 楊" userId="3b99287881d56c4f" providerId="LiveId" clId="{D2BCF6B4-0AF0-4047-9155-029A592CB385}" dt="2020-08-14T06:02:27.654" v="1042" actId="1076"/>
          <ac:spMkLst>
            <pc:docMk/>
            <pc:sldMk cId="3877672405" sldId="1694"/>
            <ac:spMk id="35" creationId="{F8805D36-5A23-CF4A-89AC-EA50453DF90B}"/>
          </ac:spMkLst>
        </pc:spChg>
        <pc:spChg chg="add mod">
          <ac:chgData name="延齡 楊" userId="3b99287881d56c4f" providerId="LiveId" clId="{D2BCF6B4-0AF0-4047-9155-029A592CB385}" dt="2020-08-14T06:02:52.847" v="1048" actId="1076"/>
          <ac:spMkLst>
            <pc:docMk/>
            <pc:sldMk cId="3877672405" sldId="1694"/>
            <ac:spMk id="37" creationId="{2E7684AA-D12D-334A-813E-DF94FC7C4D2D}"/>
          </ac:spMkLst>
        </pc:spChg>
        <pc:spChg chg="add mod">
          <ac:chgData name="延齡 楊" userId="3b99287881d56c4f" providerId="LiveId" clId="{D2BCF6B4-0AF0-4047-9155-029A592CB385}" dt="2020-08-14T06:02:33.858" v="1043" actId="14100"/>
          <ac:spMkLst>
            <pc:docMk/>
            <pc:sldMk cId="3877672405" sldId="1694"/>
            <ac:spMk id="38" creationId="{88C3C6BB-6CE4-7A4F-BEA2-E4CBF4D05E5A}"/>
          </ac:spMkLst>
        </pc:spChg>
        <pc:spChg chg="add mod">
          <ac:chgData name="延齡 楊" userId="3b99287881d56c4f" providerId="LiveId" clId="{D2BCF6B4-0AF0-4047-9155-029A592CB385}" dt="2020-08-14T06:02:45.612" v="1047" actId="14100"/>
          <ac:spMkLst>
            <pc:docMk/>
            <pc:sldMk cId="3877672405" sldId="1694"/>
            <ac:spMk id="39" creationId="{3ECD2C93-81AF-B245-A6D9-D6A2DF24BE38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52" creationId="{F2AE2377-1718-4EF0-A27A-88A46960047B}"/>
          </ac:spMkLst>
        </pc:spChg>
        <pc:spChg chg="del">
          <ac:chgData name="延齡 楊" userId="3b99287881d56c4f" providerId="LiveId" clId="{D2BCF6B4-0AF0-4047-9155-029A592CB385}" dt="2020-08-14T05:27:50.218" v="848" actId="478"/>
          <ac:spMkLst>
            <pc:docMk/>
            <pc:sldMk cId="3877672405" sldId="1694"/>
            <ac:spMk id="63" creationId="{BB55A29A-EB19-4264-9832-8A1A4B02F76D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66" creationId="{5F7FD3F0-DF49-43CD-A5A0-5927EC17F85E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67" creationId="{E31AB973-CA68-4F06-9056-3989C5F2BF64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69" creationId="{555AA70C-9B5F-407A-B4E5-139880CD0631}"/>
          </ac:spMkLst>
        </pc:spChg>
        <pc:spChg chg="mod">
          <ac:chgData name="延齡 楊" userId="3b99287881d56c4f" providerId="LiveId" clId="{D2BCF6B4-0AF0-4047-9155-029A592CB385}" dt="2020-08-14T05:47:16.038" v="856" actId="1076"/>
          <ac:spMkLst>
            <pc:docMk/>
            <pc:sldMk cId="3877672405" sldId="1694"/>
            <ac:spMk id="70" creationId="{9506A584-7FD2-4E47-A9A4-2A124B63A0B3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72" creationId="{0DFBBB43-0D7F-4E2F-A89B-D420326EF435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73" creationId="{5BE68A82-62E3-4ED5-B20D-292FADF45FFF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74" creationId="{4EC85DD9-5B22-4C2F-A41D-71FB65F06368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76" creationId="{F95DC94C-2BD7-4374-B4C9-D89D4A4729BF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77" creationId="{0A2A55D2-8A0D-45B8-BD86-28FF4E9A0BAF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78" creationId="{1AAF10A4-FD9D-40F5-8B3D-598099DDD47F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79" creationId="{7EED1677-5311-41FB-8BEC-ED42AD1F7459}"/>
          </ac:spMkLst>
        </pc:spChg>
        <pc:spChg chg="del">
          <ac:chgData name="延齡 楊" userId="3b99287881d56c4f" providerId="LiveId" clId="{D2BCF6B4-0AF0-4047-9155-029A592CB385}" dt="2020-08-14T05:29:28.159" v="853" actId="478"/>
          <ac:spMkLst>
            <pc:docMk/>
            <pc:sldMk cId="3877672405" sldId="1694"/>
            <ac:spMk id="80" creationId="{12C59514-B42C-4F2D-A148-2EBBEED36047}"/>
          </ac:spMkLst>
        </pc:spChg>
        <pc:picChg chg="mod">
          <ac:chgData name="延齡 楊" userId="3b99287881d56c4f" providerId="LiveId" clId="{D2BCF6B4-0AF0-4047-9155-029A592CB385}" dt="2020-08-14T05:47:16.038" v="856" actId="1076"/>
          <ac:picMkLst>
            <pc:docMk/>
            <pc:sldMk cId="3877672405" sldId="1694"/>
            <ac:picMk id="6" creationId="{EB4118B5-767F-4E23-953B-52C04E3084AB}"/>
          </ac:picMkLst>
        </pc:picChg>
        <pc:cxnChg chg="add del mod">
          <ac:chgData name="延齡 楊" userId="3b99287881d56c4f" providerId="LiveId" clId="{D2BCF6B4-0AF0-4047-9155-029A592CB385}" dt="2020-08-14T06:02:56.799" v="1050" actId="478"/>
          <ac:cxnSpMkLst>
            <pc:docMk/>
            <pc:sldMk cId="3877672405" sldId="1694"/>
            <ac:cxnSpMk id="34" creationId="{3F565471-44AB-DD47-8DDD-DBA6CE3C1016}"/>
          </ac:cxnSpMkLst>
        </pc:cxnChg>
        <pc:cxnChg chg="add del mod">
          <ac:chgData name="延齡 楊" userId="3b99287881d56c4f" providerId="LiveId" clId="{D2BCF6B4-0AF0-4047-9155-029A592CB385}" dt="2020-08-14T06:02:55.067" v="1049" actId="478"/>
          <ac:cxnSpMkLst>
            <pc:docMk/>
            <pc:sldMk cId="3877672405" sldId="1694"/>
            <ac:cxnSpMk id="36" creationId="{67C3745D-376F-8145-B40B-3A2BAFF704C4}"/>
          </ac:cxnSpMkLst>
        </pc:cxnChg>
        <pc:cxnChg chg="mod">
          <ac:chgData name="延齡 楊" userId="3b99287881d56c4f" providerId="LiveId" clId="{D2BCF6B4-0AF0-4047-9155-029A592CB385}" dt="2020-08-14T05:47:16.038" v="856" actId="1076"/>
          <ac:cxnSpMkLst>
            <pc:docMk/>
            <pc:sldMk cId="3877672405" sldId="1694"/>
            <ac:cxnSpMk id="65" creationId="{E1AA157C-0EC2-467B-A932-2E2A8CAAE2F9}"/>
          </ac:cxnSpMkLst>
        </pc:cxnChg>
      </pc:sldChg>
      <pc:sldChg chg="addSp delSp modSp add mod delAnim">
        <pc:chgData name="延齡 楊" userId="3b99287881d56c4f" providerId="LiveId" clId="{D2BCF6B4-0AF0-4047-9155-029A592CB385}" dt="2020-08-14T06:05:03.762" v="1072" actId="692"/>
        <pc:sldMkLst>
          <pc:docMk/>
          <pc:sldMk cId="3327534886" sldId="1695"/>
        </pc:sldMkLst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2" creationId="{F1FDCE31-A175-465C-BB47-9774C88CCF68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" creationId="{ADE1630B-3915-41D1-BA20-B8A615B71640}"/>
          </ac:spMkLst>
        </pc:spChg>
        <pc:spChg chg="add mod">
          <ac:chgData name="延齡 楊" userId="3b99287881d56c4f" providerId="LiveId" clId="{D2BCF6B4-0AF0-4047-9155-029A592CB385}" dt="2020-08-14T06:03:32.013" v="1052" actId="14100"/>
          <ac:spMkLst>
            <pc:docMk/>
            <pc:sldMk cId="3327534886" sldId="1695"/>
            <ac:spMk id="4" creationId="{3EDC0A36-57F3-3848-8416-76B8E7E99E9C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10" creationId="{365A332E-E091-4FAB-8846-03BF99388A90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11" creationId="{FD3F5869-B18D-4581-BBED-B935AC76FFFC}"/>
          </ac:spMkLst>
        </pc:spChg>
        <pc:spChg chg="mod">
          <ac:chgData name="延齡 楊" userId="3b99287881d56c4f" providerId="LiveId" clId="{D2BCF6B4-0AF0-4047-9155-029A592CB385}" dt="2020-08-14T06:05:03.762" v="1072" actId="692"/>
          <ac:spMkLst>
            <pc:docMk/>
            <pc:sldMk cId="3327534886" sldId="1695"/>
            <ac:spMk id="18" creationId="{3E742587-8603-4365-8AB8-3D7A2954D6BB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27" creationId="{2B5343F9-E2AD-4A9A-BDC6-58E316BF27A5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28" creationId="{1273A89C-CF02-46A2-B8CA-06B0BAEA7C76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29" creationId="{334EB462-1C90-4430-91A7-C069377F47C5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0" creationId="{1BDD1F19-3528-449B-8B98-A67E13ACE082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1" creationId="{09B75AD4-BB36-4554-9203-77C8063B94CA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2" creationId="{7D01DFF3-2DC5-4F12-A79E-CAA795C06D23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3" creationId="{1AD2F909-BE78-4E3F-9DB8-23D050D5FE67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4" creationId="{7864DAB0-B6F8-404B-82FD-CFDEB116C06D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5" creationId="{9CA5966B-979C-4355-A4FE-C62D031F6E3A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6" creationId="{CE4072E2-BC67-436B-8CBF-6B3440AC72D0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7" creationId="{540DB612-F976-412A-A9DC-49468510DF12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8" creationId="{4A52A5B3-1EAA-4ACD-9CC9-19485143F14A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39" creationId="{CFAF9DE1-DD6D-4D2D-B5E8-9258B21707B2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0" creationId="{8263B460-57F4-4386-8E4C-8B9FDFD2087A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1" creationId="{F4B5CBC3-37D8-4C04-A034-90FE6A2F7D51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2" creationId="{C60EB5E9-8A18-43DB-B36E-D10CDD7A2A7B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3" creationId="{2E143615-0CD2-4F72-ADB7-98D6614820EF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4" creationId="{FCAFD18A-EC1F-4DFB-8830-1F983B3D6DB3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5" creationId="{DBAACCF4-70B1-4866-AE4F-E613D362A585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6" creationId="{6B2C0197-6F76-4E7D-9A14-5C6919E15E35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7" creationId="{D37D9A15-4159-4289-AC22-6C89B53D3173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49" creationId="{DD6F4BA1-EBB2-403A-80CF-85BB5FA9EFC8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55" creationId="{8D3576C5-E76D-4E46-8FEC-5FAE8C820B66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56" creationId="{562857CB-9FB7-4FB1-88EE-78D14A0FA26E}"/>
          </ac:spMkLst>
        </pc:spChg>
        <pc:spChg chg="del">
          <ac:chgData name="延齡 楊" userId="3b99287881d56c4f" providerId="LiveId" clId="{D2BCF6B4-0AF0-4047-9155-029A592CB385}" dt="2020-08-14T05:49:48.052" v="898" actId="478"/>
          <ac:spMkLst>
            <pc:docMk/>
            <pc:sldMk cId="3327534886" sldId="1695"/>
            <ac:spMk id="57" creationId="{9B56D456-305F-4078-9541-DD71782F7934}"/>
          </ac:spMkLst>
        </pc:spChg>
        <pc:picChg chg="del">
          <ac:chgData name="延齡 楊" userId="3b99287881d56c4f" providerId="LiveId" clId="{D2BCF6B4-0AF0-4047-9155-029A592CB385}" dt="2020-08-14T05:49:48.052" v="898" actId="478"/>
          <ac:picMkLst>
            <pc:docMk/>
            <pc:sldMk cId="3327534886" sldId="1695"/>
            <ac:picMk id="26" creationId="{3B59FA94-5FB6-49FE-AA3A-785AF7006EDA}"/>
          </ac:picMkLst>
        </pc:picChg>
        <pc:cxnChg chg="del">
          <ac:chgData name="延齡 楊" userId="3b99287881d56c4f" providerId="LiveId" clId="{D2BCF6B4-0AF0-4047-9155-029A592CB385}" dt="2020-08-14T05:49:48.052" v="898" actId="478"/>
          <ac:cxnSpMkLst>
            <pc:docMk/>
            <pc:sldMk cId="3327534886" sldId="1695"/>
            <ac:cxnSpMk id="48" creationId="{E1AF48D7-CC15-426A-9ACF-EA5E62CA3BC0}"/>
          </ac:cxnSpMkLst>
        </pc:cxnChg>
        <pc:cxnChg chg="del mod">
          <ac:chgData name="延齡 楊" userId="3b99287881d56c4f" providerId="LiveId" clId="{D2BCF6B4-0AF0-4047-9155-029A592CB385}" dt="2020-08-14T05:49:48.052" v="898" actId="478"/>
          <ac:cxnSpMkLst>
            <pc:docMk/>
            <pc:sldMk cId="3327534886" sldId="1695"/>
            <ac:cxnSpMk id="68" creationId="{F0EB85B0-5986-4B47-A3B7-BBACC99B7661}"/>
          </ac:cxnSpMkLst>
        </pc:cxnChg>
        <pc:cxnChg chg="del mod">
          <ac:chgData name="延齡 楊" userId="3b99287881d56c4f" providerId="LiveId" clId="{D2BCF6B4-0AF0-4047-9155-029A592CB385}" dt="2020-08-14T05:49:48.052" v="898" actId="478"/>
          <ac:cxnSpMkLst>
            <pc:docMk/>
            <pc:sldMk cId="3327534886" sldId="1695"/>
            <ac:cxnSpMk id="71" creationId="{7CE44111-C600-4B88-BBE3-9EC1F9BEFA80}"/>
          </ac:cxnSpMkLst>
        </pc:cxnChg>
        <pc:cxnChg chg="del mod">
          <ac:chgData name="延齡 楊" userId="3b99287881d56c4f" providerId="LiveId" clId="{D2BCF6B4-0AF0-4047-9155-029A592CB385}" dt="2020-08-14T05:49:48.052" v="898" actId="478"/>
          <ac:cxnSpMkLst>
            <pc:docMk/>
            <pc:sldMk cId="3327534886" sldId="1695"/>
            <ac:cxnSpMk id="75" creationId="{2069A877-ED86-40AC-8C23-2B4B670617DB}"/>
          </ac:cxnSpMkLst>
        </pc:cxnChg>
      </pc:sldChg>
      <pc:sldChg chg="addSp delSp modSp add mod delAnim">
        <pc:chgData name="延齡 楊" userId="3b99287881d56c4f" providerId="LiveId" clId="{D2BCF6B4-0AF0-4047-9155-029A592CB385}" dt="2020-08-14T06:07:55.444" v="1076" actId="207"/>
        <pc:sldMkLst>
          <pc:docMk/>
          <pc:sldMk cId="3879909138" sldId="1696"/>
        </pc:sldMkLst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2" creationId="{F1FDCE31-A175-465C-BB47-9774C88CCF68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" creationId="{ADE1630B-3915-41D1-BA20-B8A615B71640}"/>
          </ac:spMkLst>
        </pc:spChg>
        <pc:spChg chg="add mod">
          <ac:chgData name="延齡 楊" userId="3b99287881d56c4f" providerId="LiveId" clId="{D2BCF6B4-0AF0-4047-9155-029A592CB385}" dt="2020-08-14T06:07:55.444" v="1076" actId="207"/>
          <ac:spMkLst>
            <pc:docMk/>
            <pc:sldMk cId="3879909138" sldId="1696"/>
            <ac:spMk id="4" creationId="{BF004B30-D74C-1C40-B3C9-F88F654C8B9D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7" creationId="{297F56E5-6B3E-4519-991C-8D5B3D0FCB0D}"/>
          </ac:spMkLst>
        </pc:spChg>
        <pc:spChg chg="del">
          <ac:chgData name="延齡 楊" userId="3b99287881d56c4f" providerId="LiveId" clId="{D2BCF6B4-0AF0-4047-9155-029A592CB385}" dt="2020-08-14T05:53:11.071" v="926" actId="478"/>
          <ac:spMkLst>
            <pc:docMk/>
            <pc:sldMk cId="3879909138" sldId="1696"/>
            <ac:spMk id="10" creationId="{365A332E-E091-4FAB-8846-03BF99388A90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11" creationId="{FD3F5869-B18D-4581-BBED-B935AC76FFFC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2" creationId="{867FF8AD-EF17-4815-AE3C-9EFAE0F005F6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3" creationId="{F10DDFC6-8B93-4CCE-B9D2-6DF78DDDE659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4" creationId="{EE0D7F61-563D-422D-BFC8-9305F18662CC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5" creationId="{734969E5-5C6E-47D5-B2F6-A7727B48C9CE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6" creationId="{3E982454-2FF5-4021-B2FB-9218B74CFD22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7" creationId="{80CBCA34-6EF4-41C0-9B96-CD9877F18396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8" creationId="{3E742587-8603-4365-8AB8-3D7A2954D6BB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19" creationId="{FC828190-87F5-4AC9-9046-07244D0511E2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20" creationId="{CE7D9648-E39B-402B-85BA-E81C45A49680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21" creationId="{B2A89350-8ABD-42FC-867C-0BDAE041AE41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22" creationId="{AB9E091E-28EC-4B2D-B16C-4F3CBAB9764E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23" creationId="{D1809E42-65B2-43A6-AB3F-B5536527F4CD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24" creationId="{6BB1530B-EE5D-431C-BB84-B4229CAD6D34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25" creationId="{D1E3EC47-98CB-430D-A26D-B0CE751EA441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27" creationId="{2B5343F9-E2AD-4A9A-BDC6-58E316BF27A5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28" creationId="{1273A89C-CF02-46A2-B8CA-06B0BAEA7C76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29" creationId="{334EB462-1C90-4430-91A7-C069377F47C5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0" creationId="{1BDD1F19-3528-449B-8B98-A67E13ACE082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1" creationId="{09B75AD4-BB36-4554-9203-77C8063B94CA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2" creationId="{7D01DFF3-2DC5-4F12-A79E-CAA795C06D23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3" creationId="{1AD2F909-BE78-4E3F-9DB8-23D050D5FE67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4" creationId="{7864DAB0-B6F8-404B-82FD-CFDEB116C06D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5" creationId="{9CA5966B-979C-4355-A4FE-C62D031F6E3A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6" creationId="{CE4072E2-BC67-436B-8CBF-6B3440AC72D0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7" creationId="{540DB612-F976-412A-A9DC-49468510DF12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8" creationId="{4A52A5B3-1EAA-4ACD-9CC9-19485143F14A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39" creationId="{CFAF9DE1-DD6D-4D2D-B5E8-9258B21707B2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40" creationId="{8263B460-57F4-4386-8E4C-8B9FDFD2087A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41" creationId="{F4B5CBC3-37D8-4C04-A034-90FE6A2F7D51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42" creationId="{C60EB5E9-8A18-43DB-B36E-D10CDD7A2A7B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43" creationId="{2E143615-0CD2-4F72-ADB7-98D6614820EF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44" creationId="{FCAFD18A-EC1F-4DFB-8830-1F983B3D6DB3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45" creationId="{DBAACCF4-70B1-4866-AE4F-E613D362A585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46" creationId="{6B2C0197-6F76-4E7D-9A14-5C6919E15E35}"/>
          </ac:spMkLst>
        </pc:spChg>
        <pc:spChg chg="mod">
          <ac:chgData name="延齡 楊" userId="3b99287881d56c4f" providerId="LiveId" clId="{D2BCF6B4-0AF0-4047-9155-029A592CB385}" dt="2020-08-14T05:53:24.056" v="930" actId="14100"/>
          <ac:spMkLst>
            <pc:docMk/>
            <pc:sldMk cId="3879909138" sldId="1696"/>
            <ac:spMk id="47" creationId="{D37D9A15-4159-4289-AC22-6C89B53D3173}"/>
          </ac:spMkLst>
        </pc:spChg>
        <pc:spChg chg="del mod">
          <ac:chgData name="延齡 楊" userId="3b99287881d56c4f" providerId="LiveId" clId="{D2BCF6B4-0AF0-4047-9155-029A592CB385}" dt="2020-08-14T05:53:19.382" v="928" actId="478"/>
          <ac:spMkLst>
            <pc:docMk/>
            <pc:sldMk cId="3879909138" sldId="1696"/>
            <ac:spMk id="49" creationId="{DD6F4BA1-EBB2-403A-80CF-85BB5FA9EFC8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52" creationId="{F2AE2377-1718-4EF0-A27A-88A46960047B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53" creationId="{B7F55083-84E4-428D-8FD6-C121CE2CC404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54" creationId="{8920E03A-5A42-40CB-A1C0-C7450894726D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55" creationId="{8D3576C5-E76D-4E46-8FEC-5FAE8C820B66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56" creationId="{562857CB-9FB7-4FB1-88EE-78D14A0FA26E}"/>
          </ac:spMkLst>
        </pc:spChg>
        <pc:spChg chg="mod">
          <ac:chgData name="延齡 楊" userId="3b99287881d56c4f" providerId="LiveId" clId="{D2BCF6B4-0AF0-4047-9155-029A592CB385}" dt="2020-08-14T05:53:17.005" v="927" actId="1076"/>
          <ac:spMkLst>
            <pc:docMk/>
            <pc:sldMk cId="3879909138" sldId="1696"/>
            <ac:spMk id="57" creationId="{9B56D456-305F-4078-9541-DD71782F7934}"/>
          </ac:spMkLst>
        </pc:spChg>
        <pc:spChg chg="del">
          <ac:chgData name="延齡 楊" userId="3b99287881d56c4f" providerId="LiveId" clId="{D2BCF6B4-0AF0-4047-9155-029A592CB385}" dt="2020-08-14T05:53:08.184" v="925" actId="478"/>
          <ac:spMkLst>
            <pc:docMk/>
            <pc:sldMk cId="3879909138" sldId="1696"/>
            <ac:spMk id="78" creationId="{CCF1C89D-2B76-47D3-A5CE-C2C6459A55E2}"/>
          </ac:spMkLst>
        </pc:spChg>
        <pc:picChg chg="del">
          <ac:chgData name="延齡 楊" userId="3b99287881d56c4f" providerId="LiveId" clId="{D2BCF6B4-0AF0-4047-9155-029A592CB385}" dt="2020-08-14T05:53:08.184" v="925" actId="478"/>
          <ac:picMkLst>
            <pc:docMk/>
            <pc:sldMk cId="3879909138" sldId="1696"/>
            <ac:picMk id="6" creationId="{EB4118B5-767F-4E23-953B-52C04E3084AB}"/>
          </ac:picMkLst>
        </pc:picChg>
        <pc:picChg chg="mod">
          <ac:chgData name="延齡 楊" userId="3b99287881d56c4f" providerId="LiveId" clId="{D2BCF6B4-0AF0-4047-9155-029A592CB385}" dt="2020-08-14T05:53:17.005" v="927" actId="1076"/>
          <ac:picMkLst>
            <pc:docMk/>
            <pc:sldMk cId="3879909138" sldId="1696"/>
            <ac:picMk id="26" creationId="{3B59FA94-5FB6-49FE-AA3A-785AF7006EDA}"/>
          </ac:picMkLst>
        </pc:picChg>
        <pc:cxnChg chg="del mod">
          <ac:chgData name="延齡 楊" userId="3b99287881d56c4f" providerId="LiveId" clId="{D2BCF6B4-0AF0-4047-9155-029A592CB385}" dt="2020-08-14T05:53:21.019" v="929" actId="478"/>
          <ac:cxnSpMkLst>
            <pc:docMk/>
            <pc:sldMk cId="3879909138" sldId="1696"/>
            <ac:cxnSpMk id="48" creationId="{E1AF48D7-CC15-426A-9ACF-EA5E62CA3BC0}"/>
          </ac:cxnSpMkLst>
        </pc:cxnChg>
        <pc:cxnChg chg="del mod">
          <ac:chgData name="延齡 楊" userId="3b99287881d56c4f" providerId="LiveId" clId="{D2BCF6B4-0AF0-4047-9155-029A592CB385}" dt="2020-08-14T05:53:08.184" v="925" actId="478"/>
          <ac:cxnSpMkLst>
            <pc:docMk/>
            <pc:sldMk cId="3879909138" sldId="1696"/>
            <ac:cxnSpMk id="58" creationId="{AC7E179E-9273-4C53-A702-8D5F855F0B0E}"/>
          </ac:cxnSpMkLst>
        </pc:cxnChg>
        <pc:cxnChg chg="del mod">
          <ac:chgData name="延齡 楊" userId="3b99287881d56c4f" providerId="LiveId" clId="{D2BCF6B4-0AF0-4047-9155-029A592CB385}" dt="2020-08-14T05:53:08.184" v="925" actId="478"/>
          <ac:cxnSpMkLst>
            <pc:docMk/>
            <pc:sldMk cId="3879909138" sldId="1696"/>
            <ac:cxnSpMk id="61" creationId="{0B77FD09-5346-4D59-90BC-E99FFE260B23}"/>
          </ac:cxnSpMkLst>
        </pc:cxnChg>
        <pc:cxnChg chg="del mod">
          <ac:chgData name="延齡 楊" userId="3b99287881d56c4f" providerId="LiveId" clId="{D2BCF6B4-0AF0-4047-9155-029A592CB385}" dt="2020-08-14T05:53:08.184" v="925" actId="478"/>
          <ac:cxnSpMkLst>
            <pc:docMk/>
            <pc:sldMk cId="3879909138" sldId="1696"/>
            <ac:cxnSpMk id="65" creationId="{E1AA157C-0EC2-467B-A932-2E2A8CAAE2F9}"/>
          </ac:cxnSpMkLst>
        </pc:cxnChg>
        <pc:cxnChg chg="mod">
          <ac:chgData name="延齡 楊" userId="3b99287881d56c4f" providerId="LiveId" clId="{D2BCF6B4-0AF0-4047-9155-029A592CB385}" dt="2020-08-14T05:53:17.005" v="927" actId="1076"/>
          <ac:cxnSpMkLst>
            <pc:docMk/>
            <pc:sldMk cId="3879909138" sldId="1696"/>
            <ac:cxnSpMk id="68" creationId="{F0EB85B0-5986-4B47-A3B7-BBACC99B7661}"/>
          </ac:cxnSpMkLst>
        </pc:cxnChg>
        <pc:cxnChg chg="mod">
          <ac:chgData name="延齡 楊" userId="3b99287881d56c4f" providerId="LiveId" clId="{D2BCF6B4-0AF0-4047-9155-029A592CB385}" dt="2020-08-14T05:53:17.005" v="927" actId="1076"/>
          <ac:cxnSpMkLst>
            <pc:docMk/>
            <pc:sldMk cId="3879909138" sldId="1696"/>
            <ac:cxnSpMk id="71" creationId="{7CE44111-C600-4B88-BBE3-9EC1F9BEFA80}"/>
          </ac:cxnSpMkLst>
        </pc:cxnChg>
        <pc:cxnChg chg="mod">
          <ac:chgData name="延齡 楊" userId="3b99287881d56c4f" providerId="LiveId" clId="{D2BCF6B4-0AF0-4047-9155-029A592CB385}" dt="2020-08-14T05:53:17.005" v="927" actId="1076"/>
          <ac:cxnSpMkLst>
            <pc:docMk/>
            <pc:sldMk cId="3879909138" sldId="1696"/>
            <ac:cxnSpMk id="75" creationId="{2069A877-ED86-40AC-8C23-2B4B670617DB}"/>
          </ac:cxnSpMkLst>
        </pc:cxnChg>
      </pc:sldChg>
      <pc:sldChg chg="addSp delSp modSp add mod">
        <pc:chgData name="延齡 楊" userId="3b99287881d56c4f" providerId="LiveId" clId="{D2BCF6B4-0AF0-4047-9155-029A592CB385}" dt="2020-08-14T06:20:13.407" v="1204" actId="20577"/>
        <pc:sldMkLst>
          <pc:docMk/>
          <pc:sldMk cId="2602080559" sldId="1697"/>
        </pc:sldMkLst>
        <pc:spChg chg="add del mod">
          <ac:chgData name="延齡 楊" userId="3b99287881d56c4f" providerId="LiveId" clId="{D2BCF6B4-0AF0-4047-9155-029A592CB385}" dt="2020-08-14T06:19:39.032" v="1184" actId="20577"/>
          <ac:spMkLst>
            <pc:docMk/>
            <pc:sldMk cId="2602080559" sldId="1697"/>
            <ac:spMk id="2" creationId="{BC4494A3-3AFE-4B12-B45D-AB486D9897B8}"/>
          </ac:spMkLst>
        </pc:spChg>
        <pc:spChg chg="mod">
          <ac:chgData name="延齡 楊" userId="3b99287881d56c4f" providerId="LiveId" clId="{D2BCF6B4-0AF0-4047-9155-029A592CB385}" dt="2020-08-14T06:18:17.598" v="1160" actId="20577"/>
          <ac:spMkLst>
            <pc:docMk/>
            <pc:sldMk cId="2602080559" sldId="1697"/>
            <ac:spMk id="8" creationId="{876B85C8-A1D5-1D4F-8524-33C9EC985B61}"/>
          </ac:spMkLst>
        </pc:spChg>
        <pc:spChg chg="mod">
          <ac:chgData name="延齡 楊" userId="3b99287881d56c4f" providerId="LiveId" clId="{D2BCF6B4-0AF0-4047-9155-029A592CB385}" dt="2020-08-14T06:17:54.908" v="1139" actId="1076"/>
          <ac:spMkLst>
            <pc:docMk/>
            <pc:sldMk cId="2602080559" sldId="1697"/>
            <ac:spMk id="10" creationId="{93573365-1653-4B9F-9283-172DFC6F4F51}"/>
          </ac:spMkLst>
        </pc:spChg>
        <pc:spChg chg="mod">
          <ac:chgData name="延齡 楊" userId="3b99287881d56c4f" providerId="LiveId" clId="{D2BCF6B4-0AF0-4047-9155-029A592CB385}" dt="2020-08-14T06:18:13.116" v="1153" actId="1076"/>
          <ac:spMkLst>
            <pc:docMk/>
            <pc:sldMk cId="2602080559" sldId="1697"/>
            <ac:spMk id="12" creationId="{5C78BE8F-5E25-4924-9008-579627CBD8F1}"/>
          </ac:spMkLst>
        </pc:spChg>
        <pc:spChg chg="del mod">
          <ac:chgData name="延齡 楊" userId="3b99287881d56c4f" providerId="LiveId" clId="{D2BCF6B4-0AF0-4047-9155-029A592CB385}" dt="2020-08-14T06:19:09.739" v="1171" actId="478"/>
          <ac:spMkLst>
            <pc:docMk/>
            <pc:sldMk cId="2602080559" sldId="1697"/>
            <ac:spMk id="13" creationId="{FB7AAF4B-29D4-43CE-8FFD-53C2D21AE103}"/>
          </ac:spMkLst>
        </pc:spChg>
        <pc:spChg chg="mod">
          <ac:chgData name="延齡 楊" userId="3b99287881d56c4f" providerId="LiveId" clId="{D2BCF6B4-0AF0-4047-9155-029A592CB385}" dt="2020-08-14T06:19:49.002" v="1199" actId="20577"/>
          <ac:spMkLst>
            <pc:docMk/>
            <pc:sldMk cId="2602080559" sldId="1697"/>
            <ac:spMk id="14" creationId="{5783488F-3021-4448-9B88-1C33E1B2D190}"/>
          </ac:spMkLst>
        </pc:spChg>
        <pc:spChg chg="mod">
          <ac:chgData name="延齡 楊" userId="3b99287881d56c4f" providerId="LiveId" clId="{D2BCF6B4-0AF0-4047-9155-029A592CB385}" dt="2020-08-14T06:19:41.122" v="1187" actId="20577"/>
          <ac:spMkLst>
            <pc:docMk/>
            <pc:sldMk cId="2602080559" sldId="1697"/>
            <ac:spMk id="15" creationId="{33890408-3E20-4FEF-AE0F-E9D7E7186457}"/>
          </ac:spMkLst>
        </pc:spChg>
        <pc:spChg chg="del mod">
          <ac:chgData name="延齡 楊" userId="3b99287881d56c4f" providerId="LiveId" clId="{D2BCF6B4-0AF0-4047-9155-029A592CB385}" dt="2020-08-14T06:19:13.683" v="1173" actId="478"/>
          <ac:spMkLst>
            <pc:docMk/>
            <pc:sldMk cId="2602080559" sldId="1697"/>
            <ac:spMk id="18" creationId="{119AEF54-3635-4876-8E73-7F293E9150CA}"/>
          </ac:spMkLst>
        </pc:spChg>
        <pc:spChg chg="mod">
          <ac:chgData name="延齡 楊" userId="3b99287881d56c4f" providerId="LiveId" clId="{D2BCF6B4-0AF0-4047-9155-029A592CB385}" dt="2020-08-14T06:19:47.316" v="1196" actId="20577"/>
          <ac:spMkLst>
            <pc:docMk/>
            <pc:sldMk cId="2602080559" sldId="1697"/>
            <ac:spMk id="19" creationId="{12F202B6-270C-46AA-BD96-7EF23377F633}"/>
          </ac:spMkLst>
        </pc:spChg>
        <pc:spChg chg="mod">
          <ac:chgData name="延齡 楊" userId="3b99287881d56c4f" providerId="LiveId" clId="{D2BCF6B4-0AF0-4047-9155-029A592CB385}" dt="2020-08-14T06:20:03.905" v="1200" actId="1076"/>
          <ac:spMkLst>
            <pc:docMk/>
            <pc:sldMk cId="2602080559" sldId="1697"/>
            <ac:spMk id="20" creationId="{805C23C5-E81E-4651-AF7D-BDCE7B2F9845}"/>
          </ac:spMkLst>
        </pc:spChg>
        <pc:spChg chg="mod">
          <ac:chgData name="延齡 楊" userId="3b99287881d56c4f" providerId="LiveId" clId="{D2BCF6B4-0AF0-4047-9155-029A592CB385}" dt="2020-08-14T06:20:03.905" v="1200" actId="1076"/>
          <ac:spMkLst>
            <pc:docMk/>
            <pc:sldMk cId="2602080559" sldId="1697"/>
            <ac:spMk id="21" creationId="{0418A406-04B0-4EA0-8423-CB2E679B6856}"/>
          </ac:spMkLst>
        </pc:spChg>
        <pc:spChg chg="mod">
          <ac:chgData name="延齡 楊" userId="3b99287881d56c4f" providerId="LiveId" clId="{D2BCF6B4-0AF0-4047-9155-029A592CB385}" dt="2020-08-14T06:20:03.905" v="1200" actId="1076"/>
          <ac:spMkLst>
            <pc:docMk/>
            <pc:sldMk cId="2602080559" sldId="1697"/>
            <ac:spMk id="22" creationId="{8831954C-87EA-4992-BF8A-A733CFFDCBE5}"/>
          </ac:spMkLst>
        </pc:spChg>
        <pc:spChg chg="mod">
          <ac:chgData name="延齡 楊" userId="3b99287881d56c4f" providerId="LiveId" clId="{D2BCF6B4-0AF0-4047-9155-029A592CB385}" dt="2020-08-14T06:20:13.407" v="1204" actId="20577"/>
          <ac:spMkLst>
            <pc:docMk/>
            <pc:sldMk cId="2602080559" sldId="1697"/>
            <ac:spMk id="28" creationId="{08978359-DC59-456E-9DA6-5EBCE1E9AC03}"/>
          </ac:spMkLst>
        </pc:spChg>
        <pc:spChg chg="del mod">
          <ac:chgData name="延齡 楊" userId="3b99287881d56c4f" providerId="LiveId" clId="{D2BCF6B4-0AF0-4047-9155-029A592CB385}" dt="2020-08-14T06:19:17.361" v="1175" actId="478"/>
          <ac:spMkLst>
            <pc:docMk/>
            <pc:sldMk cId="2602080559" sldId="1697"/>
            <ac:spMk id="31" creationId="{D3FF5475-2E43-40D6-B0B9-584D90C2CE66}"/>
          </ac:spMkLst>
        </pc:spChg>
        <pc:spChg chg="mod">
          <ac:chgData name="延齡 楊" userId="3b99287881d56c4f" providerId="LiveId" clId="{D2BCF6B4-0AF0-4047-9155-029A592CB385}" dt="2020-08-14T06:19:45.430" v="1193" actId="20577"/>
          <ac:spMkLst>
            <pc:docMk/>
            <pc:sldMk cId="2602080559" sldId="1697"/>
            <ac:spMk id="32" creationId="{686B97B4-02D4-4FF3-AE5C-AFE4D1B27C17}"/>
          </ac:spMkLst>
        </pc:spChg>
        <pc:spChg chg="del">
          <ac:chgData name="延齡 楊" userId="3b99287881d56c4f" providerId="LiveId" clId="{D2BCF6B4-0AF0-4047-9155-029A592CB385}" dt="2020-08-14T06:17:40.776" v="1136" actId="478"/>
          <ac:spMkLst>
            <pc:docMk/>
            <pc:sldMk cId="2602080559" sldId="1697"/>
            <ac:spMk id="36" creationId="{76EB4BE1-340E-4C3C-B3EE-2C750A6D41D4}"/>
          </ac:spMkLst>
        </pc:spChg>
        <pc:spChg chg="del">
          <ac:chgData name="延齡 楊" userId="3b99287881d56c4f" providerId="LiveId" clId="{D2BCF6B4-0AF0-4047-9155-029A592CB385}" dt="2020-08-14T06:17:40.776" v="1136" actId="478"/>
          <ac:spMkLst>
            <pc:docMk/>
            <pc:sldMk cId="2602080559" sldId="1697"/>
            <ac:spMk id="37" creationId="{00618D3B-33E4-4F27-8D76-BF77952435E2}"/>
          </ac:spMkLst>
        </pc:spChg>
        <pc:spChg chg="del mod">
          <ac:chgData name="延齡 楊" userId="3b99287881d56c4f" providerId="LiveId" clId="{D2BCF6B4-0AF0-4047-9155-029A592CB385}" dt="2020-08-14T06:19:20.690" v="1176" actId="478"/>
          <ac:spMkLst>
            <pc:docMk/>
            <pc:sldMk cId="2602080559" sldId="1697"/>
            <ac:spMk id="38" creationId="{EB6408AF-BF13-46F5-917F-0F2F935B0ED6}"/>
          </ac:spMkLst>
        </pc:spChg>
        <pc:spChg chg="del mod">
          <ac:chgData name="延齡 楊" userId="3b99287881d56c4f" providerId="LiveId" clId="{D2BCF6B4-0AF0-4047-9155-029A592CB385}" dt="2020-08-14T06:19:08.512" v="1170" actId="478"/>
          <ac:spMkLst>
            <pc:docMk/>
            <pc:sldMk cId="2602080559" sldId="1697"/>
            <ac:spMk id="39" creationId="{B756A4AD-62F8-45E8-A396-F680CE81E982}"/>
          </ac:spMkLst>
        </pc:spChg>
        <pc:spChg chg="del mod">
          <ac:chgData name="延齡 楊" userId="3b99287881d56c4f" providerId="LiveId" clId="{D2BCF6B4-0AF0-4047-9155-029A592CB385}" dt="2020-08-14T06:18:53.157" v="1163" actId="478"/>
          <ac:spMkLst>
            <pc:docMk/>
            <pc:sldMk cId="2602080559" sldId="1697"/>
            <ac:spMk id="40" creationId="{75F28632-94C7-47A3-B990-8A822AEB8739}"/>
          </ac:spMkLst>
        </pc:spChg>
        <pc:spChg chg="del mod">
          <ac:chgData name="延齡 楊" userId="3b99287881d56c4f" providerId="LiveId" clId="{D2BCF6B4-0AF0-4047-9155-029A592CB385}" dt="2020-08-14T06:19:25.662" v="1178" actId="478"/>
          <ac:spMkLst>
            <pc:docMk/>
            <pc:sldMk cId="2602080559" sldId="1697"/>
            <ac:spMk id="42" creationId="{232A7CC1-4125-4231-B5ED-946EBC3BAAC8}"/>
          </ac:spMkLst>
        </pc:spChg>
        <pc:spChg chg="del mod">
          <ac:chgData name="延齡 楊" userId="3b99287881d56c4f" providerId="LiveId" clId="{D2BCF6B4-0AF0-4047-9155-029A592CB385}" dt="2020-08-14T06:19:11.731" v="1172" actId="478"/>
          <ac:spMkLst>
            <pc:docMk/>
            <pc:sldMk cId="2602080559" sldId="1697"/>
            <ac:spMk id="43" creationId="{3C21BC70-8A2B-4706-BBE0-4B84CD30C79D}"/>
          </ac:spMkLst>
        </pc:spChg>
        <pc:spChg chg="del mod">
          <ac:chgData name="延齡 楊" userId="3b99287881d56c4f" providerId="LiveId" clId="{D2BCF6B4-0AF0-4047-9155-029A592CB385}" dt="2020-08-14T06:19:27.702" v="1179" actId="478"/>
          <ac:spMkLst>
            <pc:docMk/>
            <pc:sldMk cId="2602080559" sldId="1697"/>
            <ac:spMk id="44" creationId="{87B09AB5-9776-416B-9922-7755A4049594}"/>
          </ac:spMkLst>
        </pc:spChg>
        <pc:spChg chg="del mod">
          <ac:chgData name="延齡 楊" userId="3b99287881d56c4f" providerId="LiveId" clId="{D2BCF6B4-0AF0-4047-9155-029A592CB385}" dt="2020-08-14T06:18:53.157" v="1163" actId="478"/>
          <ac:spMkLst>
            <pc:docMk/>
            <pc:sldMk cId="2602080559" sldId="1697"/>
            <ac:spMk id="45" creationId="{6FF46FAB-2021-466D-825F-969E7517E08E}"/>
          </ac:spMkLst>
        </pc:spChg>
        <pc:spChg chg="del">
          <ac:chgData name="延齡 楊" userId="3b99287881d56c4f" providerId="LiveId" clId="{D2BCF6B4-0AF0-4047-9155-029A592CB385}" dt="2020-08-14T06:17:40.776" v="1136" actId="478"/>
          <ac:spMkLst>
            <pc:docMk/>
            <pc:sldMk cId="2602080559" sldId="1697"/>
            <ac:spMk id="46" creationId="{FE939366-8C68-4751-B7FA-E793977C6617}"/>
          </ac:spMkLst>
        </pc:spChg>
        <pc:spChg chg="del mod">
          <ac:chgData name="延齡 楊" userId="3b99287881d56c4f" providerId="LiveId" clId="{D2BCF6B4-0AF0-4047-9155-029A592CB385}" dt="2020-08-14T06:18:00.331" v="1140" actId="478"/>
          <ac:spMkLst>
            <pc:docMk/>
            <pc:sldMk cId="2602080559" sldId="1697"/>
            <ac:spMk id="47" creationId="{ED5B753D-72DC-4292-9F35-36FBD28FFA27}"/>
          </ac:spMkLst>
        </pc:spChg>
        <pc:spChg chg="del">
          <ac:chgData name="延齡 楊" userId="3b99287881d56c4f" providerId="LiveId" clId="{D2BCF6B4-0AF0-4047-9155-029A592CB385}" dt="2020-08-14T06:17:40.776" v="1136" actId="478"/>
          <ac:spMkLst>
            <pc:docMk/>
            <pc:sldMk cId="2602080559" sldId="1697"/>
            <ac:spMk id="51" creationId="{7EB882A2-E9C5-4818-92EA-0ED52C2FD4DE}"/>
          </ac:spMkLst>
        </pc:spChg>
        <pc:spChg chg="del">
          <ac:chgData name="延齡 楊" userId="3b99287881d56c4f" providerId="LiveId" clId="{D2BCF6B4-0AF0-4047-9155-029A592CB385}" dt="2020-08-14T06:17:40.776" v="1136" actId="478"/>
          <ac:spMkLst>
            <pc:docMk/>
            <pc:sldMk cId="2602080559" sldId="1697"/>
            <ac:spMk id="52" creationId="{C9F747F4-74DC-451A-8A81-57F6D1A667AD}"/>
          </ac:spMkLst>
        </pc:spChg>
        <pc:spChg chg="del">
          <ac:chgData name="延齡 楊" userId="3b99287881d56c4f" providerId="LiveId" clId="{D2BCF6B4-0AF0-4047-9155-029A592CB385}" dt="2020-08-14T06:17:40.776" v="1136" actId="478"/>
          <ac:spMkLst>
            <pc:docMk/>
            <pc:sldMk cId="2602080559" sldId="1697"/>
            <ac:spMk id="53" creationId="{8EF19D97-BE19-4882-A4A2-99339A1A1D5F}"/>
          </ac:spMkLst>
        </pc:spChg>
        <pc:spChg chg="del">
          <ac:chgData name="延齡 楊" userId="3b99287881d56c4f" providerId="LiveId" clId="{D2BCF6B4-0AF0-4047-9155-029A592CB385}" dt="2020-08-14T06:17:40.776" v="1136" actId="478"/>
          <ac:spMkLst>
            <pc:docMk/>
            <pc:sldMk cId="2602080559" sldId="1697"/>
            <ac:spMk id="54" creationId="{FFCC253B-B6CB-4016-9FE4-5D58661F8B70}"/>
          </ac:spMkLst>
        </pc:spChg>
        <pc:spChg chg="del">
          <ac:chgData name="延齡 楊" userId="3b99287881d56c4f" providerId="LiveId" clId="{D2BCF6B4-0AF0-4047-9155-029A592CB385}" dt="2020-08-14T06:17:42.676" v="1137" actId="478"/>
          <ac:spMkLst>
            <pc:docMk/>
            <pc:sldMk cId="2602080559" sldId="1697"/>
            <ac:spMk id="55" creationId="{8618F6E3-5CE6-4876-9E27-0416962A042C}"/>
          </ac:spMkLst>
        </pc:spChg>
        <pc:spChg chg="del">
          <ac:chgData name="延齡 楊" userId="3b99287881d56c4f" providerId="LiveId" clId="{D2BCF6B4-0AF0-4047-9155-029A592CB385}" dt="2020-08-14T06:17:44.764" v="1138" actId="478"/>
          <ac:spMkLst>
            <pc:docMk/>
            <pc:sldMk cId="2602080559" sldId="1697"/>
            <ac:spMk id="56" creationId="{1338545F-0339-4C25-B4A4-7EF9092896FB}"/>
          </ac:spMkLst>
        </pc:spChg>
        <pc:spChg chg="del mod">
          <ac:chgData name="延齡 楊" userId="3b99287881d56c4f" providerId="LiveId" clId="{D2BCF6B4-0AF0-4047-9155-029A592CB385}" dt="2020-08-14T06:19:15.968" v="1174" actId="478"/>
          <ac:spMkLst>
            <pc:docMk/>
            <pc:sldMk cId="2602080559" sldId="1697"/>
            <ac:spMk id="57" creationId="{171112AB-B68A-4F50-8609-35C80967B4B6}"/>
          </ac:spMkLst>
        </pc:spChg>
        <pc:spChg chg="del mod">
          <ac:chgData name="延齡 楊" userId="3b99287881d56c4f" providerId="LiveId" clId="{D2BCF6B4-0AF0-4047-9155-029A592CB385}" dt="2020-08-14T06:19:23.235" v="1177" actId="478"/>
          <ac:spMkLst>
            <pc:docMk/>
            <pc:sldMk cId="2602080559" sldId="1697"/>
            <ac:spMk id="58" creationId="{D15E28D5-9856-44AE-B42E-F38AF6832EE7}"/>
          </ac:spMkLst>
        </pc:spChg>
        <pc:spChg chg="del mod">
          <ac:chgData name="延齡 楊" userId="3b99287881d56c4f" providerId="LiveId" clId="{D2BCF6B4-0AF0-4047-9155-029A592CB385}" dt="2020-08-14T06:19:32.549" v="1181" actId="478"/>
          <ac:spMkLst>
            <pc:docMk/>
            <pc:sldMk cId="2602080559" sldId="1697"/>
            <ac:spMk id="59" creationId="{0FC4C33D-1421-4ADC-8720-519067EF7C2F}"/>
          </ac:spMkLst>
        </pc:spChg>
        <pc:spChg chg="del mod">
          <ac:chgData name="延齡 楊" userId="3b99287881d56c4f" providerId="LiveId" clId="{D2BCF6B4-0AF0-4047-9155-029A592CB385}" dt="2020-08-14T06:19:30.777" v="1180" actId="478"/>
          <ac:spMkLst>
            <pc:docMk/>
            <pc:sldMk cId="2602080559" sldId="1697"/>
            <ac:spMk id="60" creationId="{24413B35-C0B7-4273-BB6B-1DDEF7E9C0A7}"/>
          </ac:spMkLst>
        </pc:spChg>
        <pc:grpChg chg="del">
          <ac:chgData name="延齡 楊" userId="3b99287881d56c4f" providerId="LiveId" clId="{D2BCF6B4-0AF0-4047-9155-029A592CB385}" dt="2020-08-14T06:17:40.776" v="1136" actId="478"/>
          <ac:grpSpMkLst>
            <pc:docMk/>
            <pc:sldMk cId="2602080559" sldId="1697"/>
            <ac:grpSpMk id="48" creationId="{DD7FC21A-B606-48E7-908F-FEEE46537F41}"/>
          </ac:grpSpMkLst>
        </pc:grpChg>
        <pc:cxnChg chg="del mod">
          <ac:chgData name="延齡 楊" userId="3b99287881d56c4f" providerId="LiveId" clId="{D2BCF6B4-0AF0-4047-9155-029A592CB385}" dt="2020-08-14T06:18:53.157" v="1163" actId="478"/>
          <ac:cxnSpMkLst>
            <pc:docMk/>
            <pc:sldMk cId="2602080559" sldId="1697"/>
            <ac:cxnSpMk id="35" creationId="{2CCD9CD2-D497-4408-A363-991A4EF50462}"/>
          </ac:cxnSpMkLst>
        </pc:cxnChg>
        <pc:cxnChg chg="del mod">
          <ac:chgData name="延齡 楊" userId="3b99287881d56c4f" providerId="LiveId" clId="{D2BCF6B4-0AF0-4047-9155-029A592CB385}" dt="2020-08-14T06:18:53.157" v="1163" actId="478"/>
          <ac:cxnSpMkLst>
            <pc:docMk/>
            <pc:sldMk cId="2602080559" sldId="1697"/>
            <ac:cxnSpMk id="41" creationId="{80B558C4-4547-4CD5-9892-6816462E5F53}"/>
          </ac:cxnSpMkLst>
        </pc:cxnChg>
      </pc:sldChg>
    </pc:docChg>
  </pc:docChgLst>
  <pc:docChgLst>
    <pc:chgData userId="3b99287881d56c4f" providerId="LiveId" clId="{FC87A269-1513-4637-B4B4-2AACF952EBC3}"/>
    <pc:docChg chg="undo custSel modSld">
      <pc:chgData name="" userId="3b99287881d56c4f" providerId="LiveId" clId="{FC87A269-1513-4637-B4B4-2AACF952EBC3}" dt="2020-08-14T11:25:21.411" v="37" actId="20577"/>
      <pc:docMkLst>
        <pc:docMk/>
      </pc:docMkLst>
      <pc:sldChg chg="addSp delSp modSp">
        <pc:chgData name="" userId="3b99287881d56c4f" providerId="LiveId" clId="{FC87A269-1513-4637-B4B4-2AACF952EBC3}" dt="2020-08-14T06:52:38.930" v="2"/>
        <pc:sldMkLst>
          <pc:docMk/>
          <pc:sldMk cId="3628156951" sldId="1687"/>
        </pc:sldMkLst>
        <pc:grpChg chg="add del">
          <ac:chgData name="" userId="3b99287881d56c4f" providerId="LiveId" clId="{FC87A269-1513-4637-B4B4-2AACF952EBC3}" dt="2020-08-14T06:52:32.348" v="1" actId="478"/>
          <ac:grpSpMkLst>
            <pc:docMk/>
            <pc:sldMk cId="3628156951" sldId="1687"/>
            <ac:grpSpMk id="6" creationId="{5966D52E-DB03-4A4E-8553-FD103A3293FD}"/>
          </ac:grpSpMkLst>
        </pc:grpChg>
        <pc:picChg chg="add mod">
          <ac:chgData name="" userId="3b99287881d56c4f" providerId="LiveId" clId="{FC87A269-1513-4637-B4B4-2AACF952EBC3}" dt="2020-08-14T06:52:38.930" v="2"/>
          <ac:picMkLst>
            <pc:docMk/>
            <pc:sldMk cId="3628156951" sldId="1687"/>
            <ac:picMk id="7" creationId="{F81FCA41-9429-4747-9200-9635C17EF068}"/>
          </ac:picMkLst>
        </pc:picChg>
      </pc:sldChg>
      <pc:sldChg chg="modSp">
        <pc:chgData name="" userId="3b99287881d56c4f" providerId="LiveId" clId="{FC87A269-1513-4637-B4B4-2AACF952EBC3}" dt="2020-08-14T11:25:21.411" v="37" actId="20577"/>
        <pc:sldMkLst>
          <pc:docMk/>
          <pc:sldMk cId="3692916189" sldId="1689"/>
        </pc:sldMkLst>
        <pc:spChg chg="mod">
          <ac:chgData name="" userId="3b99287881d56c4f" providerId="LiveId" clId="{FC87A269-1513-4637-B4B4-2AACF952EBC3}" dt="2020-08-14T11:25:21.411" v="37" actId="20577"/>
          <ac:spMkLst>
            <pc:docMk/>
            <pc:sldMk cId="3692916189" sldId="1689"/>
            <ac:spMk id="2" creationId="{F1FDCE31-A175-465C-BB47-9774C88CCF68}"/>
          </ac:spMkLst>
        </pc:spChg>
      </pc:sldChg>
      <pc:sldChg chg="modSp">
        <pc:chgData name="" userId="3b99287881d56c4f" providerId="LiveId" clId="{FC87A269-1513-4637-B4B4-2AACF952EBC3}" dt="2020-08-14T11:24:55.866" v="35" actId="20577"/>
        <pc:sldMkLst>
          <pc:docMk/>
          <pc:sldMk cId="1524629541" sldId="1692"/>
        </pc:sldMkLst>
        <pc:spChg chg="mod">
          <ac:chgData name="" userId="3b99287881d56c4f" providerId="LiveId" clId="{FC87A269-1513-4637-B4B4-2AACF952EBC3}" dt="2020-08-14T11:24:21.844" v="34" actId="13822"/>
          <ac:spMkLst>
            <pc:docMk/>
            <pc:sldMk cId="1524629541" sldId="1692"/>
            <ac:spMk id="7" creationId="{297F56E5-6B3E-4519-991C-8D5B3D0FCB0D}"/>
          </ac:spMkLst>
        </pc:spChg>
        <pc:spChg chg="mod">
          <ac:chgData name="" userId="3b99287881d56c4f" providerId="LiveId" clId="{FC87A269-1513-4637-B4B4-2AACF952EBC3}" dt="2020-08-14T11:16:02.579" v="8" actId="692"/>
          <ac:spMkLst>
            <pc:docMk/>
            <pc:sldMk cId="1524629541" sldId="1692"/>
            <ac:spMk id="18" creationId="{3E742587-8603-4365-8AB8-3D7A2954D6BB}"/>
          </ac:spMkLst>
        </pc:spChg>
        <pc:spChg chg="mod">
          <ac:chgData name="" userId="3b99287881d56c4f" providerId="LiveId" clId="{FC87A269-1513-4637-B4B4-2AACF952EBC3}" dt="2020-08-14T11:24:55.866" v="35" actId="20577"/>
          <ac:spMkLst>
            <pc:docMk/>
            <pc:sldMk cId="1524629541" sldId="1692"/>
            <ac:spMk id="35" creationId="{E37D9D9C-D5C3-7946-91FA-E9612C567F9A}"/>
          </ac:spMkLst>
        </pc:spChg>
      </pc:sldChg>
      <pc:sldChg chg="modSp modAnim">
        <pc:chgData name="" userId="3b99287881d56c4f" providerId="LiveId" clId="{FC87A269-1513-4637-B4B4-2AACF952EBC3}" dt="2020-08-14T11:23:17.436" v="31"/>
        <pc:sldMkLst>
          <pc:docMk/>
          <pc:sldMk cId="222475024" sldId="1693"/>
        </pc:sldMkLst>
        <pc:spChg chg="mod">
          <ac:chgData name="" userId="3b99287881d56c4f" providerId="LiveId" clId="{FC87A269-1513-4637-B4B4-2AACF952EBC3}" dt="2020-08-14T11:21:41.899" v="25" actId="14100"/>
          <ac:spMkLst>
            <pc:docMk/>
            <pc:sldMk cId="222475024" sldId="1693"/>
            <ac:spMk id="160" creationId="{166ABF08-C391-1241-9EF4-9A3D9A740C15}"/>
          </ac:spMkLst>
        </pc:spChg>
        <pc:spChg chg="mod">
          <ac:chgData name="" userId="3b99287881d56c4f" providerId="LiveId" clId="{FC87A269-1513-4637-B4B4-2AACF952EBC3}" dt="2020-08-14T11:21:49.387" v="27" actId="14100"/>
          <ac:spMkLst>
            <pc:docMk/>
            <pc:sldMk cId="222475024" sldId="1693"/>
            <ac:spMk id="161" creationId="{4D81A635-5093-2846-9B87-93ED7331795F}"/>
          </ac:spMkLst>
        </pc:spChg>
        <pc:spChg chg="mod">
          <ac:chgData name="" userId="3b99287881d56c4f" providerId="LiveId" clId="{FC87A269-1513-4637-B4B4-2AACF952EBC3}" dt="2020-08-14T11:21:45.195" v="26" actId="14100"/>
          <ac:spMkLst>
            <pc:docMk/>
            <pc:sldMk cId="222475024" sldId="1693"/>
            <ac:spMk id="162" creationId="{EB1C3D7C-AC21-3E46-BB91-2AE57FCC4DAF}"/>
          </ac:spMkLst>
        </pc:spChg>
      </pc:sldChg>
      <pc:sldChg chg="modSp modAnim">
        <pc:chgData name="" userId="3b99287881d56c4f" providerId="LiveId" clId="{FC87A269-1513-4637-B4B4-2AACF952EBC3}" dt="2020-08-14T11:24:17.420" v="33" actId="13822"/>
        <pc:sldMkLst>
          <pc:docMk/>
          <pc:sldMk cId="3877672405" sldId="1694"/>
        </pc:sldMkLst>
        <pc:spChg chg="mod">
          <ac:chgData name="" userId="3b99287881d56c4f" providerId="LiveId" clId="{FC87A269-1513-4637-B4B4-2AACF952EBC3}" dt="2020-08-14T11:24:17.420" v="33" actId="13822"/>
          <ac:spMkLst>
            <pc:docMk/>
            <pc:sldMk cId="3877672405" sldId="1694"/>
            <ac:spMk id="7" creationId="{297F56E5-6B3E-4519-991C-8D5B3D0FCB0D}"/>
          </ac:spMkLst>
        </pc:spChg>
      </pc:sldChg>
      <pc:sldChg chg="modSp">
        <pc:chgData name="" userId="3b99287881d56c4f" providerId="LiveId" clId="{FC87A269-1513-4637-B4B4-2AACF952EBC3}" dt="2020-08-14T11:25:09.168" v="36" actId="20577"/>
        <pc:sldMkLst>
          <pc:docMk/>
          <pc:sldMk cId="3879909138" sldId="1696"/>
        </pc:sldMkLst>
        <pc:spChg chg="mod">
          <ac:chgData name="" userId="3b99287881d56c4f" providerId="LiveId" clId="{FC87A269-1513-4637-B4B4-2AACF952EBC3}" dt="2020-08-14T11:25:09.168" v="36" actId="20577"/>
          <ac:spMkLst>
            <pc:docMk/>
            <pc:sldMk cId="3879909138" sldId="1696"/>
            <ac:spMk id="2" creationId="{F1FDCE31-A175-465C-BB47-9774C88CCF68}"/>
          </ac:spMkLst>
        </pc:spChg>
        <pc:spChg chg="mod">
          <ac:chgData name="" userId="3b99287881d56c4f" providerId="LiveId" clId="{FC87A269-1513-4637-B4B4-2AACF952EBC3}" dt="2020-08-14T11:23:49.331" v="32" actId="13822"/>
          <ac:spMkLst>
            <pc:docMk/>
            <pc:sldMk cId="3879909138" sldId="1696"/>
            <ac:spMk id="11" creationId="{FD3F5869-B18D-4581-BBED-B935AC76FFFC}"/>
          </ac:spMkLst>
        </pc:spChg>
        <pc:spChg chg="mod">
          <ac:chgData name="" userId="3b99287881d56c4f" providerId="LiveId" clId="{FC87A269-1513-4637-B4B4-2AACF952EBC3}" dt="2020-08-14T11:15:51.250" v="5" actId="692"/>
          <ac:spMkLst>
            <pc:docMk/>
            <pc:sldMk cId="3879909138" sldId="1696"/>
            <ac:spMk id="30" creationId="{1BDD1F19-3528-449B-8B98-A67E13ACE082}"/>
          </ac:spMkLst>
        </pc:spChg>
        <pc:spChg chg="mod">
          <ac:chgData name="" userId="3b99287881d56c4f" providerId="LiveId" clId="{FC87A269-1513-4637-B4B4-2AACF952EBC3}" dt="2020-08-14T11:15:51.250" v="5" actId="692"/>
          <ac:spMkLst>
            <pc:docMk/>
            <pc:sldMk cId="3879909138" sldId="1696"/>
            <ac:spMk id="31" creationId="{09B75AD4-BB36-4554-9203-77C8063B94CA}"/>
          </ac:spMkLst>
        </pc:spChg>
        <pc:spChg chg="mod">
          <ac:chgData name="" userId="3b99287881d56c4f" providerId="LiveId" clId="{FC87A269-1513-4637-B4B4-2AACF952EBC3}" dt="2020-08-14T11:15:51.250" v="5" actId="692"/>
          <ac:spMkLst>
            <pc:docMk/>
            <pc:sldMk cId="3879909138" sldId="1696"/>
            <ac:spMk id="32" creationId="{7D01DFF3-2DC5-4F12-A79E-CAA795C06D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CD24-04AC-4255-91C3-0D5416865CB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2B662-69BF-4DEC-9E2C-DEDFF3B6A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26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7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0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79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383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21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9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2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02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45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4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7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99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86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B662-69BF-4DEC-9E2C-DEDFF3B6A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6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733FD-678E-43FD-8BE7-99E6034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E729F7-BAE6-4D13-BF64-78311942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B7033-8AA9-4315-81E8-3077A759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4E4AF-4AD7-4F5D-8FCC-7A77EFFA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B5557-1419-4BC4-B44D-284C3AFB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0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795E0-27C9-4553-B5FA-550A442C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81ED69-BCD9-44F2-8E85-21594B34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33490-B688-40C9-B354-38477730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619E0-FFBA-46E5-B5A9-4E3B4CEB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59D0A1-F9BC-48D4-AED6-037A6B4E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0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0828C5-F760-42DD-AF6B-2D54B8D12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06A145-DF15-4A1D-9840-D1FEE01C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6AEBC-4406-4F45-82D0-D40E3DB0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7AEF7-5471-44DE-AC78-DE94E22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7D4EE-CCC0-45F5-888B-CE04E275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087DE-DB6B-4853-BF2B-DC7913C0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2B068-BB2A-492A-B7C8-CD669B34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0E3B9-6AD7-4E28-9E8E-387FA960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47BCE3-0D48-41DA-80B7-8E7F633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C8D1EA-A774-4E7F-9286-025CEA2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0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BA20E-6BA2-4C5C-BA4E-E963F18C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B49963-081A-4933-9E73-7C4B71B9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00158-89DA-481F-9B0B-1B06E437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BA1FB-FACF-4B11-8E55-74DB1B68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531A1-4922-4AFF-8CEA-D6D6F97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0D203-81B5-48BE-9570-CC8DD99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15A61-A4AE-40B2-956F-EC3812DED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A6BDD-0F9C-4320-8F07-C44E3F1B4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63F62-E0B9-477E-B63A-5821EE8C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E15572-5DA9-4D5C-A7B8-36629C32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B97020-A290-4987-8F04-7E71630F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6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85AB3-8FE3-4CD1-B2B6-998D0A14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A8E696-B2DB-400D-9242-7537FAA0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D72B7-8A5E-4C98-B417-11F402B4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A79418-E041-4A6C-B96F-DEAC5BAD5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FDFB6A-03F0-4CEF-B3E9-1AC12CC0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E5642-6497-43BA-BB09-4FBB0A82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8F69BF-220B-4CB0-9708-F6B3A532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8EE343-E741-44AE-85C3-9DDB484B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BFB2F-108C-4A9F-8732-8694F464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88B29A-E50A-4A0C-9E3B-E57A3484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91F612-A6F9-48EF-9AC6-99C2965B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B080E9-2E87-4FA4-85AC-A5ADB4F5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788529-AF88-4BD2-A97B-B4080D74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0F4788-D4FB-47F2-8756-1F94AFBC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AC1B9-6D70-4FFD-9088-13FB0631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4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0950A-384C-4223-B861-C854AC9B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6ED23-9F9E-4BFB-8F9F-39076AED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A8E0E8-5B1A-4345-9255-965786F0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DC643F-7F32-4BAF-856C-D6FBF7DE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94C93-2237-49C3-A7C2-FCD45EF2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38865F-08A8-4906-A4CF-79B0141D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0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9E260-8651-4E55-BFA8-5960ACD2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05D378-1F6C-47AA-A048-4C66355DC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AF4E76-8415-4427-B8B9-D63FD1A7D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F96E2-FB45-4316-B7FD-4F3CE72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CFADED-547A-4F3C-B184-8BB098E3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FEF45F-0B70-415F-9BC9-CC1CB413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0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791CFD-C98F-496C-B77B-C907B3C3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0AE557-3B6C-4DE7-9C2A-B204CF12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AFC7BB-C45F-494B-975B-644F604CE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96BB-A894-4382-B381-A2AA9CBECF44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B6E7C-EB68-4B90-86DD-347E60B9B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00208-9B8D-4EB6-BB14-DA8741524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4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CEC527-55A3-A24F-8F9D-3265CE18C829}"/>
              </a:ext>
            </a:extLst>
          </p:cNvPr>
          <p:cNvSpPr/>
          <p:nvPr/>
        </p:nvSpPr>
        <p:spPr>
          <a:xfrm>
            <a:off x="3417227" y="3592172"/>
            <a:ext cx="51876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楊延齡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hayato655169@gmail.com</a:t>
            </a: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8/11</a:t>
            </a:r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/2020</a:t>
            </a:r>
            <a:r>
              <a:rPr lang="zh-TW" altLang="zh-TW" sz="3600" dirty="0">
                <a:effectLst/>
              </a:rPr>
              <a:t> </a:t>
            </a:r>
            <a:endParaRPr lang="zh-TW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95301C-7C6D-DC47-AB5B-522E89DD5F1A}"/>
              </a:ext>
            </a:extLst>
          </p:cNvPr>
          <p:cNvSpPr/>
          <p:nvPr/>
        </p:nvSpPr>
        <p:spPr>
          <a:xfrm>
            <a:off x="1" y="621325"/>
            <a:ext cx="12192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(IV)</a:t>
            </a:r>
            <a:endParaRPr kumimoji="1"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7392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4494A3-3AFE-4B12-B45D-AB486D9897B8}"/>
              </a:ext>
            </a:extLst>
          </p:cNvPr>
          <p:cNvSpPr/>
          <p:nvPr/>
        </p:nvSpPr>
        <p:spPr>
          <a:xfrm>
            <a:off x="4922271" y="1320297"/>
            <a:ext cx="1477753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(10,14)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78BE8F-5E25-4924-9008-579627CBD8F1}"/>
              </a:ext>
            </a:extLst>
          </p:cNvPr>
          <p:cNvSpPr txBox="1"/>
          <p:nvPr/>
        </p:nvSpPr>
        <p:spPr>
          <a:xfrm>
            <a:off x="4779022" y="6092061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shape = (N-19, 10, 14)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7AAF4B-29D4-43CE-8FFD-53C2D21AE103}"/>
              </a:ext>
            </a:extLst>
          </p:cNvPr>
          <p:cNvSpPr txBox="1"/>
          <p:nvPr/>
        </p:nvSpPr>
        <p:spPr>
          <a:xfrm>
            <a:off x="4092606" y="3305799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83488F-3021-4448-9B88-1C33E1B2D190}"/>
              </a:ext>
            </a:extLst>
          </p:cNvPr>
          <p:cNvSpPr/>
          <p:nvPr/>
        </p:nvSpPr>
        <p:spPr>
          <a:xfrm>
            <a:off x="4922271" y="3307762"/>
            <a:ext cx="1477754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y_train[0]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890408-3E20-4FEF-AE0F-E9D7E7186457}"/>
              </a:ext>
            </a:extLst>
          </p:cNvPr>
          <p:cNvSpPr/>
          <p:nvPr/>
        </p:nvSpPr>
        <p:spPr>
          <a:xfrm>
            <a:off x="7431002" y="1288472"/>
            <a:ext cx="1474831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(10,14)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9AEF54-3635-4876-8E73-7F293E9150CA}"/>
              </a:ext>
            </a:extLst>
          </p:cNvPr>
          <p:cNvSpPr txBox="1"/>
          <p:nvPr/>
        </p:nvSpPr>
        <p:spPr>
          <a:xfrm>
            <a:off x="6653745" y="327397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F202B6-270C-46AA-BD96-7EF23377F633}"/>
              </a:ext>
            </a:extLst>
          </p:cNvPr>
          <p:cNvSpPr/>
          <p:nvPr/>
        </p:nvSpPr>
        <p:spPr>
          <a:xfrm>
            <a:off x="7434933" y="3275938"/>
            <a:ext cx="1470899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y_train[1]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(10,1)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05C23C5-E81E-4651-AF7D-BDCE7B2F9845}"/>
              </a:ext>
            </a:extLst>
          </p:cNvPr>
          <p:cNvSpPr/>
          <p:nvPr/>
        </p:nvSpPr>
        <p:spPr>
          <a:xfrm rot="13802295">
            <a:off x="9241930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418A406-04B0-4EA0-8423-CB2E679B6856}"/>
              </a:ext>
            </a:extLst>
          </p:cNvPr>
          <p:cNvSpPr/>
          <p:nvPr/>
        </p:nvSpPr>
        <p:spPr>
          <a:xfrm rot="13802295">
            <a:off x="9490507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31954C-87EA-4992-BF8A-A733CFFDCBE5}"/>
              </a:ext>
            </a:extLst>
          </p:cNvPr>
          <p:cNvSpPr/>
          <p:nvPr/>
        </p:nvSpPr>
        <p:spPr>
          <a:xfrm rot="13802295">
            <a:off x="8993351" y="3595999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978359-DC59-456E-9DA6-5EBCE1E9AC03}"/>
              </a:ext>
            </a:extLst>
          </p:cNvPr>
          <p:cNvSpPr/>
          <p:nvPr/>
        </p:nvSpPr>
        <p:spPr>
          <a:xfrm>
            <a:off x="10485786" y="1288473"/>
            <a:ext cx="1477755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(10,14)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3FF5475-2E43-40D6-B0B9-584D90C2CE66}"/>
              </a:ext>
            </a:extLst>
          </p:cNvPr>
          <p:cNvSpPr txBox="1"/>
          <p:nvPr/>
        </p:nvSpPr>
        <p:spPr>
          <a:xfrm>
            <a:off x="9541308" y="327397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6B97B4-02D4-4FF3-AE5C-AFE4D1B27C17}"/>
              </a:ext>
            </a:extLst>
          </p:cNvPr>
          <p:cNvSpPr/>
          <p:nvPr/>
        </p:nvSpPr>
        <p:spPr>
          <a:xfrm>
            <a:off x="10485786" y="3275938"/>
            <a:ext cx="1477756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(10,1)</a:t>
            </a: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3573365-1653-4B9F-9283-172DFC6F4F51}"/>
              </a:ext>
            </a:extLst>
          </p:cNvPr>
          <p:cNvSpPr/>
          <p:nvPr/>
        </p:nvSpPr>
        <p:spPr>
          <a:xfrm rot="16200000">
            <a:off x="8162241" y="1943016"/>
            <a:ext cx="561329" cy="7041271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CD9CD2-D497-4408-A363-991A4EF50462}"/>
              </a:ext>
            </a:extLst>
          </p:cNvPr>
          <p:cNvCxnSpPr>
            <a:cxnSpLocks/>
          </p:cNvCxnSpPr>
          <p:nvPr/>
        </p:nvCxnSpPr>
        <p:spPr>
          <a:xfrm flipV="1">
            <a:off x="5477757" y="2597036"/>
            <a:ext cx="369454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5F28632-94C7-47A3-B990-8A822AEB8739}"/>
              </a:ext>
            </a:extLst>
          </p:cNvPr>
          <p:cNvSpPr txBox="1"/>
          <p:nvPr/>
        </p:nvSpPr>
        <p:spPr>
          <a:xfrm>
            <a:off x="4899147" y="292392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B558C4-4547-4CD5-9892-6816462E5F53}"/>
              </a:ext>
            </a:extLst>
          </p:cNvPr>
          <p:cNvCxnSpPr>
            <a:cxnSpLocks/>
          </p:cNvCxnSpPr>
          <p:nvPr/>
        </p:nvCxnSpPr>
        <p:spPr>
          <a:xfrm flipH="1" flipV="1">
            <a:off x="6143595" y="2597036"/>
            <a:ext cx="155048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FF46FAB-2021-466D-825F-969E7517E08E}"/>
              </a:ext>
            </a:extLst>
          </p:cNvPr>
          <p:cNvSpPr txBox="1"/>
          <p:nvPr/>
        </p:nvSpPr>
        <p:spPr>
          <a:xfrm>
            <a:off x="5779911" y="292392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5B753D-72DC-4292-9F35-36FBD28FFA27}"/>
              </a:ext>
            </a:extLst>
          </p:cNvPr>
          <p:cNvSpPr txBox="1"/>
          <p:nvPr/>
        </p:nvSpPr>
        <p:spPr>
          <a:xfrm>
            <a:off x="8350231" y="6097368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shape = (N-19, 10, 1)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7FC21A-B606-48E7-908F-FEEE46537F41}"/>
              </a:ext>
            </a:extLst>
          </p:cNvPr>
          <p:cNvGrpSpPr/>
          <p:nvPr/>
        </p:nvGrpSpPr>
        <p:grpSpPr>
          <a:xfrm>
            <a:off x="142446" y="2608397"/>
            <a:ext cx="3411432" cy="2576944"/>
            <a:chOff x="4597529" y="3731491"/>
            <a:chExt cx="3694257" cy="257694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829B25AA-D916-46AF-BC89-ED3B6DBC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711" y="3769151"/>
              <a:ext cx="3648075" cy="2533650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B22D57-623E-4C36-BDA7-743CB59C066C}"/>
                </a:ext>
              </a:extLst>
            </p:cNvPr>
            <p:cNvSpPr/>
            <p:nvPr/>
          </p:nvSpPr>
          <p:spPr>
            <a:xfrm>
              <a:off x="4597529" y="3731491"/>
              <a:ext cx="3694257" cy="25769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 </a:t>
              </a:r>
              <a:endParaRPr kumimoji="1" lang="zh-TW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EB882A2-E9C5-4818-92EA-0ED52C2FD4DE}"/>
              </a:ext>
            </a:extLst>
          </p:cNvPr>
          <p:cNvSpPr/>
          <p:nvPr/>
        </p:nvSpPr>
        <p:spPr>
          <a:xfrm>
            <a:off x="971483" y="3112407"/>
            <a:ext cx="703458" cy="127461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9F747F4-74DC-451A-8A81-57F6D1A667AD}"/>
              </a:ext>
            </a:extLst>
          </p:cNvPr>
          <p:cNvSpPr/>
          <p:nvPr/>
        </p:nvSpPr>
        <p:spPr>
          <a:xfrm>
            <a:off x="1789205" y="3112407"/>
            <a:ext cx="762680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F19D97-BE19-4882-A4A2-99339A1A1D5F}"/>
              </a:ext>
            </a:extLst>
          </p:cNvPr>
          <p:cNvSpPr txBox="1"/>
          <p:nvPr/>
        </p:nvSpPr>
        <p:spPr>
          <a:xfrm>
            <a:off x="583679" y="434413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FCC253B-B6CB-4016-9FE4-5D58661F8B70}"/>
              </a:ext>
            </a:extLst>
          </p:cNvPr>
          <p:cNvSpPr txBox="1"/>
          <p:nvPr/>
        </p:nvSpPr>
        <p:spPr>
          <a:xfrm>
            <a:off x="1661695" y="4338503"/>
            <a:ext cx="739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t=11</a:t>
            </a:r>
            <a:endParaRPr lang="zh-TW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號: 向上 51">
            <a:extLst>
              <a:ext uri="{FF2B5EF4-FFF2-40B4-BE49-F238E27FC236}">
                <a16:creationId xmlns:a16="http://schemas.microsoft.com/office/drawing/2014/main" id="{8618F6E3-5CE6-4876-9E27-0416962A042C}"/>
              </a:ext>
            </a:extLst>
          </p:cNvPr>
          <p:cNvSpPr/>
          <p:nvPr/>
        </p:nvSpPr>
        <p:spPr>
          <a:xfrm rot="5400000">
            <a:off x="3443404" y="3635793"/>
            <a:ext cx="631596" cy="55417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38545F-0339-4C25-B4A4-7EF9092896FB}"/>
              </a:ext>
            </a:extLst>
          </p:cNvPr>
          <p:cNvSpPr/>
          <p:nvPr/>
        </p:nvSpPr>
        <p:spPr>
          <a:xfrm>
            <a:off x="4036292" y="1143701"/>
            <a:ext cx="8046750" cy="553419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939366-8C68-4751-B7FA-E793977C6617}"/>
              </a:ext>
            </a:extLst>
          </p:cNvPr>
          <p:cNvSpPr/>
          <p:nvPr/>
        </p:nvSpPr>
        <p:spPr>
          <a:xfrm>
            <a:off x="972702" y="273925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6EB4BE1-340E-4C3C-B3EE-2C750A6D41D4}"/>
              </a:ext>
            </a:extLst>
          </p:cNvPr>
          <p:cNvSpPr txBox="1"/>
          <p:nvPr/>
        </p:nvSpPr>
        <p:spPr>
          <a:xfrm>
            <a:off x="1045479" y="4349649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t=10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0618D3B-33E4-4F27-8D76-BF77952435E2}"/>
              </a:ext>
            </a:extLst>
          </p:cNvPr>
          <p:cNvSpPr txBox="1"/>
          <p:nvPr/>
        </p:nvSpPr>
        <p:spPr>
          <a:xfrm>
            <a:off x="2272646" y="434592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t=20</a:t>
            </a:r>
            <a:endParaRPr lang="zh-TW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B6408AF-BF13-46F5-917F-0F2F935B0ED6}"/>
              </a:ext>
            </a:extLst>
          </p:cNvPr>
          <p:cNvSpPr txBox="1"/>
          <p:nvPr/>
        </p:nvSpPr>
        <p:spPr>
          <a:xfrm>
            <a:off x="4218943" y="13029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56A4AD-62F8-45E8-A396-F680CE81E982}"/>
              </a:ext>
            </a:extLst>
          </p:cNvPr>
          <p:cNvSpPr txBox="1"/>
          <p:nvPr/>
        </p:nvSpPr>
        <p:spPr>
          <a:xfrm>
            <a:off x="4089405" y="290481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32A7CC1-4125-4231-B5ED-946EBC3BAAC8}"/>
              </a:ext>
            </a:extLst>
          </p:cNvPr>
          <p:cNvSpPr txBox="1"/>
          <p:nvPr/>
        </p:nvSpPr>
        <p:spPr>
          <a:xfrm>
            <a:off x="6764725" y="12710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C21BC70-8A2B-4706-BBE0-4B84CD30C79D}"/>
              </a:ext>
            </a:extLst>
          </p:cNvPr>
          <p:cNvSpPr txBox="1"/>
          <p:nvPr/>
        </p:nvSpPr>
        <p:spPr>
          <a:xfrm>
            <a:off x="6655706" y="2872992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B09AB5-9776-416B-9922-7755A4049594}"/>
              </a:ext>
            </a:extLst>
          </p:cNvPr>
          <p:cNvSpPr txBox="1"/>
          <p:nvPr/>
        </p:nvSpPr>
        <p:spPr>
          <a:xfrm>
            <a:off x="9425891" y="1271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N-19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71112AB-B68A-4F50-8609-35C80967B4B6}"/>
              </a:ext>
            </a:extLst>
          </p:cNvPr>
          <p:cNvSpPr txBox="1"/>
          <p:nvPr/>
        </p:nvSpPr>
        <p:spPr>
          <a:xfrm>
            <a:off x="9421002" y="28729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15E28D5-9856-44AE-B42E-F38AF6832EE7}"/>
              </a:ext>
            </a:extLst>
          </p:cNvPr>
          <p:cNvSpPr txBox="1"/>
          <p:nvPr/>
        </p:nvSpPr>
        <p:spPr>
          <a:xfrm>
            <a:off x="4103527" y="467056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FC4C33D-1421-4ADC-8720-519067EF7C2F}"/>
              </a:ext>
            </a:extLst>
          </p:cNvPr>
          <p:cNvSpPr txBox="1"/>
          <p:nvPr/>
        </p:nvSpPr>
        <p:spPr>
          <a:xfrm>
            <a:off x="6661351" y="46387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4413B35-C0B7-4273-BB6B-1DDEF7E9C0A7}"/>
              </a:ext>
            </a:extLst>
          </p:cNvPr>
          <p:cNvSpPr txBox="1"/>
          <p:nvPr/>
        </p:nvSpPr>
        <p:spPr>
          <a:xfrm>
            <a:off x="9691978" y="46387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5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4494A3-3AFE-4B12-B45D-AB486D9897B8}"/>
              </a:ext>
            </a:extLst>
          </p:cNvPr>
          <p:cNvSpPr/>
          <p:nvPr/>
        </p:nvSpPr>
        <p:spPr>
          <a:xfrm>
            <a:off x="2768619" y="1272171"/>
            <a:ext cx="1477753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(a,14)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78BE8F-5E25-4924-9008-579627CBD8F1}"/>
              </a:ext>
            </a:extLst>
          </p:cNvPr>
          <p:cNvSpPr txBox="1"/>
          <p:nvPr/>
        </p:nvSpPr>
        <p:spPr>
          <a:xfrm>
            <a:off x="5589702" y="6043935"/>
            <a:ext cx="139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data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83488F-3021-4448-9B88-1C33E1B2D190}"/>
              </a:ext>
            </a:extLst>
          </p:cNvPr>
          <p:cNvSpPr/>
          <p:nvPr/>
        </p:nvSpPr>
        <p:spPr>
          <a:xfrm>
            <a:off x="2768619" y="3259636"/>
            <a:ext cx="1477754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y_train[0]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(b,1)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890408-3E20-4FEF-AE0F-E9D7E7186457}"/>
              </a:ext>
            </a:extLst>
          </p:cNvPr>
          <p:cNvSpPr/>
          <p:nvPr/>
        </p:nvSpPr>
        <p:spPr>
          <a:xfrm>
            <a:off x="5277350" y="1240346"/>
            <a:ext cx="1474831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(a,14)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F202B6-270C-46AA-BD96-7EF23377F633}"/>
              </a:ext>
            </a:extLst>
          </p:cNvPr>
          <p:cNvSpPr/>
          <p:nvPr/>
        </p:nvSpPr>
        <p:spPr>
          <a:xfrm>
            <a:off x="5281281" y="3227812"/>
            <a:ext cx="1470899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y_train[1]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(b,1)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05C23C5-E81E-4651-AF7D-BDCE7B2F9845}"/>
              </a:ext>
            </a:extLst>
          </p:cNvPr>
          <p:cNvSpPr/>
          <p:nvPr/>
        </p:nvSpPr>
        <p:spPr>
          <a:xfrm rot="13802295">
            <a:off x="7464533" y="3149407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418A406-04B0-4EA0-8423-CB2E679B6856}"/>
              </a:ext>
            </a:extLst>
          </p:cNvPr>
          <p:cNvSpPr/>
          <p:nvPr/>
        </p:nvSpPr>
        <p:spPr>
          <a:xfrm rot="13802295">
            <a:off x="7713110" y="3149407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31954C-87EA-4992-BF8A-A733CFFDCBE5}"/>
              </a:ext>
            </a:extLst>
          </p:cNvPr>
          <p:cNvSpPr/>
          <p:nvPr/>
        </p:nvSpPr>
        <p:spPr>
          <a:xfrm rot="13802295">
            <a:off x="7215954" y="3149406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978359-DC59-456E-9DA6-5EBCE1E9AC03}"/>
              </a:ext>
            </a:extLst>
          </p:cNvPr>
          <p:cNvSpPr/>
          <p:nvPr/>
        </p:nvSpPr>
        <p:spPr>
          <a:xfrm>
            <a:off x="8332134" y="1240347"/>
            <a:ext cx="1477755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[N-x]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(a,14)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6B97B4-02D4-4FF3-AE5C-AFE4D1B27C17}"/>
              </a:ext>
            </a:extLst>
          </p:cNvPr>
          <p:cNvSpPr/>
          <p:nvPr/>
        </p:nvSpPr>
        <p:spPr>
          <a:xfrm>
            <a:off x="8332134" y="3227812"/>
            <a:ext cx="1477756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(b,1)</a:t>
            </a: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3573365-1653-4B9F-9283-172DFC6F4F51}"/>
              </a:ext>
            </a:extLst>
          </p:cNvPr>
          <p:cNvSpPr/>
          <p:nvPr/>
        </p:nvSpPr>
        <p:spPr>
          <a:xfrm rot="16200000">
            <a:off x="6008589" y="1894890"/>
            <a:ext cx="561329" cy="7041271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08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>
            <a:extLst>
              <a:ext uri="{FF2B5EF4-FFF2-40B4-BE49-F238E27FC236}">
                <a16:creationId xmlns:a16="http://schemas.microsoft.com/office/drawing/2014/main" id="{93AF3BEF-FB6C-1547-8ECF-0D925A670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5" t="5061" b="12023"/>
          <a:stretch/>
        </p:blipFill>
        <p:spPr>
          <a:xfrm>
            <a:off x="4041809" y="833525"/>
            <a:ext cx="1333008" cy="1234594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231DBD5A-75B5-8C40-A426-FA1F5EC86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r="41148" b="12023"/>
          <a:stretch/>
        </p:blipFill>
        <p:spPr>
          <a:xfrm>
            <a:off x="6960745" y="5520272"/>
            <a:ext cx="1346679" cy="12345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Model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BA55EF-5FAC-4163-BF45-CEDC39476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b="12023"/>
          <a:stretch/>
        </p:blipFill>
        <p:spPr>
          <a:xfrm>
            <a:off x="1312358" y="2900493"/>
            <a:ext cx="2518113" cy="16579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24C6F9-4CB7-4300-8BFF-8979764CC2C4}"/>
              </a:ext>
            </a:extLst>
          </p:cNvPr>
          <p:cNvSpPr/>
          <p:nvPr/>
        </p:nvSpPr>
        <p:spPr>
          <a:xfrm>
            <a:off x="4786571" y="3501211"/>
            <a:ext cx="1710727" cy="641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37BE3F-16CC-4998-961A-F32ED3148661}"/>
              </a:ext>
            </a:extLst>
          </p:cNvPr>
          <p:cNvSpPr/>
          <p:nvPr/>
        </p:nvSpPr>
        <p:spPr>
          <a:xfrm>
            <a:off x="6754637" y="3501211"/>
            <a:ext cx="1710727" cy="641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013F08-7779-4BB0-868D-E09399381CC1}"/>
              </a:ext>
            </a:extLst>
          </p:cNvPr>
          <p:cNvSpPr/>
          <p:nvPr/>
        </p:nvSpPr>
        <p:spPr>
          <a:xfrm>
            <a:off x="8722703" y="3501211"/>
            <a:ext cx="1710727" cy="641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918AD33C-F2D6-480F-9D41-D252B04BFD36}"/>
              </a:ext>
            </a:extLst>
          </p:cNvPr>
          <p:cNvSpPr/>
          <p:nvPr/>
        </p:nvSpPr>
        <p:spPr>
          <a:xfrm>
            <a:off x="5184734" y="43740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45A65D0-E033-423A-9E6F-0973F776A029}"/>
              </a:ext>
            </a:extLst>
          </p:cNvPr>
          <p:cNvSpPr/>
          <p:nvPr/>
        </p:nvSpPr>
        <p:spPr>
          <a:xfrm>
            <a:off x="5184734" y="2341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5D454AC-4458-4B6F-845A-D3CB4AB009D5}"/>
              </a:ext>
            </a:extLst>
          </p:cNvPr>
          <p:cNvSpPr/>
          <p:nvPr/>
        </p:nvSpPr>
        <p:spPr>
          <a:xfrm>
            <a:off x="7152800" y="2341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94C85E3-F8B5-460D-8806-27B268D7426C}"/>
              </a:ext>
            </a:extLst>
          </p:cNvPr>
          <p:cNvSpPr/>
          <p:nvPr/>
        </p:nvSpPr>
        <p:spPr>
          <a:xfrm>
            <a:off x="7152800" y="43740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276C3C1-12BC-457E-9BE4-B0134C4CF876}"/>
              </a:ext>
            </a:extLst>
          </p:cNvPr>
          <p:cNvSpPr/>
          <p:nvPr/>
        </p:nvSpPr>
        <p:spPr>
          <a:xfrm>
            <a:off x="9119776" y="43740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6FFD23C-4EC1-4F43-8CA6-35AA99F94953}"/>
              </a:ext>
            </a:extLst>
          </p:cNvPr>
          <p:cNvSpPr/>
          <p:nvPr/>
        </p:nvSpPr>
        <p:spPr>
          <a:xfrm>
            <a:off x="9119776" y="2341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5CB10-468D-487D-BF4A-8F336514FEB4}"/>
              </a:ext>
            </a:extLst>
          </p:cNvPr>
          <p:cNvSpPr/>
          <p:nvPr/>
        </p:nvSpPr>
        <p:spPr>
          <a:xfrm>
            <a:off x="1302087" y="2945096"/>
            <a:ext cx="1320798" cy="161333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537A65-5EFF-4562-8D7B-E61A9C8199A0}"/>
              </a:ext>
            </a:extLst>
          </p:cNvPr>
          <p:cNvSpPr/>
          <p:nvPr/>
        </p:nvSpPr>
        <p:spPr>
          <a:xfrm>
            <a:off x="6960745" y="5520274"/>
            <a:ext cx="1374508" cy="12345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箭號: 向上 20">
            <a:extLst>
              <a:ext uri="{FF2B5EF4-FFF2-40B4-BE49-F238E27FC236}">
                <a16:creationId xmlns:a16="http://schemas.microsoft.com/office/drawing/2014/main" id="{DFB7EF5A-7344-4B24-AB5C-9281089BC7A1}"/>
              </a:ext>
            </a:extLst>
          </p:cNvPr>
          <p:cNvSpPr/>
          <p:nvPr/>
        </p:nvSpPr>
        <p:spPr>
          <a:xfrm>
            <a:off x="5425214" y="3128990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D5C4F82F-7E55-44BC-9781-36810D545CA0}"/>
              </a:ext>
            </a:extLst>
          </p:cNvPr>
          <p:cNvSpPr/>
          <p:nvPr/>
        </p:nvSpPr>
        <p:spPr>
          <a:xfrm>
            <a:off x="5425214" y="4021393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99F292F1-51D6-48CD-AEA6-3FC565DB5000}"/>
              </a:ext>
            </a:extLst>
          </p:cNvPr>
          <p:cNvSpPr/>
          <p:nvPr/>
        </p:nvSpPr>
        <p:spPr>
          <a:xfrm>
            <a:off x="7396060" y="3128990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上 23">
            <a:extLst>
              <a:ext uri="{FF2B5EF4-FFF2-40B4-BE49-F238E27FC236}">
                <a16:creationId xmlns:a16="http://schemas.microsoft.com/office/drawing/2014/main" id="{E224D416-04E4-411F-B106-FAB8DF95B3BF}"/>
              </a:ext>
            </a:extLst>
          </p:cNvPr>
          <p:cNvSpPr/>
          <p:nvPr/>
        </p:nvSpPr>
        <p:spPr>
          <a:xfrm>
            <a:off x="7396060" y="4021393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箭號: 向上 24">
            <a:extLst>
              <a:ext uri="{FF2B5EF4-FFF2-40B4-BE49-F238E27FC236}">
                <a16:creationId xmlns:a16="http://schemas.microsoft.com/office/drawing/2014/main" id="{E831CBD4-C337-4F0D-A60D-75C5620E9E16}"/>
              </a:ext>
            </a:extLst>
          </p:cNvPr>
          <p:cNvSpPr/>
          <p:nvPr/>
        </p:nvSpPr>
        <p:spPr>
          <a:xfrm>
            <a:off x="9368313" y="3128990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箭號: 向上 25">
            <a:extLst>
              <a:ext uri="{FF2B5EF4-FFF2-40B4-BE49-F238E27FC236}">
                <a16:creationId xmlns:a16="http://schemas.microsoft.com/office/drawing/2014/main" id="{97C5FFCB-A01A-44E1-A478-27F49BFE8C03}"/>
              </a:ext>
            </a:extLst>
          </p:cNvPr>
          <p:cNvSpPr/>
          <p:nvPr/>
        </p:nvSpPr>
        <p:spPr>
          <a:xfrm>
            <a:off x="9368313" y="4021393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上 26">
            <a:extLst>
              <a:ext uri="{FF2B5EF4-FFF2-40B4-BE49-F238E27FC236}">
                <a16:creationId xmlns:a16="http://schemas.microsoft.com/office/drawing/2014/main" id="{8633ABCC-C69F-45DD-B1BD-AA10407C28D2}"/>
              </a:ext>
            </a:extLst>
          </p:cNvPr>
          <p:cNvSpPr/>
          <p:nvPr/>
        </p:nvSpPr>
        <p:spPr>
          <a:xfrm rot="5400000">
            <a:off x="6452212" y="3582462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9AB178AA-6667-4733-B288-D17164D95BB3}"/>
              </a:ext>
            </a:extLst>
          </p:cNvPr>
          <p:cNvSpPr/>
          <p:nvPr/>
        </p:nvSpPr>
        <p:spPr>
          <a:xfrm rot="5400000">
            <a:off x="8355285" y="3582463"/>
            <a:ext cx="433440" cy="473503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46DCA1D-6F8A-4E89-9847-DF80CA150A5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962486" y="4558434"/>
            <a:ext cx="4945900" cy="15809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6450856-7655-4257-9294-49762A689BD5}"/>
              </a:ext>
            </a:extLst>
          </p:cNvPr>
          <p:cNvSpPr/>
          <p:nvPr/>
        </p:nvSpPr>
        <p:spPr>
          <a:xfrm>
            <a:off x="6988931" y="5793026"/>
            <a:ext cx="380841" cy="873465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EA66EE3-176E-4E12-8D89-98D36BDB07B9}"/>
              </a:ext>
            </a:extLst>
          </p:cNvPr>
          <p:cNvCxnSpPr>
            <a:cxnSpLocks/>
            <a:stCxn id="36" idx="0"/>
            <a:endCxn id="2" idx="4"/>
          </p:cNvCxnSpPr>
          <p:nvPr/>
        </p:nvCxnSpPr>
        <p:spPr>
          <a:xfrm flipH="1" flipV="1">
            <a:off x="5641934" y="5288454"/>
            <a:ext cx="1537418" cy="50457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5F50E20-C742-44BF-8471-50F4704C7C73}"/>
              </a:ext>
            </a:extLst>
          </p:cNvPr>
          <p:cNvSpPr/>
          <p:nvPr/>
        </p:nvSpPr>
        <p:spPr>
          <a:xfrm>
            <a:off x="7436138" y="5793025"/>
            <a:ext cx="361978" cy="873465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436026B-34C0-49CC-9657-C229AF02AA63}"/>
              </a:ext>
            </a:extLst>
          </p:cNvPr>
          <p:cNvCxnSpPr>
            <a:cxnSpLocks/>
            <a:stCxn id="40" idx="0"/>
            <a:endCxn id="12" idx="4"/>
          </p:cNvCxnSpPr>
          <p:nvPr/>
        </p:nvCxnSpPr>
        <p:spPr>
          <a:xfrm flipH="1" flipV="1">
            <a:off x="7610000" y="5288454"/>
            <a:ext cx="7127" cy="5045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F3EA1AB-35F5-4C28-9396-E9B5EC6ABEA7}"/>
              </a:ext>
            </a:extLst>
          </p:cNvPr>
          <p:cNvSpPr/>
          <p:nvPr/>
        </p:nvSpPr>
        <p:spPr>
          <a:xfrm>
            <a:off x="7850475" y="5793025"/>
            <a:ext cx="427074" cy="873465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6D35C1D-B9F0-44A0-8C6F-E447E4D7E2A2}"/>
              </a:ext>
            </a:extLst>
          </p:cNvPr>
          <p:cNvCxnSpPr>
            <a:cxnSpLocks/>
            <a:stCxn id="44" idx="0"/>
            <a:endCxn id="13" idx="4"/>
          </p:cNvCxnSpPr>
          <p:nvPr/>
        </p:nvCxnSpPr>
        <p:spPr>
          <a:xfrm flipV="1">
            <a:off x="8064012" y="5288454"/>
            <a:ext cx="1512964" cy="5045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948E23F-8576-E648-90F0-9E8D684909F4}"/>
              </a:ext>
            </a:extLst>
          </p:cNvPr>
          <p:cNvSpPr/>
          <p:nvPr/>
        </p:nvSpPr>
        <p:spPr>
          <a:xfrm>
            <a:off x="2668402" y="2945096"/>
            <a:ext cx="1132139" cy="161333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9D39252-F07F-BC4C-930D-43A12306DB07}"/>
              </a:ext>
            </a:extLst>
          </p:cNvPr>
          <p:cNvSpPr/>
          <p:nvPr/>
        </p:nvSpPr>
        <p:spPr>
          <a:xfrm>
            <a:off x="4007131" y="842211"/>
            <a:ext cx="1353171" cy="119902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3" name="直線單箭頭接點 32">
            <a:extLst>
              <a:ext uri="{FF2B5EF4-FFF2-40B4-BE49-F238E27FC236}">
                <a16:creationId xmlns:a16="http://schemas.microsoft.com/office/drawing/2014/main" id="{E8CF56E8-53E6-F44B-B59C-540C17D47203}"/>
              </a:ext>
            </a:extLst>
          </p:cNvPr>
          <p:cNvCxnSpPr>
            <a:cxnSpLocks/>
            <a:stCxn id="80" idx="0"/>
            <a:endCxn id="81" idx="1"/>
          </p:cNvCxnSpPr>
          <p:nvPr/>
        </p:nvCxnSpPr>
        <p:spPr>
          <a:xfrm flipV="1">
            <a:off x="3234472" y="1441724"/>
            <a:ext cx="772659" cy="15033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8CCB7C30-DD08-B543-A897-8A4465FA9609}"/>
              </a:ext>
            </a:extLst>
          </p:cNvPr>
          <p:cNvGrpSpPr/>
          <p:nvPr/>
        </p:nvGrpSpPr>
        <p:grpSpPr>
          <a:xfrm>
            <a:off x="6523684" y="854738"/>
            <a:ext cx="2248629" cy="1021733"/>
            <a:chOff x="5251622" y="1459424"/>
            <a:chExt cx="6801621" cy="4579905"/>
          </a:xfrm>
        </p:grpSpPr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B8D7A4AC-1410-BC42-AB3F-62C0A9D4FE79}"/>
                </a:ext>
              </a:extLst>
            </p:cNvPr>
            <p:cNvSpPr/>
            <p:nvPr/>
          </p:nvSpPr>
          <p:spPr>
            <a:xfrm>
              <a:off x="5273560" y="2422789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05FC0E45-8517-E048-97BF-582A00190B99}"/>
                </a:ext>
              </a:extLst>
            </p:cNvPr>
            <p:cNvSpPr/>
            <p:nvPr/>
          </p:nvSpPr>
          <p:spPr>
            <a:xfrm>
              <a:off x="5251622" y="3481570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803BD8F3-30E5-5745-91D4-94012BEFFE2E}"/>
                </a:ext>
              </a:extLst>
            </p:cNvPr>
            <p:cNvSpPr/>
            <p:nvPr/>
          </p:nvSpPr>
          <p:spPr>
            <a:xfrm>
              <a:off x="5251622" y="4540352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8D86CB0C-433F-2542-9CC0-C141B633FD39}"/>
                </a:ext>
              </a:extLst>
            </p:cNvPr>
            <p:cNvSpPr/>
            <p:nvPr/>
          </p:nvSpPr>
          <p:spPr>
            <a:xfrm>
              <a:off x="7005003" y="1459424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0FC0E759-DE32-0F49-B8AE-AACE1E85D596}"/>
                </a:ext>
              </a:extLst>
            </p:cNvPr>
            <p:cNvSpPr/>
            <p:nvPr/>
          </p:nvSpPr>
          <p:spPr>
            <a:xfrm>
              <a:off x="6983065" y="2518205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7070BC67-7467-D64E-960C-38163BBDA82A}"/>
                </a:ext>
              </a:extLst>
            </p:cNvPr>
            <p:cNvSpPr/>
            <p:nvPr/>
          </p:nvSpPr>
          <p:spPr>
            <a:xfrm>
              <a:off x="6983065" y="4314579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4E7C7F87-2763-EE4F-9E23-21F78563AA56}"/>
                </a:ext>
              </a:extLst>
            </p:cNvPr>
            <p:cNvSpPr/>
            <p:nvPr/>
          </p:nvSpPr>
          <p:spPr>
            <a:xfrm>
              <a:off x="6983065" y="5373360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DA60E9A1-642B-FC46-8D9F-3ED16449DD7D}"/>
                </a:ext>
              </a:extLst>
            </p:cNvPr>
            <p:cNvSpPr/>
            <p:nvPr/>
          </p:nvSpPr>
          <p:spPr>
            <a:xfrm>
              <a:off x="11487178" y="3148586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6AF7033D-D3F9-2C42-9191-5C743B75B639}"/>
                </a:ext>
              </a:extLst>
            </p:cNvPr>
            <p:cNvSpPr/>
            <p:nvPr/>
          </p:nvSpPr>
          <p:spPr>
            <a:xfrm>
              <a:off x="11487178" y="4207367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7" name="直線箭頭接點 14">
              <a:extLst>
                <a:ext uri="{FF2B5EF4-FFF2-40B4-BE49-F238E27FC236}">
                  <a16:creationId xmlns:a16="http://schemas.microsoft.com/office/drawing/2014/main" id="{0D453943-8F8C-5C47-8830-CDA666901750}"/>
                </a:ext>
              </a:extLst>
            </p:cNvPr>
            <p:cNvCxnSpPr>
              <a:cxnSpLocks/>
              <a:stCxn id="88" idx="6"/>
              <a:endCxn id="91" idx="2"/>
            </p:cNvCxnSpPr>
            <p:nvPr/>
          </p:nvCxnSpPr>
          <p:spPr>
            <a:xfrm flipV="1">
              <a:off x="5839625" y="1792408"/>
              <a:ext cx="1165378" cy="963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94E6E57C-613A-A844-B802-50D3772A0023}"/>
                </a:ext>
              </a:extLst>
            </p:cNvPr>
            <p:cNvSpPr/>
            <p:nvPr/>
          </p:nvSpPr>
          <p:spPr>
            <a:xfrm>
              <a:off x="9613022" y="1459424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239C1358-E1EE-B24E-8553-BC99E7567D31}"/>
                </a:ext>
              </a:extLst>
            </p:cNvPr>
            <p:cNvSpPr/>
            <p:nvPr/>
          </p:nvSpPr>
          <p:spPr>
            <a:xfrm>
              <a:off x="9591083" y="2518205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E0019885-B15B-0F4C-8B7C-9D63019265B7}"/>
                </a:ext>
              </a:extLst>
            </p:cNvPr>
            <p:cNvSpPr/>
            <p:nvPr/>
          </p:nvSpPr>
          <p:spPr>
            <a:xfrm>
              <a:off x="9591083" y="4314579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CFF2BF9-D36C-B049-910A-D5BDA9EBF57D}"/>
                </a:ext>
              </a:extLst>
            </p:cNvPr>
            <p:cNvSpPr/>
            <p:nvPr/>
          </p:nvSpPr>
          <p:spPr>
            <a:xfrm>
              <a:off x="9591083" y="5373360"/>
              <a:ext cx="566065" cy="665969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5E0F39B6-EF87-1C48-8178-549117BF1E9B}"/>
                </a:ext>
              </a:extLst>
            </p:cNvPr>
            <p:cNvSpPr/>
            <p:nvPr/>
          </p:nvSpPr>
          <p:spPr>
            <a:xfrm>
              <a:off x="7811657" y="1709162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45002501-1EEE-DB40-9B4A-D82971E5022B}"/>
                </a:ext>
              </a:extLst>
            </p:cNvPr>
            <p:cNvSpPr/>
            <p:nvPr/>
          </p:nvSpPr>
          <p:spPr>
            <a:xfrm>
              <a:off x="8164358" y="170717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57ED9CED-8FE5-4C4F-A2BA-D7DD818BB294}"/>
                </a:ext>
              </a:extLst>
            </p:cNvPr>
            <p:cNvSpPr/>
            <p:nvPr/>
          </p:nvSpPr>
          <p:spPr>
            <a:xfrm>
              <a:off x="8518748" y="1707177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A5B437A0-CC24-A54E-B797-2259B5367DCC}"/>
                </a:ext>
              </a:extLst>
            </p:cNvPr>
            <p:cNvSpPr/>
            <p:nvPr/>
          </p:nvSpPr>
          <p:spPr>
            <a:xfrm>
              <a:off x="8871449" y="170717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553200F9-161F-B14E-98E5-87E4CE0110BD}"/>
                </a:ext>
              </a:extLst>
            </p:cNvPr>
            <p:cNvSpPr/>
            <p:nvPr/>
          </p:nvSpPr>
          <p:spPr>
            <a:xfrm>
              <a:off x="9221981" y="170717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62ADE73A-2098-0A4A-A2DA-299FC2775587}"/>
                </a:ext>
              </a:extLst>
            </p:cNvPr>
            <p:cNvSpPr/>
            <p:nvPr/>
          </p:nvSpPr>
          <p:spPr>
            <a:xfrm>
              <a:off x="7810820" y="2763441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7098DD41-12B1-9F43-A70C-CE888C518D58}"/>
                </a:ext>
              </a:extLst>
            </p:cNvPr>
            <p:cNvSpPr/>
            <p:nvPr/>
          </p:nvSpPr>
          <p:spPr>
            <a:xfrm>
              <a:off x="8163521" y="276145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CF1A4A11-6389-A642-9FB8-701911855D63}"/>
                </a:ext>
              </a:extLst>
            </p:cNvPr>
            <p:cNvSpPr/>
            <p:nvPr/>
          </p:nvSpPr>
          <p:spPr>
            <a:xfrm>
              <a:off x="8517910" y="276145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C042B479-2F46-CF4F-8C99-E1BF0FCC8FCC}"/>
                </a:ext>
              </a:extLst>
            </p:cNvPr>
            <p:cNvSpPr/>
            <p:nvPr/>
          </p:nvSpPr>
          <p:spPr>
            <a:xfrm>
              <a:off x="8870611" y="276145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2880A789-773B-1F4B-BA1C-9D557E3CBC2D}"/>
                </a:ext>
              </a:extLst>
            </p:cNvPr>
            <p:cNvSpPr/>
            <p:nvPr/>
          </p:nvSpPr>
          <p:spPr>
            <a:xfrm>
              <a:off x="9221143" y="276145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C4B1F691-E9ED-0847-A87B-CB2E3124612A}"/>
                </a:ext>
              </a:extLst>
            </p:cNvPr>
            <p:cNvSpPr/>
            <p:nvPr/>
          </p:nvSpPr>
          <p:spPr>
            <a:xfrm>
              <a:off x="7810820" y="4542337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05DDAF40-4792-F547-91E3-85672C723492}"/>
                </a:ext>
              </a:extLst>
            </p:cNvPr>
            <p:cNvSpPr/>
            <p:nvPr/>
          </p:nvSpPr>
          <p:spPr>
            <a:xfrm>
              <a:off x="8163521" y="4540352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EFD01DDB-36B6-1349-8D81-38CFA96C224D}"/>
                </a:ext>
              </a:extLst>
            </p:cNvPr>
            <p:cNvSpPr/>
            <p:nvPr/>
          </p:nvSpPr>
          <p:spPr>
            <a:xfrm>
              <a:off x="8517910" y="4540352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E5181157-2175-CE4A-9969-EA570E1CC910}"/>
                </a:ext>
              </a:extLst>
            </p:cNvPr>
            <p:cNvSpPr/>
            <p:nvPr/>
          </p:nvSpPr>
          <p:spPr>
            <a:xfrm>
              <a:off x="8870611" y="4540352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002990FF-B8A0-8749-B1E8-0F4F33D02A17}"/>
                </a:ext>
              </a:extLst>
            </p:cNvPr>
            <p:cNvSpPr/>
            <p:nvPr/>
          </p:nvSpPr>
          <p:spPr>
            <a:xfrm>
              <a:off x="9221143" y="4540352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7A369A0E-120A-424C-B8CD-2B0D3CB30E86}"/>
                </a:ext>
              </a:extLst>
            </p:cNvPr>
            <p:cNvSpPr/>
            <p:nvPr/>
          </p:nvSpPr>
          <p:spPr>
            <a:xfrm>
              <a:off x="7810820" y="5675092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2DAED645-F3C8-DF46-BF54-245A40B50C84}"/>
                </a:ext>
              </a:extLst>
            </p:cNvPr>
            <p:cNvSpPr/>
            <p:nvPr/>
          </p:nvSpPr>
          <p:spPr>
            <a:xfrm>
              <a:off x="8163521" y="567310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AB281D1E-4A2D-6F46-8011-373058A46481}"/>
                </a:ext>
              </a:extLst>
            </p:cNvPr>
            <p:cNvSpPr/>
            <p:nvPr/>
          </p:nvSpPr>
          <p:spPr>
            <a:xfrm>
              <a:off x="8517910" y="5673107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0712EA1-7A45-614B-8AA9-FB4D18E39C40}"/>
                </a:ext>
              </a:extLst>
            </p:cNvPr>
            <p:cNvSpPr/>
            <p:nvPr/>
          </p:nvSpPr>
          <p:spPr>
            <a:xfrm>
              <a:off x="8870611" y="567310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E6D49F7A-D57E-C848-80D0-1ECED30DD69D}"/>
                </a:ext>
              </a:extLst>
            </p:cNvPr>
            <p:cNvSpPr/>
            <p:nvPr/>
          </p:nvSpPr>
          <p:spPr>
            <a:xfrm>
              <a:off x="9221143" y="567310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0494E253-0786-1C41-A61C-B54287DB1FBA}"/>
                </a:ext>
              </a:extLst>
            </p:cNvPr>
            <p:cNvSpPr/>
            <p:nvPr/>
          </p:nvSpPr>
          <p:spPr>
            <a:xfrm>
              <a:off x="7195340" y="336852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A477AE4A-A96F-9244-A882-AD74AF6B2833}"/>
                </a:ext>
              </a:extLst>
            </p:cNvPr>
            <p:cNvSpPr/>
            <p:nvPr/>
          </p:nvSpPr>
          <p:spPr>
            <a:xfrm>
              <a:off x="7195340" y="3689888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557E7B71-E571-0742-8774-28B4011EBEA2}"/>
                </a:ext>
              </a:extLst>
            </p:cNvPr>
            <p:cNvSpPr/>
            <p:nvPr/>
          </p:nvSpPr>
          <p:spPr>
            <a:xfrm>
              <a:off x="7195340" y="4011250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FD063A9E-2509-6B4A-B983-36839EE39E56}"/>
                </a:ext>
              </a:extLst>
            </p:cNvPr>
            <p:cNvSpPr/>
            <p:nvPr/>
          </p:nvSpPr>
          <p:spPr>
            <a:xfrm>
              <a:off x="9808780" y="3368526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6F2B682B-661E-1D45-AB4D-BF65AABF3A8F}"/>
                </a:ext>
              </a:extLst>
            </p:cNvPr>
            <p:cNvSpPr/>
            <p:nvPr/>
          </p:nvSpPr>
          <p:spPr>
            <a:xfrm>
              <a:off x="9808780" y="3689888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62044FC5-67F2-094C-870E-1AC1D8DC2AA2}"/>
                </a:ext>
              </a:extLst>
            </p:cNvPr>
            <p:cNvSpPr/>
            <p:nvPr/>
          </p:nvSpPr>
          <p:spPr>
            <a:xfrm>
              <a:off x="9808780" y="4011250"/>
              <a:ext cx="141516" cy="16649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8" name="直線箭頭接點 45">
              <a:extLst>
                <a:ext uri="{FF2B5EF4-FFF2-40B4-BE49-F238E27FC236}">
                  <a16:creationId xmlns:a16="http://schemas.microsoft.com/office/drawing/2014/main" id="{187602BB-13F6-3148-8E63-7AC6CE19E0BB}"/>
                </a:ext>
              </a:extLst>
            </p:cNvPr>
            <p:cNvCxnSpPr>
              <a:cxnSpLocks/>
              <a:stCxn id="88" idx="6"/>
              <a:endCxn id="92" idx="2"/>
            </p:cNvCxnSpPr>
            <p:nvPr/>
          </p:nvCxnSpPr>
          <p:spPr>
            <a:xfrm>
              <a:off x="5839625" y="2755774"/>
              <a:ext cx="1143440" cy="954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箭頭接點 46">
              <a:extLst>
                <a:ext uri="{FF2B5EF4-FFF2-40B4-BE49-F238E27FC236}">
                  <a16:creationId xmlns:a16="http://schemas.microsoft.com/office/drawing/2014/main" id="{09E5B269-2C47-7244-B616-C4FFAA3BB735}"/>
                </a:ext>
              </a:extLst>
            </p:cNvPr>
            <p:cNvCxnSpPr>
              <a:cxnSpLocks/>
              <a:stCxn id="88" idx="6"/>
              <a:endCxn id="93" idx="2"/>
            </p:cNvCxnSpPr>
            <p:nvPr/>
          </p:nvCxnSpPr>
          <p:spPr>
            <a:xfrm>
              <a:off x="5839625" y="2755774"/>
              <a:ext cx="1143440" cy="18917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箭頭接點 47">
              <a:extLst>
                <a:ext uri="{FF2B5EF4-FFF2-40B4-BE49-F238E27FC236}">
                  <a16:creationId xmlns:a16="http://schemas.microsoft.com/office/drawing/2014/main" id="{4085328D-CE4B-A84A-94A3-F05E06640918}"/>
                </a:ext>
              </a:extLst>
            </p:cNvPr>
            <p:cNvCxnSpPr>
              <a:cxnSpLocks/>
              <a:stCxn id="88" idx="6"/>
              <a:endCxn id="94" idx="2"/>
            </p:cNvCxnSpPr>
            <p:nvPr/>
          </p:nvCxnSpPr>
          <p:spPr>
            <a:xfrm>
              <a:off x="5839625" y="2755774"/>
              <a:ext cx="1143440" cy="2950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箭頭接點 48">
              <a:extLst>
                <a:ext uri="{FF2B5EF4-FFF2-40B4-BE49-F238E27FC236}">
                  <a16:creationId xmlns:a16="http://schemas.microsoft.com/office/drawing/2014/main" id="{446B2812-F661-2E4B-85E0-5EA6AE3E4A61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5817687" y="1792408"/>
              <a:ext cx="1187316" cy="2022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箭頭接點 49">
              <a:extLst>
                <a:ext uri="{FF2B5EF4-FFF2-40B4-BE49-F238E27FC236}">
                  <a16:creationId xmlns:a16="http://schemas.microsoft.com/office/drawing/2014/main" id="{7C6B8A00-C53B-E349-BCF3-E0F0C6A9A703}"/>
                </a:ext>
              </a:extLst>
            </p:cNvPr>
            <p:cNvCxnSpPr>
              <a:cxnSpLocks/>
              <a:stCxn id="89" idx="6"/>
              <a:endCxn id="92" idx="2"/>
            </p:cNvCxnSpPr>
            <p:nvPr/>
          </p:nvCxnSpPr>
          <p:spPr>
            <a:xfrm flipV="1">
              <a:off x="5817687" y="2851189"/>
              <a:ext cx="1165378" cy="963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箭頭接點 50">
              <a:extLst>
                <a:ext uri="{FF2B5EF4-FFF2-40B4-BE49-F238E27FC236}">
                  <a16:creationId xmlns:a16="http://schemas.microsoft.com/office/drawing/2014/main" id="{FDCE25C0-8A74-7C44-AD54-207335E81096}"/>
                </a:ext>
              </a:extLst>
            </p:cNvPr>
            <p:cNvCxnSpPr>
              <a:cxnSpLocks/>
              <a:stCxn id="89" idx="6"/>
              <a:endCxn id="94" idx="2"/>
            </p:cNvCxnSpPr>
            <p:nvPr/>
          </p:nvCxnSpPr>
          <p:spPr>
            <a:xfrm>
              <a:off x="5817687" y="3814555"/>
              <a:ext cx="1165378" cy="18917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箭頭接點 51">
              <a:extLst>
                <a:ext uri="{FF2B5EF4-FFF2-40B4-BE49-F238E27FC236}">
                  <a16:creationId xmlns:a16="http://schemas.microsoft.com/office/drawing/2014/main" id="{0282CB0E-5163-624F-A3A2-011403C866F6}"/>
                </a:ext>
              </a:extLst>
            </p:cNvPr>
            <p:cNvCxnSpPr>
              <a:cxnSpLocks/>
              <a:stCxn id="89" idx="6"/>
              <a:endCxn id="93" idx="2"/>
            </p:cNvCxnSpPr>
            <p:nvPr/>
          </p:nvCxnSpPr>
          <p:spPr>
            <a:xfrm>
              <a:off x="5817687" y="3814555"/>
              <a:ext cx="1165378" cy="8330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箭頭接點 52">
              <a:extLst>
                <a:ext uri="{FF2B5EF4-FFF2-40B4-BE49-F238E27FC236}">
                  <a16:creationId xmlns:a16="http://schemas.microsoft.com/office/drawing/2014/main" id="{BAD8BB7B-301E-324E-9209-5C48EE771D5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 flipV="1">
              <a:off x="5817687" y="1792408"/>
              <a:ext cx="1187316" cy="30809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箭頭接點 53">
              <a:extLst>
                <a:ext uri="{FF2B5EF4-FFF2-40B4-BE49-F238E27FC236}">
                  <a16:creationId xmlns:a16="http://schemas.microsoft.com/office/drawing/2014/main" id="{BD09FF2D-3552-2F49-98BF-C6D50D106347}"/>
                </a:ext>
              </a:extLst>
            </p:cNvPr>
            <p:cNvCxnSpPr>
              <a:cxnSpLocks/>
              <a:stCxn id="90" idx="6"/>
              <a:endCxn id="93" idx="2"/>
            </p:cNvCxnSpPr>
            <p:nvPr/>
          </p:nvCxnSpPr>
          <p:spPr>
            <a:xfrm flipV="1">
              <a:off x="5817687" y="4647563"/>
              <a:ext cx="1165378" cy="2257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箭頭接點 54">
              <a:extLst>
                <a:ext uri="{FF2B5EF4-FFF2-40B4-BE49-F238E27FC236}">
                  <a16:creationId xmlns:a16="http://schemas.microsoft.com/office/drawing/2014/main" id="{4A37115F-9BE0-B14C-873B-2F6FE0C60B6A}"/>
                </a:ext>
              </a:extLst>
            </p:cNvPr>
            <p:cNvCxnSpPr>
              <a:cxnSpLocks/>
              <a:stCxn id="90" idx="6"/>
              <a:endCxn id="94" idx="2"/>
            </p:cNvCxnSpPr>
            <p:nvPr/>
          </p:nvCxnSpPr>
          <p:spPr>
            <a:xfrm>
              <a:off x="5817687" y="4873336"/>
              <a:ext cx="1165378" cy="8330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箭頭接點 55">
              <a:extLst>
                <a:ext uri="{FF2B5EF4-FFF2-40B4-BE49-F238E27FC236}">
                  <a16:creationId xmlns:a16="http://schemas.microsoft.com/office/drawing/2014/main" id="{123BB401-294F-6F4B-93C5-5A42736513ED}"/>
                </a:ext>
              </a:extLst>
            </p:cNvPr>
            <p:cNvCxnSpPr>
              <a:cxnSpLocks/>
              <a:stCxn id="90" idx="6"/>
              <a:endCxn id="92" idx="2"/>
            </p:cNvCxnSpPr>
            <p:nvPr/>
          </p:nvCxnSpPr>
          <p:spPr>
            <a:xfrm flipV="1">
              <a:off x="5817687" y="2851189"/>
              <a:ext cx="1165378" cy="2022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箭頭接點 56">
              <a:extLst>
                <a:ext uri="{FF2B5EF4-FFF2-40B4-BE49-F238E27FC236}">
                  <a16:creationId xmlns:a16="http://schemas.microsoft.com/office/drawing/2014/main" id="{1B445118-4D39-6F4A-B9C3-8C2A3332D50A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839625" y="2755774"/>
              <a:ext cx="1146699" cy="10665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箭頭接點 57">
              <a:extLst>
                <a:ext uri="{FF2B5EF4-FFF2-40B4-BE49-F238E27FC236}">
                  <a16:creationId xmlns:a16="http://schemas.microsoft.com/office/drawing/2014/main" id="{236D0E70-2955-6B43-9C5A-6ED3CE0BE6C3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>
              <a:off x="5817687" y="3814555"/>
              <a:ext cx="11653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箭頭接點 58">
              <a:extLst>
                <a:ext uri="{FF2B5EF4-FFF2-40B4-BE49-F238E27FC236}">
                  <a16:creationId xmlns:a16="http://schemas.microsoft.com/office/drawing/2014/main" id="{1D0FCD65-EB72-7B4E-9AFD-687387B10C88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 flipV="1">
              <a:off x="5817687" y="3780756"/>
              <a:ext cx="1156249" cy="1092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箭頭接點 59">
              <a:extLst>
                <a:ext uri="{FF2B5EF4-FFF2-40B4-BE49-F238E27FC236}">
                  <a16:creationId xmlns:a16="http://schemas.microsoft.com/office/drawing/2014/main" id="{F7BB6A50-7CAC-2F46-9F79-DA537E8F4382}"/>
                </a:ext>
              </a:extLst>
            </p:cNvPr>
            <p:cNvCxnSpPr>
              <a:cxnSpLocks/>
              <a:stCxn id="98" idx="6"/>
              <a:endCxn id="95" idx="2"/>
            </p:cNvCxnSpPr>
            <p:nvPr/>
          </p:nvCxnSpPr>
          <p:spPr>
            <a:xfrm>
              <a:off x="10179087" y="1792408"/>
              <a:ext cx="1308091" cy="16891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箭頭接點 60">
              <a:extLst>
                <a:ext uri="{FF2B5EF4-FFF2-40B4-BE49-F238E27FC236}">
                  <a16:creationId xmlns:a16="http://schemas.microsoft.com/office/drawing/2014/main" id="{7B5409B7-2608-FC44-B483-971A030EA1B0}"/>
                </a:ext>
              </a:extLst>
            </p:cNvPr>
            <p:cNvCxnSpPr>
              <a:cxnSpLocks/>
              <a:stCxn id="98" idx="6"/>
              <a:endCxn id="96" idx="2"/>
            </p:cNvCxnSpPr>
            <p:nvPr/>
          </p:nvCxnSpPr>
          <p:spPr>
            <a:xfrm>
              <a:off x="10179087" y="1792408"/>
              <a:ext cx="1308091" cy="27479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箭頭接點 61">
              <a:extLst>
                <a:ext uri="{FF2B5EF4-FFF2-40B4-BE49-F238E27FC236}">
                  <a16:creationId xmlns:a16="http://schemas.microsoft.com/office/drawing/2014/main" id="{A6B1B0FB-0C42-A749-B1A8-076DA347ACE0}"/>
                </a:ext>
              </a:extLst>
            </p:cNvPr>
            <p:cNvCxnSpPr>
              <a:cxnSpLocks/>
              <a:stCxn id="99" idx="6"/>
              <a:endCxn id="95" idx="2"/>
            </p:cNvCxnSpPr>
            <p:nvPr/>
          </p:nvCxnSpPr>
          <p:spPr>
            <a:xfrm>
              <a:off x="10157149" y="2851189"/>
              <a:ext cx="1330029" cy="6303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箭頭接點 62">
              <a:extLst>
                <a:ext uri="{FF2B5EF4-FFF2-40B4-BE49-F238E27FC236}">
                  <a16:creationId xmlns:a16="http://schemas.microsoft.com/office/drawing/2014/main" id="{409B2336-B6E7-E54C-8CD8-771BA60E5587}"/>
                </a:ext>
              </a:extLst>
            </p:cNvPr>
            <p:cNvCxnSpPr>
              <a:cxnSpLocks/>
              <a:stCxn id="99" idx="6"/>
              <a:endCxn id="96" idx="2"/>
            </p:cNvCxnSpPr>
            <p:nvPr/>
          </p:nvCxnSpPr>
          <p:spPr>
            <a:xfrm>
              <a:off x="10157149" y="2851189"/>
              <a:ext cx="1330029" cy="16891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箭頭接點 63">
              <a:extLst>
                <a:ext uri="{FF2B5EF4-FFF2-40B4-BE49-F238E27FC236}">
                  <a16:creationId xmlns:a16="http://schemas.microsoft.com/office/drawing/2014/main" id="{C8D5F380-8FD7-BE4C-818F-5AEE89834FE0}"/>
                </a:ext>
              </a:extLst>
            </p:cNvPr>
            <p:cNvCxnSpPr>
              <a:cxnSpLocks/>
              <a:stCxn id="100" idx="6"/>
              <a:endCxn id="95" idx="2"/>
            </p:cNvCxnSpPr>
            <p:nvPr/>
          </p:nvCxnSpPr>
          <p:spPr>
            <a:xfrm flipV="1">
              <a:off x="10157149" y="3481570"/>
              <a:ext cx="1330029" cy="1165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箭頭接點 64">
              <a:extLst>
                <a:ext uri="{FF2B5EF4-FFF2-40B4-BE49-F238E27FC236}">
                  <a16:creationId xmlns:a16="http://schemas.microsoft.com/office/drawing/2014/main" id="{7C1F9E57-17CB-D742-806A-3C587B103187}"/>
                </a:ext>
              </a:extLst>
            </p:cNvPr>
            <p:cNvCxnSpPr>
              <a:cxnSpLocks/>
              <a:stCxn id="100" idx="6"/>
              <a:endCxn id="96" idx="2"/>
            </p:cNvCxnSpPr>
            <p:nvPr/>
          </p:nvCxnSpPr>
          <p:spPr>
            <a:xfrm flipV="1">
              <a:off x="10157149" y="4540352"/>
              <a:ext cx="1330029" cy="1072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箭頭接點 65">
              <a:extLst>
                <a:ext uri="{FF2B5EF4-FFF2-40B4-BE49-F238E27FC236}">
                  <a16:creationId xmlns:a16="http://schemas.microsoft.com/office/drawing/2014/main" id="{702DBBA0-CA98-A344-89EB-E0C1339BD2BE}"/>
                </a:ext>
              </a:extLst>
            </p:cNvPr>
            <p:cNvCxnSpPr>
              <a:cxnSpLocks/>
              <a:stCxn id="101" idx="6"/>
              <a:endCxn id="95" idx="2"/>
            </p:cNvCxnSpPr>
            <p:nvPr/>
          </p:nvCxnSpPr>
          <p:spPr>
            <a:xfrm flipV="1">
              <a:off x="10157149" y="3481570"/>
              <a:ext cx="1330029" cy="22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箭頭接點 66">
              <a:extLst>
                <a:ext uri="{FF2B5EF4-FFF2-40B4-BE49-F238E27FC236}">
                  <a16:creationId xmlns:a16="http://schemas.microsoft.com/office/drawing/2014/main" id="{E0D59803-AE80-4440-9945-C52CA34525B6}"/>
                </a:ext>
              </a:extLst>
            </p:cNvPr>
            <p:cNvCxnSpPr>
              <a:cxnSpLocks/>
              <a:stCxn id="101" idx="6"/>
              <a:endCxn id="96" idx="2"/>
            </p:cNvCxnSpPr>
            <p:nvPr/>
          </p:nvCxnSpPr>
          <p:spPr>
            <a:xfrm flipV="1">
              <a:off x="10157149" y="4540352"/>
              <a:ext cx="1330029" cy="1165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箭頭接點 67">
              <a:extLst>
                <a:ext uri="{FF2B5EF4-FFF2-40B4-BE49-F238E27FC236}">
                  <a16:creationId xmlns:a16="http://schemas.microsoft.com/office/drawing/2014/main" id="{DAD72F28-E01B-1445-AA86-CCF2FE68D052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10126081" y="3481570"/>
              <a:ext cx="1361097" cy="317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箭頭接點 68">
              <a:extLst>
                <a:ext uri="{FF2B5EF4-FFF2-40B4-BE49-F238E27FC236}">
                  <a16:creationId xmlns:a16="http://schemas.microsoft.com/office/drawing/2014/main" id="{4DDD1A02-AE24-5841-840B-052C6E14D331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>
              <a:off x="10135210" y="3799557"/>
              <a:ext cx="1351967" cy="740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5A3A3CDD-6CBC-3B4D-9C92-33E71B70FE15}"/>
              </a:ext>
            </a:extLst>
          </p:cNvPr>
          <p:cNvSpPr txBox="1"/>
          <p:nvPr/>
        </p:nvSpPr>
        <p:spPr>
          <a:xfrm>
            <a:off x="5257800" y="2346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57" name="箭號: 向上 20">
            <a:extLst>
              <a:ext uri="{FF2B5EF4-FFF2-40B4-BE49-F238E27FC236}">
                <a16:creationId xmlns:a16="http://schemas.microsoft.com/office/drawing/2014/main" id="{04DD5DB2-E3A7-2546-8893-B7EF63FF6402}"/>
              </a:ext>
            </a:extLst>
          </p:cNvPr>
          <p:cNvSpPr/>
          <p:nvPr/>
        </p:nvSpPr>
        <p:spPr>
          <a:xfrm rot="16200000">
            <a:off x="5679524" y="902100"/>
            <a:ext cx="433440" cy="1071877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0" name="箭號: 向上 20">
            <a:extLst>
              <a:ext uri="{FF2B5EF4-FFF2-40B4-BE49-F238E27FC236}">
                <a16:creationId xmlns:a16="http://schemas.microsoft.com/office/drawing/2014/main" id="{166ABF08-C391-1241-9EF4-9A3D9A740C15}"/>
              </a:ext>
            </a:extLst>
          </p:cNvPr>
          <p:cNvSpPr/>
          <p:nvPr/>
        </p:nvSpPr>
        <p:spPr>
          <a:xfrm rot="2405199">
            <a:off x="5826105" y="1832930"/>
            <a:ext cx="433440" cy="705626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1" name="箭號: 向上 20">
            <a:extLst>
              <a:ext uri="{FF2B5EF4-FFF2-40B4-BE49-F238E27FC236}">
                <a16:creationId xmlns:a16="http://schemas.microsoft.com/office/drawing/2014/main" id="{4D81A635-5093-2846-9B87-93ED7331795F}"/>
              </a:ext>
            </a:extLst>
          </p:cNvPr>
          <p:cNvSpPr/>
          <p:nvPr/>
        </p:nvSpPr>
        <p:spPr>
          <a:xfrm rot="19206678">
            <a:off x="8948200" y="1894483"/>
            <a:ext cx="433440" cy="668824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2" name="箭號: 向上 20">
            <a:extLst>
              <a:ext uri="{FF2B5EF4-FFF2-40B4-BE49-F238E27FC236}">
                <a16:creationId xmlns:a16="http://schemas.microsoft.com/office/drawing/2014/main" id="{EB1C3D7C-AC21-3E46-BB91-2AE57FCC4DAF}"/>
              </a:ext>
            </a:extLst>
          </p:cNvPr>
          <p:cNvSpPr/>
          <p:nvPr/>
        </p:nvSpPr>
        <p:spPr>
          <a:xfrm>
            <a:off x="7396366" y="1922208"/>
            <a:ext cx="433440" cy="500889"/>
          </a:xfrm>
          <a:prstGeom prst="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91646CF-434D-984E-87C9-C53DF7D4C728}"/>
              </a:ext>
            </a:extLst>
          </p:cNvPr>
          <p:cNvSpPr/>
          <p:nvPr/>
        </p:nvSpPr>
        <p:spPr>
          <a:xfrm>
            <a:off x="6290969" y="802518"/>
            <a:ext cx="2684589" cy="116431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21BA1701-195E-6A45-99E4-97717CF894D5}"/>
              </a:ext>
            </a:extLst>
          </p:cNvPr>
          <p:cNvSpPr txBox="1"/>
          <p:nvPr/>
        </p:nvSpPr>
        <p:spPr>
          <a:xfrm>
            <a:off x="3524024" y="552892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Many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37299CF2-E9B4-7F49-BB0B-B92DCA1349A6}"/>
              </a:ext>
            </a:extLst>
          </p:cNvPr>
          <p:cNvSpPr txBox="1"/>
          <p:nvPr/>
        </p:nvSpPr>
        <p:spPr>
          <a:xfrm>
            <a:off x="3770645" y="196143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Many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A354892-1380-C241-AF5B-901425DF47E1}"/>
              </a:ext>
            </a:extLst>
          </p:cNvPr>
          <p:cNvSpPr/>
          <p:nvPr/>
        </p:nvSpPr>
        <p:spPr>
          <a:xfrm>
            <a:off x="9051076" y="1118670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(n)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  <p:bldP spid="44" grpId="0" animBg="1"/>
      <p:bldP spid="80" grpId="0" animBg="1"/>
      <p:bldP spid="81" grpId="0" animBg="1"/>
      <p:bldP spid="157" grpId="0" animBg="1"/>
      <p:bldP spid="160" grpId="0" animBg="1"/>
      <p:bldP spid="161" grpId="0" animBg="1"/>
      <p:bldP spid="162" grpId="0" animBg="1"/>
      <p:bldP spid="163" grpId="0" animBg="1"/>
      <p:bldP spid="152" grpId="0"/>
      <p:bldP spid="154" grpId="0"/>
      <p:bldP spid="1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kumimoji="1" lang="en-US" altLang="zh-TW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One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4118B5-767F-4E23-953B-52C04E308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b="12023"/>
          <a:stretch/>
        </p:blipFill>
        <p:spPr>
          <a:xfrm>
            <a:off x="1542523" y="5149214"/>
            <a:ext cx="2518113" cy="1657940"/>
          </a:xfrm>
          <a:prstGeom prst="rect">
            <a:avLst/>
          </a:prstGeom>
        </p:spPr>
      </p:pic>
      <p:sp>
        <p:nvSpPr>
          <p:cNvPr id="7" name="圓角矩形 89">
            <a:extLst>
              <a:ext uri="{FF2B5EF4-FFF2-40B4-BE49-F238E27FC236}">
                <a16:creationId xmlns:a16="http://schemas.microsoft.com/office/drawing/2014/main" id="{297F56E5-6B3E-4519-991C-8D5B3D0FCB0D}"/>
              </a:ext>
            </a:extLst>
          </p:cNvPr>
          <p:cNvSpPr/>
          <p:nvPr/>
        </p:nvSpPr>
        <p:spPr>
          <a:xfrm>
            <a:off x="877401" y="896481"/>
            <a:ext cx="2414422" cy="10185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7FF8AD-EF17-4815-AE3C-9EFAE0F005F6}"/>
              </a:ext>
            </a:extLst>
          </p:cNvPr>
          <p:cNvSpPr/>
          <p:nvPr/>
        </p:nvSpPr>
        <p:spPr>
          <a:xfrm>
            <a:off x="1881936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982454-2FF5-4021-B2FB-9218B74CFD22}"/>
              </a:ext>
            </a:extLst>
          </p:cNvPr>
          <p:cNvSpPr/>
          <p:nvPr/>
        </p:nvSpPr>
        <p:spPr>
          <a:xfrm>
            <a:off x="1895980" y="3331693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828190-87F5-4AC9-9046-07244D0511E2}"/>
              </a:ext>
            </a:extLst>
          </p:cNvPr>
          <p:cNvSpPr/>
          <p:nvPr/>
        </p:nvSpPr>
        <p:spPr>
          <a:xfrm>
            <a:off x="1910024" y="2096178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734969E5-5C6E-47D5-B2F6-A7727B48C9CE}"/>
              </a:ext>
            </a:extLst>
          </p:cNvPr>
          <p:cNvSpPr/>
          <p:nvPr/>
        </p:nvSpPr>
        <p:spPr>
          <a:xfrm>
            <a:off x="1881936" y="3987037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AE2377-1718-4EF0-A27A-88A46960047B}"/>
              </a:ext>
            </a:extLst>
          </p:cNvPr>
          <p:cNvSpPr/>
          <p:nvPr/>
        </p:nvSpPr>
        <p:spPr>
          <a:xfrm>
            <a:off x="1881936" y="5392587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1AA157C-0EC2-467B-A932-2E2A8CAAE2F9}"/>
              </a:ext>
            </a:extLst>
          </p:cNvPr>
          <p:cNvCxnSpPr>
            <a:cxnSpLocks/>
            <a:stCxn id="52" idx="0"/>
            <a:endCxn id="12" idx="2"/>
          </p:cNvCxnSpPr>
          <p:nvPr/>
        </p:nvCxnSpPr>
        <p:spPr>
          <a:xfrm flipV="1">
            <a:off x="2084612" y="5149214"/>
            <a:ext cx="0" cy="24337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箭號: 向上 68">
            <a:extLst>
              <a:ext uri="{FF2B5EF4-FFF2-40B4-BE49-F238E27FC236}">
                <a16:creationId xmlns:a16="http://schemas.microsoft.com/office/drawing/2014/main" id="{555AA70C-9B5F-407A-B4E5-139880CD0631}"/>
              </a:ext>
            </a:extLst>
          </p:cNvPr>
          <p:cNvSpPr/>
          <p:nvPr/>
        </p:nvSpPr>
        <p:spPr>
          <a:xfrm>
            <a:off x="1881936" y="2811228"/>
            <a:ext cx="433440" cy="62855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506A584-7FD2-4E47-A9A4-2A124B63A0B3}"/>
              </a:ext>
            </a:extLst>
          </p:cNvPr>
          <p:cNvSpPr/>
          <p:nvPr/>
        </p:nvSpPr>
        <p:spPr>
          <a:xfrm>
            <a:off x="1597174" y="229890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F22580-DC9A-0643-9C3C-08E6E4585E08}"/>
              </a:ext>
            </a:extLst>
          </p:cNvPr>
          <p:cNvSpPr/>
          <p:nvPr/>
        </p:nvSpPr>
        <p:spPr>
          <a:xfrm>
            <a:off x="4602725" y="2483570"/>
            <a:ext cx="7387389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model.add(LSTM(10, input_length=X_train.shape[1],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input_dim=X_train.shape[2]))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model.add(Dense(1))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model.compile(loss="mse", optimizer="adam")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8805D36-5A23-CF4A-89AC-EA50453DF90B}"/>
              </a:ext>
            </a:extLst>
          </p:cNvPr>
          <p:cNvSpPr txBox="1"/>
          <p:nvPr/>
        </p:nvSpPr>
        <p:spPr>
          <a:xfrm>
            <a:off x="9531129" y="2605137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7684AA-D12D-334A-813E-DF94FC7C4D2D}"/>
              </a:ext>
            </a:extLst>
          </p:cNvPr>
          <p:cNvSpPr txBox="1"/>
          <p:nvPr/>
        </p:nvSpPr>
        <p:spPr>
          <a:xfrm>
            <a:off x="3541904" y="3686316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C3C6BB-6CE4-7A4F-BEA2-E4CBF4D05E5A}"/>
              </a:ext>
            </a:extLst>
          </p:cNvPr>
          <p:cNvSpPr/>
          <p:nvPr/>
        </p:nvSpPr>
        <p:spPr>
          <a:xfrm>
            <a:off x="8001000" y="3188368"/>
            <a:ext cx="3789947" cy="4090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CD2C93-81AF-B245-A6D9-D6A2DF24BE38}"/>
              </a:ext>
            </a:extLst>
          </p:cNvPr>
          <p:cNvSpPr/>
          <p:nvPr/>
        </p:nvSpPr>
        <p:spPr>
          <a:xfrm>
            <a:off x="4594825" y="3712612"/>
            <a:ext cx="3574618" cy="4090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76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 and </a:t>
            </a:r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5A332E-E091-4FAB-8846-03BF99388A90}"/>
              </a:ext>
            </a:extLst>
          </p:cNvPr>
          <p:cNvSpPr/>
          <p:nvPr/>
        </p:nvSpPr>
        <p:spPr>
          <a:xfrm>
            <a:off x="7893103" y="3984320"/>
            <a:ext cx="4234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Boolean. Whether to return the last output in the output sequence, or the full sequence. (default=False)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wrapper allows to apply a layer to every temporal slice of an input.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4118B5-767F-4E23-953B-52C04E308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b="12023"/>
          <a:stretch/>
        </p:blipFill>
        <p:spPr>
          <a:xfrm>
            <a:off x="339365" y="5149214"/>
            <a:ext cx="2518113" cy="1657940"/>
          </a:xfrm>
          <a:prstGeom prst="rect">
            <a:avLst/>
          </a:prstGeom>
        </p:spPr>
      </p:pic>
      <p:sp>
        <p:nvSpPr>
          <p:cNvPr id="7" name="圓角矩形 89">
            <a:extLst>
              <a:ext uri="{FF2B5EF4-FFF2-40B4-BE49-F238E27FC236}">
                <a16:creationId xmlns:a16="http://schemas.microsoft.com/office/drawing/2014/main" id="{297F56E5-6B3E-4519-991C-8D5B3D0FCB0D}"/>
              </a:ext>
            </a:extLst>
          </p:cNvPr>
          <p:cNvSpPr/>
          <p:nvPr/>
        </p:nvSpPr>
        <p:spPr>
          <a:xfrm>
            <a:off x="391210" y="896481"/>
            <a:ext cx="2414422" cy="10185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One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圓角矩形 89">
            <a:extLst>
              <a:ext uri="{FF2B5EF4-FFF2-40B4-BE49-F238E27FC236}">
                <a16:creationId xmlns:a16="http://schemas.microsoft.com/office/drawing/2014/main" id="{FD3F5869-B18D-4581-BBED-B935AC76FFFC}"/>
              </a:ext>
            </a:extLst>
          </p:cNvPr>
          <p:cNvSpPr/>
          <p:nvPr/>
        </p:nvSpPr>
        <p:spPr>
          <a:xfrm>
            <a:off x="5012720" y="896481"/>
            <a:ext cx="2686802" cy="10185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7FF8AD-EF17-4815-AE3C-9EFAE0F005F6}"/>
              </a:ext>
            </a:extLst>
          </p:cNvPr>
          <p:cNvSpPr/>
          <p:nvPr/>
        </p:nvSpPr>
        <p:spPr>
          <a:xfrm>
            <a:off x="678778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0DDFC6-8B93-4CCE-B9D2-6DF78DDDE659}"/>
              </a:ext>
            </a:extLst>
          </p:cNvPr>
          <p:cNvSpPr/>
          <p:nvPr/>
        </p:nvSpPr>
        <p:spPr>
          <a:xfrm>
            <a:off x="1362776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0D7F61-563D-422D-BFC8-9305F18662CC}"/>
              </a:ext>
            </a:extLst>
          </p:cNvPr>
          <p:cNvSpPr/>
          <p:nvPr/>
        </p:nvSpPr>
        <p:spPr>
          <a:xfrm>
            <a:off x="2046774" y="4374428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982454-2FF5-4021-B2FB-9218B74CFD22}"/>
              </a:ext>
            </a:extLst>
          </p:cNvPr>
          <p:cNvSpPr/>
          <p:nvPr/>
        </p:nvSpPr>
        <p:spPr>
          <a:xfrm>
            <a:off x="692822" y="3331693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CBCA34-6EF4-41C0-9B96-CD9877F18396}"/>
              </a:ext>
            </a:extLst>
          </p:cNvPr>
          <p:cNvSpPr/>
          <p:nvPr/>
        </p:nvSpPr>
        <p:spPr>
          <a:xfrm>
            <a:off x="1367970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742587-8603-4365-8AB8-3D7A2954D6BB}"/>
              </a:ext>
            </a:extLst>
          </p:cNvPr>
          <p:cNvSpPr/>
          <p:nvPr/>
        </p:nvSpPr>
        <p:spPr>
          <a:xfrm>
            <a:off x="2051247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828190-87F5-4AC9-9046-07244D0511E2}"/>
              </a:ext>
            </a:extLst>
          </p:cNvPr>
          <p:cNvSpPr/>
          <p:nvPr/>
        </p:nvSpPr>
        <p:spPr>
          <a:xfrm>
            <a:off x="2046774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734969E5-5C6E-47D5-B2F6-A7727B48C9CE}"/>
              </a:ext>
            </a:extLst>
          </p:cNvPr>
          <p:cNvSpPr/>
          <p:nvPr/>
        </p:nvSpPr>
        <p:spPr>
          <a:xfrm>
            <a:off x="678778" y="3987037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上 19">
            <a:extLst>
              <a:ext uri="{FF2B5EF4-FFF2-40B4-BE49-F238E27FC236}">
                <a16:creationId xmlns:a16="http://schemas.microsoft.com/office/drawing/2014/main" id="{CE7D9648-E39B-402B-85BA-E81C45A49680}"/>
              </a:ext>
            </a:extLst>
          </p:cNvPr>
          <p:cNvSpPr/>
          <p:nvPr/>
        </p:nvSpPr>
        <p:spPr>
          <a:xfrm>
            <a:off x="1357944" y="3987036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上 20">
            <a:extLst>
              <a:ext uri="{FF2B5EF4-FFF2-40B4-BE49-F238E27FC236}">
                <a16:creationId xmlns:a16="http://schemas.microsoft.com/office/drawing/2014/main" id="{B2A89350-8ABD-42FC-867C-0BDAE041AE41}"/>
              </a:ext>
            </a:extLst>
          </p:cNvPr>
          <p:cNvSpPr/>
          <p:nvPr/>
        </p:nvSpPr>
        <p:spPr>
          <a:xfrm>
            <a:off x="2059038" y="3984320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AB9E091E-28EC-4B2D-B16C-4F3CBAB9764E}"/>
              </a:ext>
            </a:extLst>
          </p:cNvPr>
          <p:cNvSpPr/>
          <p:nvPr/>
        </p:nvSpPr>
        <p:spPr>
          <a:xfrm>
            <a:off x="2051247" y="2957726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D1809E42-65B2-43A6-AB3F-B5536527F4CD}"/>
              </a:ext>
            </a:extLst>
          </p:cNvPr>
          <p:cNvSpPr/>
          <p:nvPr/>
        </p:nvSpPr>
        <p:spPr>
          <a:xfrm rot="5400000">
            <a:off x="975079" y="3510542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上 23">
            <a:extLst>
              <a:ext uri="{FF2B5EF4-FFF2-40B4-BE49-F238E27FC236}">
                <a16:creationId xmlns:a16="http://schemas.microsoft.com/office/drawing/2014/main" id="{6BB1530B-EE5D-431C-BB84-B4229CAD6D34}"/>
              </a:ext>
            </a:extLst>
          </p:cNvPr>
          <p:cNvSpPr/>
          <p:nvPr/>
        </p:nvSpPr>
        <p:spPr>
          <a:xfrm rot="5400000">
            <a:off x="1710807" y="3510543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1E3EC47-98CB-430D-A26D-B0CE751EA441}"/>
              </a:ext>
            </a:extLst>
          </p:cNvPr>
          <p:cNvSpPr txBox="1"/>
          <p:nvPr/>
        </p:nvSpPr>
        <p:spPr>
          <a:xfrm>
            <a:off x="2492478" y="300981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return_sequences=False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3B59FA94-5FB6-49FE-AA3A-785AF7006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b="12023"/>
          <a:stretch/>
        </p:blipFill>
        <p:spPr>
          <a:xfrm>
            <a:off x="5097065" y="5149214"/>
            <a:ext cx="2518113" cy="165794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2B5343F9-E2AD-4A9A-BDC6-58E316BF27A5}"/>
              </a:ext>
            </a:extLst>
          </p:cNvPr>
          <p:cNvSpPr/>
          <p:nvPr/>
        </p:nvSpPr>
        <p:spPr>
          <a:xfrm>
            <a:off x="5436478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73A89C-CF02-46A2-B8CA-06B0BAEA7C76}"/>
              </a:ext>
            </a:extLst>
          </p:cNvPr>
          <p:cNvSpPr/>
          <p:nvPr/>
        </p:nvSpPr>
        <p:spPr>
          <a:xfrm>
            <a:off x="6120476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4EB462-1C90-4430-91A7-C069377F47C5}"/>
              </a:ext>
            </a:extLst>
          </p:cNvPr>
          <p:cNvSpPr/>
          <p:nvPr/>
        </p:nvSpPr>
        <p:spPr>
          <a:xfrm>
            <a:off x="6804474" y="4374428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D1F19-3528-449B-8B98-A67E13ACE082}"/>
              </a:ext>
            </a:extLst>
          </p:cNvPr>
          <p:cNvSpPr/>
          <p:nvPr/>
        </p:nvSpPr>
        <p:spPr>
          <a:xfrm>
            <a:off x="5450522" y="3331693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B75AD4-BB36-4554-9203-77C8063B94CA}"/>
              </a:ext>
            </a:extLst>
          </p:cNvPr>
          <p:cNvSpPr/>
          <p:nvPr/>
        </p:nvSpPr>
        <p:spPr>
          <a:xfrm>
            <a:off x="6125670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01DFF3-2DC5-4F12-A79E-CAA795C06D23}"/>
              </a:ext>
            </a:extLst>
          </p:cNvPr>
          <p:cNvSpPr/>
          <p:nvPr/>
        </p:nvSpPr>
        <p:spPr>
          <a:xfrm>
            <a:off x="6808947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D2F909-BE78-4E3F-9DB8-23D050D5FE67}"/>
              </a:ext>
            </a:extLst>
          </p:cNvPr>
          <p:cNvSpPr/>
          <p:nvPr/>
        </p:nvSpPr>
        <p:spPr>
          <a:xfrm>
            <a:off x="6804474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上 33">
            <a:extLst>
              <a:ext uri="{FF2B5EF4-FFF2-40B4-BE49-F238E27FC236}">
                <a16:creationId xmlns:a16="http://schemas.microsoft.com/office/drawing/2014/main" id="{7864DAB0-B6F8-404B-82FD-CFDEB116C06D}"/>
              </a:ext>
            </a:extLst>
          </p:cNvPr>
          <p:cNvSpPr/>
          <p:nvPr/>
        </p:nvSpPr>
        <p:spPr>
          <a:xfrm>
            <a:off x="5436478" y="3987037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箭號: 向上 34">
            <a:extLst>
              <a:ext uri="{FF2B5EF4-FFF2-40B4-BE49-F238E27FC236}">
                <a16:creationId xmlns:a16="http://schemas.microsoft.com/office/drawing/2014/main" id="{9CA5966B-979C-4355-A4FE-C62D031F6E3A}"/>
              </a:ext>
            </a:extLst>
          </p:cNvPr>
          <p:cNvSpPr/>
          <p:nvPr/>
        </p:nvSpPr>
        <p:spPr>
          <a:xfrm>
            <a:off x="6115644" y="3987036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箭號: 向上 35">
            <a:extLst>
              <a:ext uri="{FF2B5EF4-FFF2-40B4-BE49-F238E27FC236}">
                <a16:creationId xmlns:a16="http://schemas.microsoft.com/office/drawing/2014/main" id="{CE4072E2-BC67-436B-8CBF-6B3440AC72D0}"/>
              </a:ext>
            </a:extLst>
          </p:cNvPr>
          <p:cNvSpPr/>
          <p:nvPr/>
        </p:nvSpPr>
        <p:spPr>
          <a:xfrm>
            <a:off x="6816738" y="3984320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箭號: 向上 36">
            <a:extLst>
              <a:ext uri="{FF2B5EF4-FFF2-40B4-BE49-F238E27FC236}">
                <a16:creationId xmlns:a16="http://schemas.microsoft.com/office/drawing/2014/main" id="{540DB612-F976-412A-A9DC-49468510DF12}"/>
              </a:ext>
            </a:extLst>
          </p:cNvPr>
          <p:cNvSpPr/>
          <p:nvPr/>
        </p:nvSpPr>
        <p:spPr>
          <a:xfrm>
            <a:off x="6808947" y="2957726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箭號: 向上 37">
            <a:extLst>
              <a:ext uri="{FF2B5EF4-FFF2-40B4-BE49-F238E27FC236}">
                <a16:creationId xmlns:a16="http://schemas.microsoft.com/office/drawing/2014/main" id="{4A52A5B3-1EAA-4ACD-9CC9-19485143F14A}"/>
              </a:ext>
            </a:extLst>
          </p:cNvPr>
          <p:cNvSpPr/>
          <p:nvPr/>
        </p:nvSpPr>
        <p:spPr>
          <a:xfrm rot="5400000">
            <a:off x="5732779" y="3510542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箭號: 向上 38">
            <a:extLst>
              <a:ext uri="{FF2B5EF4-FFF2-40B4-BE49-F238E27FC236}">
                <a16:creationId xmlns:a16="http://schemas.microsoft.com/office/drawing/2014/main" id="{CFAF9DE1-DD6D-4D2D-B5E8-9258B21707B2}"/>
              </a:ext>
            </a:extLst>
          </p:cNvPr>
          <p:cNvSpPr/>
          <p:nvPr/>
        </p:nvSpPr>
        <p:spPr>
          <a:xfrm rot="5400000">
            <a:off x="6468507" y="3510543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263B460-57F4-4386-8E4C-8B9FDFD2087A}"/>
              </a:ext>
            </a:extLst>
          </p:cNvPr>
          <p:cNvSpPr txBox="1"/>
          <p:nvPr/>
        </p:nvSpPr>
        <p:spPr>
          <a:xfrm>
            <a:off x="7250178" y="3009811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return_sequences=True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4B5CBC3-37D8-4C04-A034-90FE6A2F7D51}"/>
              </a:ext>
            </a:extLst>
          </p:cNvPr>
          <p:cNvSpPr/>
          <p:nvPr/>
        </p:nvSpPr>
        <p:spPr>
          <a:xfrm>
            <a:off x="6116210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60EB5E9-8A18-43DB-B36E-D10CDD7A2A7B}"/>
              </a:ext>
            </a:extLst>
          </p:cNvPr>
          <p:cNvSpPr/>
          <p:nvPr/>
        </p:nvSpPr>
        <p:spPr>
          <a:xfrm>
            <a:off x="5436478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上 42">
            <a:extLst>
              <a:ext uri="{FF2B5EF4-FFF2-40B4-BE49-F238E27FC236}">
                <a16:creationId xmlns:a16="http://schemas.microsoft.com/office/drawing/2014/main" id="{2E143615-0CD2-4F72-ADB7-98D6614820EF}"/>
              </a:ext>
            </a:extLst>
          </p:cNvPr>
          <p:cNvSpPr/>
          <p:nvPr/>
        </p:nvSpPr>
        <p:spPr>
          <a:xfrm>
            <a:off x="6122071" y="2957725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箭號: 向上 43">
            <a:extLst>
              <a:ext uri="{FF2B5EF4-FFF2-40B4-BE49-F238E27FC236}">
                <a16:creationId xmlns:a16="http://schemas.microsoft.com/office/drawing/2014/main" id="{FCAFD18A-EC1F-4DFB-8830-1F983B3D6DB3}"/>
              </a:ext>
            </a:extLst>
          </p:cNvPr>
          <p:cNvSpPr/>
          <p:nvPr/>
        </p:nvSpPr>
        <p:spPr>
          <a:xfrm>
            <a:off x="5438793" y="2959682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FDCE31-A175-465C-BB47-9774C88CCF68}"/>
              </a:ext>
            </a:extLst>
          </p:cNvPr>
          <p:cNvSpPr/>
          <p:nvPr/>
        </p:nvSpPr>
        <p:spPr>
          <a:xfrm>
            <a:off x="7483759" y="2475434"/>
            <a:ext cx="27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(Dense(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E1630B-3915-41D1-BA20-B8A615B71640}"/>
              </a:ext>
            </a:extLst>
          </p:cNvPr>
          <p:cNvSpPr/>
          <p:nvPr/>
        </p:nvSpPr>
        <p:spPr>
          <a:xfrm>
            <a:off x="5254272" y="24698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AACCF4-70B1-4866-AE4F-E613D362A585}"/>
              </a:ext>
            </a:extLst>
          </p:cNvPr>
          <p:cNvSpPr/>
          <p:nvPr/>
        </p:nvSpPr>
        <p:spPr>
          <a:xfrm>
            <a:off x="5953909" y="24698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2C0197-6F76-4E7D-9A14-5C6919E15E35}"/>
              </a:ext>
            </a:extLst>
          </p:cNvPr>
          <p:cNvSpPr/>
          <p:nvPr/>
        </p:nvSpPr>
        <p:spPr>
          <a:xfrm>
            <a:off x="6633357" y="2472509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7D9A15-4159-4289-AC22-6C89B53D3173}"/>
              </a:ext>
            </a:extLst>
          </p:cNvPr>
          <p:cNvSpPr/>
          <p:nvPr/>
        </p:nvSpPr>
        <p:spPr>
          <a:xfrm>
            <a:off x="5334911" y="2213701"/>
            <a:ext cx="5056767" cy="84680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AE2377-1718-4EF0-A27A-88A46960047B}"/>
              </a:ext>
            </a:extLst>
          </p:cNvPr>
          <p:cNvSpPr/>
          <p:nvPr/>
        </p:nvSpPr>
        <p:spPr>
          <a:xfrm>
            <a:off x="678778" y="5392587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F55083-84E4-428D-8FD6-C121CE2CC404}"/>
              </a:ext>
            </a:extLst>
          </p:cNvPr>
          <p:cNvSpPr/>
          <p:nvPr/>
        </p:nvSpPr>
        <p:spPr>
          <a:xfrm>
            <a:off x="1357944" y="5392586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920E03A-5A42-40CB-A1C0-C7450894726D}"/>
              </a:ext>
            </a:extLst>
          </p:cNvPr>
          <p:cNvSpPr/>
          <p:nvPr/>
        </p:nvSpPr>
        <p:spPr>
          <a:xfrm>
            <a:off x="2041221" y="5390834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D3576C5-E76D-4E46-8FEC-5FAE8C820B66}"/>
              </a:ext>
            </a:extLst>
          </p:cNvPr>
          <p:cNvSpPr/>
          <p:nvPr/>
        </p:nvSpPr>
        <p:spPr>
          <a:xfrm>
            <a:off x="5443453" y="5392587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2857CB-9FB7-4FB1-88EE-78D14A0FA26E}"/>
              </a:ext>
            </a:extLst>
          </p:cNvPr>
          <p:cNvSpPr/>
          <p:nvPr/>
        </p:nvSpPr>
        <p:spPr>
          <a:xfrm>
            <a:off x="6122619" y="5392586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B56D456-305F-4078-9541-DD71782F7934}"/>
              </a:ext>
            </a:extLst>
          </p:cNvPr>
          <p:cNvSpPr/>
          <p:nvPr/>
        </p:nvSpPr>
        <p:spPr>
          <a:xfrm>
            <a:off x="6805896" y="5390834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C7E179E-9273-4C53-A702-8D5F855F0B0E}"/>
              </a:ext>
            </a:extLst>
          </p:cNvPr>
          <p:cNvCxnSpPr>
            <a:cxnSpLocks/>
            <a:stCxn id="54" idx="0"/>
            <a:endCxn id="14" idx="2"/>
          </p:cNvCxnSpPr>
          <p:nvPr/>
        </p:nvCxnSpPr>
        <p:spPr>
          <a:xfrm flipV="1">
            <a:off x="2243897" y="5149213"/>
            <a:ext cx="5553" cy="24162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B77FD09-5346-4D59-90BC-E99FFE260B23}"/>
              </a:ext>
            </a:extLst>
          </p:cNvPr>
          <p:cNvCxnSpPr>
            <a:cxnSpLocks/>
            <a:stCxn id="53" idx="0"/>
            <a:endCxn id="13" idx="2"/>
          </p:cNvCxnSpPr>
          <p:nvPr/>
        </p:nvCxnSpPr>
        <p:spPr>
          <a:xfrm flipV="1">
            <a:off x="1560620" y="5149214"/>
            <a:ext cx="4832" cy="2433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1AA157C-0EC2-467B-A932-2E2A8CAAE2F9}"/>
              </a:ext>
            </a:extLst>
          </p:cNvPr>
          <p:cNvCxnSpPr>
            <a:cxnSpLocks/>
            <a:stCxn id="52" idx="0"/>
            <a:endCxn id="12" idx="2"/>
          </p:cNvCxnSpPr>
          <p:nvPr/>
        </p:nvCxnSpPr>
        <p:spPr>
          <a:xfrm flipV="1">
            <a:off x="881454" y="5149214"/>
            <a:ext cx="0" cy="24337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0EB85B0-5986-4B47-A3B7-BBACC99B7661}"/>
              </a:ext>
            </a:extLst>
          </p:cNvPr>
          <p:cNvCxnSpPr>
            <a:cxnSpLocks/>
            <a:stCxn id="55" idx="0"/>
            <a:endCxn id="27" idx="2"/>
          </p:cNvCxnSpPr>
          <p:nvPr/>
        </p:nvCxnSpPr>
        <p:spPr>
          <a:xfrm flipH="1" flipV="1">
            <a:off x="5639154" y="5149214"/>
            <a:ext cx="6975" cy="24337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CE44111-C600-4B88-BBE3-9EC1F9BEFA80}"/>
              </a:ext>
            </a:extLst>
          </p:cNvPr>
          <p:cNvCxnSpPr>
            <a:cxnSpLocks/>
            <a:stCxn id="56" idx="0"/>
            <a:endCxn id="28" idx="2"/>
          </p:cNvCxnSpPr>
          <p:nvPr/>
        </p:nvCxnSpPr>
        <p:spPr>
          <a:xfrm flipH="1" flipV="1">
            <a:off x="6323152" y="5149214"/>
            <a:ext cx="2143" cy="2433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069A877-ED86-40AC-8C23-2B4B670617DB}"/>
              </a:ext>
            </a:extLst>
          </p:cNvPr>
          <p:cNvCxnSpPr>
            <a:cxnSpLocks/>
            <a:stCxn id="57" idx="0"/>
            <a:endCxn id="29" idx="2"/>
          </p:cNvCxnSpPr>
          <p:nvPr/>
        </p:nvCxnSpPr>
        <p:spPr>
          <a:xfrm flipH="1" flipV="1">
            <a:off x="7007150" y="5149213"/>
            <a:ext cx="1422" cy="24162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CCF1C89D-2B76-47D3-A5CE-C2C6459A55E2}"/>
              </a:ext>
            </a:extLst>
          </p:cNvPr>
          <p:cNvSpPr/>
          <p:nvPr/>
        </p:nvSpPr>
        <p:spPr>
          <a:xfrm>
            <a:off x="1699517" y="2469850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(1)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 and </a:t>
            </a:r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4118B5-767F-4E23-953B-52C04E308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b="12023"/>
          <a:stretch/>
        </p:blipFill>
        <p:spPr>
          <a:xfrm>
            <a:off x="339365" y="5149214"/>
            <a:ext cx="2518113" cy="1657940"/>
          </a:xfrm>
          <a:prstGeom prst="rect">
            <a:avLst/>
          </a:prstGeom>
        </p:spPr>
      </p:pic>
      <p:sp>
        <p:nvSpPr>
          <p:cNvPr id="7" name="圓角矩形 89">
            <a:extLst>
              <a:ext uri="{FF2B5EF4-FFF2-40B4-BE49-F238E27FC236}">
                <a16:creationId xmlns:a16="http://schemas.microsoft.com/office/drawing/2014/main" id="{297F56E5-6B3E-4519-991C-8D5B3D0FCB0D}"/>
              </a:ext>
            </a:extLst>
          </p:cNvPr>
          <p:cNvSpPr/>
          <p:nvPr/>
        </p:nvSpPr>
        <p:spPr>
          <a:xfrm>
            <a:off x="391210" y="896481"/>
            <a:ext cx="2414422" cy="10185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One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7FF8AD-EF17-4815-AE3C-9EFAE0F005F6}"/>
              </a:ext>
            </a:extLst>
          </p:cNvPr>
          <p:cNvSpPr/>
          <p:nvPr/>
        </p:nvSpPr>
        <p:spPr>
          <a:xfrm>
            <a:off x="678778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0DDFC6-8B93-4CCE-B9D2-6DF78DDDE659}"/>
              </a:ext>
            </a:extLst>
          </p:cNvPr>
          <p:cNvSpPr/>
          <p:nvPr/>
        </p:nvSpPr>
        <p:spPr>
          <a:xfrm>
            <a:off x="1362776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0D7F61-563D-422D-BFC8-9305F18662CC}"/>
              </a:ext>
            </a:extLst>
          </p:cNvPr>
          <p:cNvSpPr/>
          <p:nvPr/>
        </p:nvSpPr>
        <p:spPr>
          <a:xfrm>
            <a:off x="2046774" y="4374428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982454-2FF5-4021-B2FB-9218B74CFD22}"/>
              </a:ext>
            </a:extLst>
          </p:cNvPr>
          <p:cNvSpPr/>
          <p:nvPr/>
        </p:nvSpPr>
        <p:spPr>
          <a:xfrm>
            <a:off x="692822" y="3331693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CBCA34-6EF4-41C0-9B96-CD9877F18396}"/>
              </a:ext>
            </a:extLst>
          </p:cNvPr>
          <p:cNvSpPr/>
          <p:nvPr/>
        </p:nvSpPr>
        <p:spPr>
          <a:xfrm>
            <a:off x="1367970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742587-8603-4365-8AB8-3D7A2954D6BB}"/>
              </a:ext>
            </a:extLst>
          </p:cNvPr>
          <p:cNvSpPr/>
          <p:nvPr/>
        </p:nvSpPr>
        <p:spPr>
          <a:xfrm>
            <a:off x="2051247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828190-87F5-4AC9-9046-07244D0511E2}"/>
              </a:ext>
            </a:extLst>
          </p:cNvPr>
          <p:cNvSpPr/>
          <p:nvPr/>
        </p:nvSpPr>
        <p:spPr>
          <a:xfrm>
            <a:off x="2046774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734969E5-5C6E-47D5-B2F6-A7727B48C9CE}"/>
              </a:ext>
            </a:extLst>
          </p:cNvPr>
          <p:cNvSpPr/>
          <p:nvPr/>
        </p:nvSpPr>
        <p:spPr>
          <a:xfrm>
            <a:off x="678778" y="3987037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上 19">
            <a:extLst>
              <a:ext uri="{FF2B5EF4-FFF2-40B4-BE49-F238E27FC236}">
                <a16:creationId xmlns:a16="http://schemas.microsoft.com/office/drawing/2014/main" id="{CE7D9648-E39B-402B-85BA-E81C45A49680}"/>
              </a:ext>
            </a:extLst>
          </p:cNvPr>
          <p:cNvSpPr/>
          <p:nvPr/>
        </p:nvSpPr>
        <p:spPr>
          <a:xfrm>
            <a:off x="1357944" y="3987036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上 20">
            <a:extLst>
              <a:ext uri="{FF2B5EF4-FFF2-40B4-BE49-F238E27FC236}">
                <a16:creationId xmlns:a16="http://schemas.microsoft.com/office/drawing/2014/main" id="{B2A89350-8ABD-42FC-867C-0BDAE041AE41}"/>
              </a:ext>
            </a:extLst>
          </p:cNvPr>
          <p:cNvSpPr/>
          <p:nvPr/>
        </p:nvSpPr>
        <p:spPr>
          <a:xfrm>
            <a:off x="2059038" y="3984320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AB9E091E-28EC-4B2D-B16C-4F3CBAB9764E}"/>
              </a:ext>
            </a:extLst>
          </p:cNvPr>
          <p:cNvSpPr/>
          <p:nvPr/>
        </p:nvSpPr>
        <p:spPr>
          <a:xfrm>
            <a:off x="2051247" y="2957726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D1809E42-65B2-43A6-AB3F-B5536527F4CD}"/>
              </a:ext>
            </a:extLst>
          </p:cNvPr>
          <p:cNvSpPr/>
          <p:nvPr/>
        </p:nvSpPr>
        <p:spPr>
          <a:xfrm rot="5400000">
            <a:off x="975079" y="3510542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上 23">
            <a:extLst>
              <a:ext uri="{FF2B5EF4-FFF2-40B4-BE49-F238E27FC236}">
                <a16:creationId xmlns:a16="http://schemas.microsoft.com/office/drawing/2014/main" id="{6BB1530B-EE5D-431C-BB84-B4229CAD6D34}"/>
              </a:ext>
            </a:extLst>
          </p:cNvPr>
          <p:cNvSpPr/>
          <p:nvPr/>
        </p:nvSpPr>
        <p:spPr>
          <a:xfrm rot="5400000">
            <a:off x="1710807" y="3510543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1E3EC47-98CB-430D-A26D-B0CE751EA441}"/>
              </a:ext>
            </a:extLst>
          </p:cNvPr>
          <p:cNvSpPr txBox="1"/>
          <p:nvPr/>
        </p:nvSpPr>
        <p:spPr>
          <a:xfrm>
            <a:off x="2492478" y="300981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return_sequences=False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AE2377-1718-4EF0-A27A-88A46960047B}"/>
              </a:ext>
            </a:extLst>
          </p:cNvPr>
          <p:cNvSpPr/>
          <p:nvPr/>
        </p:nvSpPr>
        <p:spPr>
          <a:xfrm>
            <a:off x="678778" y="5392587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F55083-84E4-428D-8FD6-C121CE2CC404}"/>
              </a:ext>
            </a:extLst>
          </p:cNvPr>
          <p:cNvSpPr/>
          <p:nvPr/>
        </p:nvSpPr>
        <p:spPr>
          <a:xfrm>
            <a:off x="1357944" y="5392586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920E03A-5A42-40CB-A1C0-C7450894726D}"/>
              </a:ext>
            </a:extLst>
          </p:cNvPr>
          <p:cNvSpPr/>
          <p:nvPr/>
        </p:nvSpPr>
        <p:spPr>
          <a:xfrm>
            <a:off x="2041221" y="5390834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C7E179E-9273-4C53-A702-8D5F855F0B0E}"/>
              </a:ext>
            </a:extLst>
          </p:cNvPr>
          <p:cNvCxnSpPr>
            <a:cxnSpLocks/>
            <a:stCxn id="54" idx="0"/>
            <a:endCxn id="14" idx="2"/>
          </p:cNvCxnSpPr>
          <p:nvPr/>
        </p:nvCxnSpPr>
        <p:spPr>
          <a:xfrm flipV="1">
            <a:off x="2243897" y="5149213"/>
            <a:ext cx="5553" cy="24162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B77FD09-5346-4D59-90BC-E99FFE260B23}"/>
              </a:ext>
            </a:extLst>
          </p:cNvPr>
          <p:cNvCxnSpPr>
            <a:cxnSpLocks/>
            <a:stCxn id="53" idx="0"/>
            <a:endCxn id="13" idx="2"/>
          </p:cNvCxnSpPr>
          <p:nvPr/>
        </p:nvCxnSpPr>
        <p:spPr>
          <a:xfrm flipV="1">
            <a:off x="1560620" y="5149214"/>
            <a:ext cx="4832" cy="2433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1AA157C-0EC2-467B-A932-2E2A8CAAE2F9}"/>
              </a:ext>
            </a:extLst>
          </p:cNvPr>
          <p:cNvCxnSpPr>
            <a:cxnSpLocks/>
            <a:stCxn id="52" idx="0"/>
            <a:endCxn id="12" idx="2"/>
          </p:cNvCxnSpPr>
          <p:nvPr/>
        </p:nvCxnSpPr>
        <p:spPr>
          <a:xfrm flipV="1">
            <a:off x="881454" y="5149214"/>
            <a:ext cx="0" cy="24337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CCF1C89D-2B76-47D3-A5CE-C2C6459A55E2}"/>
              </a:ext>
            </a:extLst>
          </p:cNvPr>
          <p:cNvSpPr/>
          <p:nvPr/>
        </p:nvSpPr>
        <p:spPr>
          <a:xfrm>
            <a:off x="1894417" y="24698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C0A36-57F3-3848-8416-76B8E7E99E9C}"/>
              </a:ext>
            </a:extLst>
          </p:cNvPr>
          <p:cNvSpPr/>
          <p:nvPr/>
        </p:nvSpPr>
        <p:spPr>
          <a:xfrm>
            <a:off x="4993105" y="2072315"/>
            <a:ext cx="7006389" cy="3349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model.add(LSTM(10, input_length=X_train.shape[1], input_dim=X_train.shape[2],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return_sequences=False))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model.add(Dense(1))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model.compile(loss="mse", optimizer="adam")</a:t>
            </a:r>
          </a:p>
        </p:txBody>
      </p:sp>
    </p:spTree>
    <p:extLst>
      <p:ext uri="{BB962C8B-B14F-4D97-AF65-F5344CB8AC3E}">
        <p14:creationId xmlns:p14="http://schemas.microsoft.com/office/powerpoint/2010/main" val="332753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 and </a:t>
            </a:r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圓角矩形 89">
            <a:extLst>
              <a:ext uri="{FF2B5EF4-FFF2-40B4-BE49-F238E27FC236}">
                <a16:creationId xmlns:a16="http://schemas.microsoft.com/office/drawing/2014/main" id="{FD3F5869-B18D-4581-BBED-B935AC76FFFC}"/>
              </a:ext>
            </a:extLst>
          </p:cNvPr>
          <p:cNvSpPr/>
          <p:nvPr/>
        </p:nvSpPr>
        <p:spPr>
          <a:xfrm>
            <a:off x="224152" y="896481"/>
            <a:ext cx="2686802" cy="10185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3B59FA94-5FB6-49FE-AA3A-785AF7006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b="12023"/>
          <a:stretch/>
        </p:blipFill>
        <p:spPr>
          <a:xfrm>
            <a:off x="308497" y="5149214"/>
            <a:ext cx="2518113" cy="165794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2B5343F9-E2AD-4A9A-BDC6-58E316BF27A5}"/>
              </a:ext>
            </a:extLst>
          </p:cNvPr>
          <p:cNvSpPr/>
          <p:nvPr/>
        </p:nvSpPr>
        <p:spPr>
          <a:xfrm>
            <a:off x="647910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73A89C-CF02-46A2-B8CA-06B0BAEA7C76}"/>
              </a:ext>
            </a:extLst>
          </p:cNvPr>
          <p:cNvSpPr/>
          <p:nvPr/>
        </p:nvSpPr>
        <p:spPr>
          <a:xfrm>
            <a:off x="1331908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4EB462-1C90-4430-91A7-C069377F47C5}"/>
              </a:ext>
            </a:extLst>
          </p:cNvPr>
          <p:cNvSpPr/>
          <p:nvPr/>
        </p:nvSpPr>
        <p:spPr>
          <a:xfrm>
            <a:off x="2015906" y="4374428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D1F19-3528-449B-8B98-A67E13ACE082}"/>
              </a:ext>
            </a:extLst>
          </p:cNvPr>
          <p:cNvSpPr/>
          <p:nvPr/>
        </p:nvSpPr>
        <p:spPr>
          <a:xfrm>
            <a:off x="661954" y="3331693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B75AD4-BB36-4554-9203-77C8063B94CA}"/>
              </a:ext>
            </a:extLst>
          </p:cNvPr>
          <p:cNvSpPr/>
          <p:nvPr/>
        </p:nvSpPr>
        <p:spPr>
          <a:xfrm>
            <a:off x="1337102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01DFF3-2DC5-4F12-A79E-CAA795C06D23}"/>
              </a:ext>
            </a:extLst>
          </p:cNvPr>
          <p:cNvSpPr/>
          <p:nvPr/>
        </p:nvSpPr>
        <p:spPr>
          <a:xfrm>
            <a:off x="2020379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D2F909-BE78-4E3F-9DB8-23D050D5FE67}"/>
              </a:ext>
            </a:extLst>
          </p:cNvPr>
          <p:cNvSpPr/>
          <p:nvPr/>
        </p:nvSpPr>
        <p:spPr>
          <a:xfrm>
            <a:off x="2015906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上 33">
            <a:extLst>
              <a:ext uri="{FF2B5EF4-FFF2-40B4-BE49-F238E27FC236}">
                <a16:creationId xmlns:a16="http://schemas.microsoft.com/office/drawing/2014/main" id="{7864DAB0-B6F8-404B-82FD-CFDEB116C06D}"/>
              </a:ext>
            </a:extLst>
          </p:cNvPr>
          <p:cNvSpPr/>
          <p:nvPr/>
        </p:nvSpPr>
        <p:spPr>
          <a:xfrm>
            <a:off x="647910" y="3987037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箭號: 向上 34">
            <a:extLst>
              <a:ext uri="{FF2B5EF4-FFF2-40B4-BE49-F238E27FC236}">
                <a16:creationId xmlns:a16="http://schemas.microsoft.com/office/drawing/2014/main" id="{9CA5966B-979C-4355-A4FE-C62D031F6E3A}"/>
              </a:ext>
            </a:extLst>
          </p:cNvPr>
          <p:cNvSpPr/>
          <p:nvPr/>
        </p:nvSpPr>
        <p:spPr>
          <a:xfrm>
            <a:off x="1327076" y="3987036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箭號: 向上 35">
            <a:extLst>
              <a:ext uri="{FF2B5EF4-FFF2-40B4-BE49-F238E27FC236}">
                <a16:creationId xmlns:a16="http://schemas.microsoft.com/office/drawing/2014/main" id="{CE4072E2-BC67-436B-8CBF-6B3440AC72D0}"/>
              </a:ext>
            </a:extLst>
          </p:cNvPr>
          <p:cNvSpPr/>
          <p:nvPr/>
        </p:nvSpPr>
        <p:spPr>
          <a:xfrm>
            <a:off x="2028170" y="3984320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箭號: 向上 36">
            <a:extLst>
              <a:ext uri="{FF2B5EF4-FFF2-40B4-BE49-F238E27FC236}">
                <a16:creationId xmlns:a16="http://schemas.microsoft.com/office/drawing/2014/main" id="{540DB612-F976-412A-A9DC-49468510DF12}"/>
              </a:ext>
            </a:extLst>
          </p:cNvPr>
          <p:cNvSpPr/>
          <p:nvPr/>
        </p:nvSpPr>
        <p:spPr>
          <a:xfrm>
            <a:off x="2020379" y="2957726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箭號: 向上 37">
            <a:extLst>
              <a:ext uri="{FF2B5EF4-FFF2-40B4-BE49-F238E27FC236}">
                <a16:creationId xmlns:a16="http://schemas.microsoft.com/office/drawing/2014/main" id="{4A52A5B3-1EAA-4ACD-9CC9-19485143F14A}"/>
              </a:ext>
            </a:extLst>
          </p:cNvPr>
          <p:cNvSpPr/>
          <p:nvPr/>
        </p:nvSpPr>
        <p:spPr>
          <a:xfrm rot="5400000">
            <a:off x="944211" y="3510542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箭號: 向上 38">
            <a:extLst>
              <a:ext uri="{FF2B5EF4-FFF2-40B4-BE49-F238E27FC236}">
                <a16:creationId xmlns:a16="http://schemas.microsoft.com/office/drawing/2014/main" id="{CFAF9DE1-DD6D-4D2D-B5E8-9258B21707B2}"/>
              </a:ext>
            </a:extLst>
          </p:cNvPr>
          <p:cNvSpPr/>
          <p:nvPr/>
        </p:nvSpPr>
        <p:spPr>
          <a:xfrm rot="5400000">
            <a:off x="1679939" y="3510543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263B460-57F4-4386-8E4C-8B9FDFD2087A}"/>
              </a:ext>
            </a:extLst>
          </p:cNvPr>
          <p:cNvSpPr txBox="1"/>
          <p:nvPr/>
        </p:nvSpPr>
        <p:spPr>
          <a:xfrm>
            <a:off x="2461610" y="3009811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return_sequences=True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4B5CBC3-37D8-4C04-A034-90FE6A2F7D51}"/>
              </a:ext>
            </a:extLst>
          </p:cNvPr>
          <p:cNvSpPr/>
          <p:nvPr/>
        </p:nvSpPr>
        <p:spPr>
          <a:xfrm>
            <a:off x="1327642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60EB5E9-8A18-43DB-B36E-D10CDD7A2A7B}"/>
              </a:ext>
            </a:extLst>
          </p:cNvPr>
          <p:cNvSpPr/>
          <p:nvPr/>
        </p:nvSpPr>
        <p:spPr>
          <a:xfrm>
            <a:off x="647910" y="2285717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上 42">
            <a:extLst>
              <a:ext uri="{FF2B5EF4-FFF2-40B4-BE49-F238E27FC236}">
                <a16:creationId xmlns:a16="http://schemas.microsoft.com/office/drawing/2014/main" id="{2E143615-0CD2-4F72-ADB7-98D6614820EF}"/>
              </a:ext>
            </a:extLst>
          </p:cNvPr>
          <p:cNvSpPr/>
          <p:nvPr/>
        </p:nvSpPr>
        <p:spPr>
          <a:xfrm>
            <a:off x="1333503" y="2957725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箭號: 向上 43">
            <a:extLst>
              <a:ext uri="{FF2B5EF4-FFF2-40B4-BE49-F238E27FC236}">
                <a16:creationId xmlns:a16="http://schemas.microsoft.com/office/drawing/2014/main" id="{FCAFD18A-EC1F-4DFB-8830-1F983B3D6DB3}"/>
              </a:ext>
            </a:extLst>
          </p:cNvPr>
          <p:cNvSpPr/>
          <p:nvPr/>
        </p:nvSpPr>
        <p:spPr>
          <a:xfrm>
            <a:off x="650225" y="2959682"/>
            <a:ext cx="433440" cy="4735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FDCE31-A175-465C-BB47-9774C88CCF68}"/>
              </a:ext>
            </a:extLst>
          </p:cNvPr>
          <p:cNvSpPr/>
          <p:nvPr/>
        </p:nvSpPr>
        <p:spPr>
          <a:xfrm>
            <a:off x="2695191" y="2475434"/>
            <a:ext cx="27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(Dense(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E1630B-3915-41D1-BA20-B8A615B71640}"/>
              </a:ext>
            </a:extLst>
          </p:cNvPr>
          <p:cNvSpPr/>
          <p:nvPr/>
        </p:nvSpPr>
        <p:spPr>
          <a:xfrm>
            <a:off x="465704" y="24698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AACCF4-70B1-4866-AE4F-E613D362A585}"/>
              </a:ext>
            </a:extLst>
          </p:cNvPr>
          <p:cNvSpPr/>
          <p:nvPr/>
        </p:nvSpPr>
        <p:spPr>
          <a:xfrm>
            <a:off x="1165341" y="24698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2C0197-6F76-4E7D-9A14-5C6919E15E35}"/>
              </a:ext>
            </a:extLst>
          </p:cNvPr>
          <p:cNvSpPr/>
          <p:nvPr/>
        </p:nvSpPr>
        <p:spPr>
          <a:xfrm>
            <a:off x="1844789" y="2472509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7D9A15-4159-4289-AC22-6C89B53D3173}"/>
              </a:ext>
            </a:extLst>
          </p:cNvPr>
          <p:cNvSpPr/>
          <p:nvPr/>
        </p:nvSpPr>
        <p:spPr>
          <a:xfrm>
            <a:off x="546344" y="2213701"/>
            <a:ext cx="4888444" cy="84680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D3576C5-E76D-4E46-8FEC-5FAE8C820B66}"/>
              </a:ext>
            </a:extLst>
          </p:cNvPr>
          <p:cNvSpPr/>
          <p:nvPr/>
        </p:nvSpPr>
        <p:spPr>
          <a:xfrm>
            <a:off x="654885" y="5392587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2857CB-9FB7-4FB1-88EE-78D14A0FA26E}"/>
              </a:ext>
            </a:extLst>
          </p:cNvPr>
          <p:cNvSpPr/>
          <p:nvPr/>
        </p:nvSpPr>
        <p:spPr>
          <a:xfrm>
            <a:off x="1334051" y="5392586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B56D456-305F-4078-9541-DD71782F7934}"/>
              </a:ext>
            </a:extLst>
          </p:cNvPr>
          <p:cNvSpPr/>
          <p:nvPr/>
        </p:nvSpPr>
        <p:spPr>
          <a:xfrm>
            <a:off x="2017328" y="5390834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0EB85B0-5986-4B47-A3B7-BBACC99B7661}"/>
              </a:ext>
            </a:extLst>
          </p:cNvPr>
          <p:cNvCxnSpPr>
            <a:cxnSpLocks/>
            <a:stCxn id="55" idx="0"/>
            <a:endCxn id="27" idx="2"/>
          </p:cNvCxnSpPr>
          <p:nvPr/>
        </p:nvCxnSpPr>
        <p:spPr>
          <a:xfrm flipH="1" flipV="1">
            <a:off x="850586" y="5149214"/>
            <a:ext cx="6975" cy="24337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CE44111-C600-4B88-BBE3-9EC1F9BEFA80}"/>
              </a:ext>
            </a:extLst>
          </p:cNvPr>
          <p:cNvCxnSpPr>
            <a:cxnSpLocks/>
            <a:stCxn id="56" idx="0"/>
            <a:endCxn id="28" idx="2"/>
          </p:cNvCxnSpPr>
          <p:nvPr/>
        </p:nvCxnSpPr>
        <p:spPr>
          <a:xfrm flipH="1" flipV="1">
            <a:off x="1534584" y="5149214"/>
            <a:ext cx="2143" cy="2433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069A877-ED86-40AC-8C23-2B4B670617DB}"/>
              </a:ext>
            </a:extLst>
          </p:cNvPr>
          <p:cNvCxnSpPr>
            <a:cxnSpLocks/>
            <a:stCxn id="57" idx="0"/>
            <a:endCxn id="29" idx="2"/>
          </p:cNvCxnSpPr>
          <p:nvPr/>
        </p:nvCxnSpPr>
        <p:spPr>
          <a:xfrm flipH="1" flipV="1">
            <a:off x="2218582" y="5149213"/>
            <a:ext cx="1422" cy="24162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F004B30-D74C-1C40-B3C9-F88F654C8B9D}"/>
              </a:ext>
            </a:extLst>
          </p:cNvPr>
          <p:cNvSpPr/>
          <p:nvPr/>
        </p:nvSpPr>
        <p:spPr>
          <a:xfrm>
            <a:off x="3974432" y="4193423"/>
            <a:ext cx="799556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model.add(LSTM(10, input_length=X_train.shape[1], input_dim=X_train.shape[2],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return_sequences=True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TimeDistributed(Dense(1))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model.compile(loss="mse", optimizer="adam")</a:t>
            </a:r>
          </a:p>
        </p:txBody>
      </p:sp>
    </p:spTree>
    <p:extLst>
      <p:ext uri="{BB962C8B-B14F-4D97-AF65-F5344CB8AC3E}">
        <p14:creationId xmlns:p14="http://schemas.microsoft.com/office/powerpoint/2010/main" val="38799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RepeatVector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4118B5-767F-4E23-953B-52C04E308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061" b="12023"/>
          <a:stretch/>
        </p:blipFill>
        <p:spPr>
          <a:xfrm>
            <a:off x="339365" y="5149214"/>
            <a:ext cx="2518113" cy="1657940"/>
          </a:xfrm>
          <a:prstGeom prst="rect">
            <a:avLst/>
          </a:prstGeom>
        </p:spPr>
      </p:pic>
      <p:sp>
        <p:nvSpPr>
          <p:cNvPr id="7" name="圓角矩形 89">
            <a:extLst>
              <a:ext uri="{FF2B5EF4-FFF2-40B4-BE49-F238E27FC236}">
                <a16:creationId xmlns:a16="http://schemas.microsoft.com/office/drawing/2014/main" id="{297F56E5-6B3E-4519-991C-8D5B3D0FCB0D}"/>
              </a:ext>
            </a:extLst>
          </p:cNvPr>
          <p:cNvSpPr/>
          <p:nvPr/>
        </p:nvSpPr>
        <p:spPr>
          <a:xfrm>
            <a:off x="391210" y="896481"/>
            <a:ext cx="2414422" cy="101850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7FF8AD-EF17-4815-AE3C-9EFAE0F005F6}"/>
              </a:ext>
            </a:extLst>
          </p:cNvPr>
          <p:cNvSpPr/>
          <p:nvPr/>
        </p:nvSpPr>
        <p:spPr>
          <a:xfrm>
            <a:off x="678778" y="4374429"/>
            <a:ext cx="405352" cy="774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982454-2FF5-4021-B2FB-9218B74CFD22}"/>
              </a:ext>
            </a:extLst>
          </p:cNvPr>
          <p:cNvSpPr/>
          <p:nvPr/>
        </p:nvSpPr>
        <p:spPr>
          <a:xfrm>
            <a:off x="692822" y="3331693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CBCA34-6EF4-41C0-9B96-CD9877F18396}"/>
              </a:ext>
            </a:extLst>
          </p:cNvPr>
          <p:cNvSpPr/>
          <p:nvPr/>
        </p:nvSpPr>
        <p:spPr>
          <a:xfrm>
            <a:off x="1367970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742587-8603-4365-8AB8-3D7A2954D6BB}"/>
              </a:ext>
            </a:extLst>
          </p:cNvPr>
          <p:cNvSpPr/>
          <p:nvPr/>
        </p:nvSpPr>
        <p:spPr>
          <a:xfrm>
            <a:off x="2051247" y="3331692"/>
            <a:ext cx="405352" cy="774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828190-87F5-4AC9-9046-07244D0511E2}"/>
              </a:ext>
            </a:extLst>
          </p:cNvPr>
          <p:cNvSpPr/>
          <p:nvPr/>
        </p:nvSpPr>
        <p:spPr>
          <a:xfrm>
            <a:off x="5219918" y="1407381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734969E5-5C6E-47D5-B2F6-A7727B48C9CE}"/>
              </a:ext>
            </a:extLst>
          </p:cNvPr>
          <p:cNvSpPr/>
          <p:nvPr/>
        </p:nvSpPr>
        <p:spPr>
          <a:xfrm>
            <a:off x="678778" y="3987037"/>
            <a:ext cx="433440" cy="47350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D1809E42-65B2-43A6-AB3F-B5536527F4CD}"/>
              </a:ext>
            </a:extLst>
          </p:cNvPr>
          <p:cNvSpPr/>
          <p:nvPr/>
        </p:nvSpPr>
        <p:spPr>
          <a:xfrm rot="5400000">
            <a:off x="975079" y="3510542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上 23">
            <a:extLst>
              <a:ext uri="{FF2B5EF4-FFF2-40B4-BE49-F238E27FC236}">
                <a16:creationId xmlns:a16="http://schemas.microsoft.com/office/drawing/2014/main" id="{6BB1530B-EE5D-431C-BB84-B4229CAD6D34}"/>
              </a:ext>
            </a:extLst>
          </p:cNvPr>
          <p:cNvSpPr/>
          <p:nvPr/>
        </p:nvSpPr>
        <p:spPr>
          <a:xfrm rot="5400000">
            <a:off x="1710807" y="3510543"/>
            <a:ext cx="433440" cy="47350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1E3EC47-98CB-430D-A26D-B0CE751EA441}"/>
              </a:ext>
            </a:extLst>
          </p:cNvPr>
          <p:cNvSpPr txBox="1"/>
          <p:nvPr/>
        </p:nvSpPr>
        <p:spPr>
          <a:xfrm>
            <a:off x="2492478" y="379990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return_sequences=False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AE2377-1718-4EF0-A27A-88A46960047B}"/>
              </a:ext>
            </a:extLst>
          </p:cNvPr>
          <p:cNvSpPr/>
          <p:nvPr/>
        </p:nvSpPr>
        <p:spPr>
          <a:xfrm>
            <a:off x="678778" y="5392587"/>
            <a:ext cx="405352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1AA157C-0EC2-467B-A932-2E2A8CAAE2F9}"/>
              </a:ext>
            </a:extLst>
          </p:cNvPr>
          <p:cNvCxnSpPr>
            <a:cxnSpLocks/>
            <a:stCxn id="52" idx="0"/>
            <a:endCxn id="12" idx="2"/>
          </p:cNvCxnSpPr>
          <p:nvPr/>
        </p:nvCxnSpPr>
        <p:spPr>
          <a:xfrm flipV="1">
            <a:off x="881454" y="5149214"/>
            <a:ext cx="0" cy="24337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箭號: 向上 62">
            <a:extLst>
              <a:ext uri="{FF2B5EF4-FFF2-40B4-BE49-F238E27FC236}">
                <a16:creationId xmlns:a16="http://schemas.microsoft.com/office/drawing/2014/main" id="{BB55A29A-EB19-4264-9832-8A1A4B02F76D}"/>
              </a:ext>
            </a:extLst>
          </p:cNvPr>
          <p:cNvSpPr/>
          <p:nvPr/>
        </p:nvSpPr>
        <p:spPr>
          <a:xfrm rot="5400000">
            <a:off x="3676272" y="2315494"/>
            <a:ext cx="433440" cy="2872786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1B9D2-1032-4B39-A3F5-78E9B5A177A5}"/>
              </a:ext>
            </a:extLst>
          </p:cNvPr>
          <p:cNvSpPr/>
          <p:nvPr/>
        </p:nvSpPr>
        <p:spPr>
          <a:xfrm>
            <a:off x="5475914" y="3564874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RepeatVector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F7FD3F0-DF49-43CD-A5A0-5927EC17F85E}"/>
              </a:ext>
            </a:extLst>
          </p:cNvPr>
          <p:cNvSpPr/>
          <p:nvPr/>
        </p:nvSpPr>
        <p:spPr>
          <a:xfrm>
            <a:off x="3582406" y="3161241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altLang="zh-TW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31AB973-CA68-4F06-9056-3989C5F2BF64}"/>
              </a:ext>
            </a:extLst>
          </p:cNvPr>
          <p:cNvSpPr/>
          <p:nvPr/>
        </p:nvSpPr>
        <p:spPr>
          <a:xfrm>
            <a:off x="5351967" y="3161739"/>
            <a:ext cx="1934002" cy="36933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altLang="zh-TW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6125D8F0-F163-48E4-BCDC-9DF75A62A81C}"/>
              </a:ext>
            </a:extLst>
          </p:cNvPr>
          <p:cNvSpPr/>
          <p:nvPr/>
        </p:nvSpPr>
        <p:spPr>
          <a:xfrm rot="5400000">
            <a:off x="6200300" y="2030480"/>
            <a:ext cx="238858" cy="1935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FDE10B-DAB5-4FF2-B82F-C484C0046FC2}"/>
              </a:ext>
            </a:extLst>
          </p:cNvPr>
          <p:cNvSpPr/>
          <p:nvPr/>
        </p:nvSpPr>
        <p:spPr>
          <a:xfrm>
            <a:off x="5929277" y="2531953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zh-TW" altLang="en-US" dirty="0"/>
          </a:p>
        </p:txBody>
      </p:sp>
      <p:sp>
        <p:nvSpPr>
          <p:cNvPr id="69" name="箭號: 向上 68">
            <a:extLst>
              <a:ext uri="{FF2B5EF4-FFF2-40B4-BE49-F238E27FC236}">
                <a16:creationId xmlns:a16="http://schemas.microsoft.com/office/drawing/2014/main" id="{555AA70C-9B5F-407A-B4E5-139880CD0631}"/>
              </a:ext>
            </a:extLst>
          </p:cNvPr>
          <p:cNvSpPr/>
          <p:nvPr/>
        </p:nvSpPr>
        <p:spPr>
          <a:xfrm>
            <a:off x="6112010" y="2153552"/>
            <a:ext cx="433440" cy="391506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506A584-7FD2-4E47-A9A4-2A124B63A0B3}"/>
              </a:ext>
            </a:extLst>
          </p:cNvPr>
          <p:cNvSpPr/>
          <p:nvPr/>
        </p:nvSpPr>
        <p:spPr>
          <a:xfrm>
            <a:off x="5037713" y="161010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DFBBB43-0D7F-4E2F-A89B-D420326EF435}"/>
              </a:ext>
            </a:extLst>
          </p:cNvPr>
          <p:cNvSpPr/>
          <p:nvPr/>
        </p:nvSpPr>
        <p:spPr>
          <a:xfrm>
            <a:off x="5644217" y="858809"/>
            <a:ext cx="1369026" cy="36933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TW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BE68A82-62E3-4ED5-B20D-292FADF45FFF}"/>
              </a:ext>
            </a:extLst>
          </p:cNvPr>
          <p:cNvSpPr/>
          <p:nvPr/>
        </p:nvSpPr>
        <p:spPr>
          <a:xfrm>
            <a:off x="5834888" y="1407381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C85DD9-5B22-4C2F-A41D-71FB65F06368}"/>
              </a:ext>
            </a:extLst>
          </p:cNvPr>
          <p:cNvSpPr/>
          <p:nvPr/>
        </p:nvSpPr>
        <p:spPr>
          <a:xfrm>
            <a:off x="5652683" y="161010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95DC94C-2BD7-4374-B4C9-D89D4A4729BF}"/>
              </a:ext>
            </a:extLst>
          </p:cNvPr>
          <p:cNvSpPr/>
          <p:nvPr/>
        </p:nvSpPr>
        <p:spPr>
          <a:xfrm>
            <a:off x="7048791" y="1407381"/>
            <a:ext cx="405352" cy="77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A2A55D2-8A0D-45B8-BD86-28FF4E9A0BAF}"/>
              </a:ext>
            </a:extLst>
          </p:cNvPr>
          <p:cNvSpPr/>
          <p:nvPr/>
        </p:nvSpPr>
        <p:spPr>
          <a:xfrm>
            <a:off x="6866586" y="161010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1AAF10A4-FD9D-40F5-8B3D-598099DDD47F}"/>
              </a:ext>
            </a:extLst>
          </p:cNvPr>
          <p:cNvSpPr/>
          <p:nvPr/>
        </p:nvSpPr>
        <p:spPr>
          <a:xfrm rot="13802295">
            <a:off x="6567629" y="1705225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7EED1677-5311-41FB-8BEC-ED42AD1F7459}"/>
              </a:ext>
            </a:extLst>
          </p:cNvPr>
          <p:cNvSpPr/>
          <p:nvPr/>
        </p:nvSpPr>
        <p:spPr>
          <a:xfrm rot="13802295">
            <a:off x="6788959" y="1705225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12C59514-B42C-4F2D-A148-2EBBEED36047}"/>
              </a:ext>
            </a:extLst>
          </p:cNvPr>
          <p:cNvSpPr/>
          <p:nvPr/>
        </p:nvSpPr>
        <p:spPr>
          <a:xfrm rot="13802295">
            <a:off x="6363306" y="1705224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C45C76-3ED6-A346-827B-EC592B8F2D84}"/>
              </a:ext>
            </a:extLst>
          </p:cNvPr>
          <p:cNvSpPr/>
          <p:nvPr/>
        </p:nvSpPr>
        <p:spPr>
          <a:xfrm>
            <a:off x="3399567" y="4374429"/>
            <a:ext cx="742885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model.add(LSTM(10, input_length=X_train.shape[1], input_dim=X_train.shape[2], return_sequences=False))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RepeatVector(10)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TimeDistributed(Dense(1))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model.compile(loss="mse", optimizer="adam")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7D9D9C-D5C3-7946-91FA-E9612C567F9A}"/>
              </a:ext>
            </a:extLst>
          </p:cNvPr>
          <p:cNvSpPr/>
          <p:nvPr/>
        </p:nvSpPr>
        <p:spPr>
          <a:xfrm>
            <a:off x="7676097" y="1634062"/>
            <a:ext cx="27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(Dense(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40D1469-4DBD-B44E-B1B8-0A23859EC25E}"/>
              </a:ext>
            </a:extLst>
          </p:cNvPr>
          <p:cNvSpPr/>
          <p:nvPr/>
        </p:nvSpPr>
        <p:spPr>
          <a:xfrm>
            <a:off x="5037712" y="1372329"/>
            <a:ext cx="5417729" cy="84680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46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Experiments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C8881E-193E-404D-A365-0CA7EBCE8E28}"/>
              </a:ext>
            </a:extLst>
          </p:cNvPr>
          <p:cNvSpPr/>
          <p:nvPr/>
        </p:nvSpPr>
        <p:spPr>
          <a:xfrm>
            <a:off x="222177" y="736901"/>
            <a:ext cx="11509882" cy="6121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使用傳統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增加或減少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大小，以及增加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層數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Xavier Initialization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initializers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initializers.GlorotNormal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(seed=None)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改變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或下面的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endParaRPr lang="en-US" altLang="zh-TW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optimizers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optimizers.SGD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也可以順便改變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(loss="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optimizer=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metrics=["accuracy"])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SimpleRNN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36248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Data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DDBABD-DBF8-4228-BBFC-EC13EB176253}"/>
              </a:ext>
            </a:extLst>
          </p:cNvPr>
          <p:cNvSpPr txBox="1"/>
          <p:nvPr/>
        </p:nvSpPr>
        <p:spPr>
          <a:xfrm>
            <a:off x="148244" y="1265382"/>
            <a:ext cx="11775901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Language Translator, Social Media Monitoring, Chatbots, Others.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Time Series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Biology, Medicine, Finance, Industry, Others.</a:t>
            </a:r>
          </a:p>
        </p:txBody>
      </p:sp>
    </p:spTree>
    <p:extLst>
      <p:ext uri="{BB962C8B-B14F-4D97-AF65-F5344CB8AC3E}">
        <p14:creationId xmlns:p14="http://schemas.microsoft.com/office/powerpoint/2010/main" val="57063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Time Series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DDBABD-DBF8-4228-BBFC-EC13EB176253}"/>
              </a:ext>
            </a:extLst>
          </p:cNvPr>
          <p:cNvSpPr txBox="1"/>
          <p:nvPr/>
        </p:nvSpPr>
        <p:spPr>
          <a:xfrm>
            <a:off x="6096000" y="2735230"/>
            <a:ext cx="6086667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timeseries dataset (420,551 data)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weather-related values (feature)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2009–2016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every 10 minutes over several years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09E8F6-A6A5-4359-AB49-A2FD75DF8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6" y="1975401"/>
            <a:ext cx="5775203" cy="37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Time Series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EF64B1-57D6-4E38-A319-2A2D4342B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99498"/>
              </p:ext>
            </p:extLst>
          </p:nvPr>
        </p:nvGraphicFramePr>
        <p:xfrm>
          <a:off x="1262668" y="939301"/>
          <a:ext cx="9666663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10">
                  <a:extLst>
                    <a:ext uri="{9D8B030D-6E8A-4147-A177-3AD203B41FA5}">
                      <a16:colId xmlns:a16="http://schemas.microsoft.com/office/drawing/2014/main" val="2795982094"/>
                    </a:ext>
                  </a:extLst>
                </a:gridCol>
                <a:gridCol w="3327662">
                  <a:extLst>
                    <a:ext uri="{9D8B030D-6E8A-4147-A177-3AD203B41FA5}">
                      <a16:colId xmlns:a16="http://schemas.microsoft.com/office/drawing/2014/main" val="2060300095"/>
                    </a:ext>
                  </a:extLst>
                </a:gridCol>
                <a:gridCol w="4920791">
                  <a:extLst>
                    <a:ext uri="{9D8B030D-6E8A-4147-A177-3AD203B41FA5}">
                      <a16:colId xmlns:a16="http://schemas.microsoft.com/office/drawing/2014/main" val="1732982356"/>
                    </a:ext>
                  </a:extLst>
                </a:gridCol>
              </a:tblGrid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	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56434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Time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Date-time reference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7110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(mbar)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 in millibar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42251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(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degC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Celsius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588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Tpot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Kelvin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88161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Tdew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degC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Celsius relative to humidity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82263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 (%)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Humidity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08728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VPmax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 vapor pressure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02408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VPact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Vapor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70218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VPdef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Vapor pressure deficit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4874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(g/kg)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humidity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10972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H2OC (mmol/mol)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vapor concentration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05810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rho (g/m ** 3)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Airtight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153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wv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(m/s)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 speed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833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wv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(m/s)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wind speed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16753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 (deg)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 direction in degrees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9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3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81FCA41-9429-4747-9200-9635C17EF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00" y="3903778"/>
            <a:ext cx="3657600" cy="2543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Time Series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DDBABD-DBF8-4228-BBFC-EC13EB176253}"/>
              </a:ext>
            </a:extLst>
          </p:cNvPr>
          <p:cNvSpPr txBox="1"/>
          <p:nvPr/>
        </p:nvSpPr>
        <p:spPr>
          <a:xfrm>
            <a:off x="9046249" y="4230254"/>
            <a:ext cx="2693170" cy="168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十分鐘一個數據點，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一年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約有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52560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個數據點。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D69126-4760-4DD8-99C8-5CBF095F27F2}"/>
              </a:ext>
            </a:extLst>
          </p:cNvPr>
          <p:cNvGraphicFramePr>
            <a:graphicFrameLocks noGrp="1"/>
          </p:cNvGraphicFramePr>
          <p:nvPr/>
        </p:nvGraphicFramePr>
        <p:xfrm>
          <a:off x="75414" y="1113134"/>
          <a:ext cx="12019177" cy="235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90">
                  <a:extLst>
                    <a:ext uri="{9D8B030D-6E8A-4147-A177-3AD203B41FA5}">
                      <a16:colId xmlns:a16="http://schemas.microsoft.com/office/drawing/2014/main" val="1824887873"/>
                    </a:ext>
                  </a:extLst>
                </a:gridCol>
                <a:gridCol w="701308">
                  <a:extLst>
                    <a:ext uri="{9D8B030D-6E8A-4147-A177-3AD203B41FA5}">
                      <a16:colId xmlns:a16="http://schemas.microsoft.com/office/drawing/2014/main" val="3978080876"/>
                    </a:ext>
                  </a:extLst>
                </a:gridCol>
                <a:gridCol w="673257">
                  <a:extLst>
                    <a:ext uri="{9D8B030D-6E8A-4147-A177-3AD203B41FA5}">
                      <a16:colId xmlns:a16="http://schemas.microsoft.com/office/drawing/2014/main" val="1632981800"/>
                    </a:ext>
                  </a:extLst>
                </a:gridCol>
                <a:gridCol w="607799">
                  <a:extLst>
                    <a:ext uri="{9D8B030D-6E8A-4147-A177-3AD203B41FA5}">
                      <a16:colId xmlns:a16="http://schemas.microsoft.com/office/drawing/2014/main" val="1600593898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2878635362"/>
                    </a:ext>
                  </a:extLst>
                </a:gridCol>
                <a:gridCol w="486241">
                  <a:extLst>
                    <a:ext uri="{9D8B030D-6E8A-4147-A177-3AD203B41FA5}">
                      <a16:colId xmlns:a16="http://schemas.microsoft.com/office/drawing/2014/main" val="524286091"/>
                    </a:ext>
                  </a:extLst>
                </a:gridCol>
                <a:gridCol w="757413">
                  <a:extLst>
                    <a:ext uri="{9D8B030D-6E8A-4147-A177-3AD203B41FA5}">
                      <a16:colId xmlns:a16="http://schemas.microsoft.com/office/drawing/2014/main" val="698662702"/>
                    </a:ext>
                  </a:extLst>
                </a:gridCol>
                <a:gridCol w="720010">
                  <a:extLst>
                    <a:ext uri="{9D8B030D-6E8A-4147-A177-3AD203B41FA5}">
                      <a16:colId xmlns:a16="http://schemas.microsoft.com/office/drawing/2014/main" val="3888579752"/>
                    </a:ext>
                  </a:extLst>
                </a:gridCol>
                <a:gridCol w="691956">
                  <a:extLst>
                    <a:ext uri="{9D8B030D-6E8A-4147-A177-3AD203B41FA5}">
                      <a16:colId xmlns:a16="http://schemas.microsoft.com/office/drawing/2014/main" val="827738684"/>
                    </a:ext>
                  </a:extLst>
                </a:gridCol>
                <a:gridCol w="663905">
                  <a:extLst>
                    <a:ext uri="{9D8B030D-6E8A-4147-A177-3AD203B41FA5}">
                      <a16:colId xmlns:a16="http://schemas.microsoft.com/office/drawing/2014/main" val="370922184"/>
                    </a:ext>
                  </a:extLst>
                </a:gridCol>
                <a:gridCol w="1094041">
                  <a:extLst>
                    <a:ext uri="{9D8B030D-6E8A-4147-A177-3AD203B41FA5}">
                      <a16:colId xmlns:a16="http://schemas.microsoft.com/office/drawing/2014/main" val="1672312639"/>
                    </a:ext>
                  </a:extLst>
                </a:gridCol>
                <a:gridCol w="822868">
                  <a:extLst>
                    <a:ext uri="{9D8B030D-6E8A-4147-A177-3AD203B41FA5}">
                      <a16:colId xmlns:a16="http://schemas.microsoft.com/office/drawing/2014/main" val="3364515247"/>
                    </a:ext>
                  </a:extLst>
                </a:gridCol>
                <a:gridCol w="645204">
                  <a:extLst>
                    <a:ext uri="{9D8B030D-6E8A-4147-A177-3AD203B41FA5}">
                      <a16:colId xmlns:a16="http://schemas.microsoft.com/office/drawing/2014/main" val="2254986181"/>
                    </a:ext>
                  </a:extLst>
                </a:gridCol>
                <a:gridCol w="916376">
                  <a:extLst>
                    <a:ext uri="{9D8B030D-6E8A-4147-A177-3AD203B41FA5}">
                      <a16:colId xmlns:a16="http://schemas.microsoft.com/office/drawing/2014/main" val="263487361"/>
                    </a:ext>
                  </a:extLst>
                </a:gridCol>
                <a:gridCol w="698352">
                  <a:extLst>
                    <a:ext uri="{9D8B030D-6E8A-4147-A177-3AD203B41FA5}">
                      <a16:colId xmlns:a16="http://schemas.microsoft.com/office/drawing/2014/main" val="3543910990"/>
                    </a:ext>
                  </a:extLst>
                </a:gridCol>
              </a:tblGrid>
              <a:tr h="437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Time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(</a:t>
                      </a:r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degC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Tpot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Tdew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degC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rh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VPmax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VPact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VPdef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(g/kg)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H2OC (mmol/mol)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rho (g/m^3)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wv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</a:t>
                      </a:r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wv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 (deg)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9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00:10:00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996.52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-8.02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265.4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3.11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3.12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1307.75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152.3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4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00:20:00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-8.41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1.89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1309.8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136.1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62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00:30:00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-8.51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264.91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1.88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1310.24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171.6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48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00:40:00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-8.31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265.12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-9.07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3.26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1309.19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8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00:50:00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-8.27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214.3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322085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E92AE1CF-BC83-4066-A2D6-1FC96DD41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7" y="3769151"/>
            <a:ext cx="3956097" cy="29179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1761369-800F-42E0-9D6B-E3C95E017927}"/>
              </a:ext>
            </a:extLst>
          </p:cNvPr>
          <p:cNvSpPr/>
          <p:nvPr/>
        </p:nvSpPr>
        <p:spPr>
          <a:xfrm>
            <a:off x="903963" y="4341090"/>
            <a:ext cx="481491" cy="168821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BAFC2E07-1F0C-446E-AB04-42EC264ADDC9}"/>
              </a:ext>
            </a:extLst>
          </p:cNvPr>
          <p:cNvSpPr/>
          <p:nvPr/>
        </p:nvSpPr>
        <p:spPr>
          <a:xfrm>
            <a:off x="1385454" y="4100945"/>
            <a:ext cx="3556000" cy="258619"/>
          </a:xfrm>
          <a:custGeom>
            <a:avLst/>
            <a:gdLst>
              <a:gd name="connsiteX0" fmla="*/ 0 w 3362037"/>
              <a:gd name="connsiteY0" fmla="*/ 258619 h 258619"/>
              <a:gd name="connsiteX1" fmla="*/ 1154546 w 3362037"/>
              <a:gd name="connsiteY1" fmla="*/ 0 h 258619"/>
              <a:gd name="connsiteX2" fmla="*/ 3362037 w 3362037"/>
              <a:gd name="connsiteY2" fmla="*/ 258619 h 2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7" h="258619">
                <a:moveTo>
                  <a:pt x="0" y="258619"/>
                </a:moveTo>
                <a:cubicBezTo>
                  <a:pt x="297103" y="129309"/>
                  <a:pt x="594207" y="0"/>
                  <a:pt x="1154546" y="0"/>
                </a:cubicBezTo>
                <a:cubicBezTo>
                  <a:pt x="1714885" y="0"/>
                  <a:pt x="2538461" y="129309"/>
                  <a:pt x="3362037" y="25861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3CB1CF-3052-4B52-812B-EE050CBB6CDC}"/>
              </a:ext>
            </a:extLst>
          </p:cNvPr>
          <p:cNvSpPr/>
          <p:nvPr/>
        </p:nvSpPr>
        <p:spPr>
          <a:xfrm>
            <a:off x="5022401" y="3886894"/>
            <a:ext cx="3694257" cy="25769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F24DFE-C5AB-4664-93EF-D66CA02DB537}"/>
              </a:ext>
            </a:extLst>
          </p:cNvPr>
          <p:cNvSpPr/>
          <p:nvPr/>
        </p:nvSpPr>
        <p:spPr>
          <a:xfrm>
            <a:off x="4057386" y="38794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81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Time Series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DDBABD-DBF8-4228-BBFC-EC13EB176253}"/>
              </a:ext>
            </a:extLst>
          </p:cNvPr>
          <p:cNvSpPr txBox="1"/>
          <p:nvPr/>
        </p:nvSpPr>
        <p:spPr>
          <a:xfrm>
            <a:off x="4414976" y="3644671"/>
            <a:ext cx="364807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200,000 timesteps as training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sampled at one data point per hour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D69126-4760-4DD8-99C8-5CBF095F2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05703"/>
              </p:ext>
            </p:extLst>
          </p:nvPr>
        </p:nvGraphicFramePr>
        <p:xfrm>
          <a:off x="75414" y="1113134"/>
          <a:ext cx="12019177" cy="235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90">
                  <a:extLst>
                    <a:ext uri="{9D8B030D-6E8A-4147-A177-3AD203B41FA5}">
                      <a16:colId xmlns:a16="http://schemas.microsoft.com/office/drawing/2014/main" val="1824887873"/>
                    </a:ext>
                  </a:extLst>
                </a:gridCol>
                <a:gridCol w="701308">
                  <a:extLst>
                    <a:ext uri="{9D8B030D-6E8A-4147-A177-3AD203B41FA5}">
                      <a16:colId xmlns:a16="http://schemas.microsoft.com/office/drawing/2014/main" val="3978080876"/>
                    </a:ext>
                  </a:extLst>
                </a:gridCol>
                <a:gridCol w="673257">
                  <a:extLst>
                    <a:ext uri="{9D8B030D-6E8A-4147-A177-3AD203B41FA5}">
                      <a16:colId xmlns:a16="http://schemas.microsoft.com/office/drawing/2014/main" val="1632981800"/>
                    </a:ext>
                  </a:extLst>
                </a:gridCol>
                <a:gridCol w="607799">
                  <a:extLst>
                    <a:ext uri="{9D8B030D-6E8A-4147-A177-3AD203B41FA5}">
                      <a16:colId xmlns:a16="http://schemas.microsoft.com/office/drawing/2014/main" val="1600593898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2878635362"/>
                    </a:ext>
                  </a:extLst>
                </a:gridCol>
                <a:gridCol w="486241">
                  <a:extLst>
                    <a:ext uri="{9D8B030D-6E8A-4147-A177-3AD203B41FA5}">
                      <a16:colId xmlns:a16="http://schemas.microsoft.com/office/drawing/2014/main" val="524286091"/>
                    </a:ext>
                  </a:extLst>
                </a:gridCol>
                <a:gridCol w="757413">
                  <a:extLst>
                    <a:ext uri="{9D8B030D-6E8A-4147-A177-3AD203B41FA5}">
                      <a16:colId xmlns:a16="http://schemas.microsoft.com/office/drawing/2014/main" val="698662702"/>
                    </a:ext>
                  </a:extLst>
                </a:gridCol>
                <a:gridCol w="720010">
                  <a:extLst>
                    <a:ext uri="{9D8B030D-6E8A-4147-A177-3AD203B41FA5}">
                      <a16:colId xmlns:a16="http://schemas.microsoft.com/office/drawing/2014/main" val="3888579752"/>
                    </a:ext>
                  </a:extLst>
                </a:gridCol>
                <a:gridCol w="691956">
                  <a:extLst>
                    <a:ext uri="{9D8B030D-6E8A-4147-A177-3AD203B41FA5}">
                      <a16:colId xmlns:a16="http://schemas.microsoft.com/office/drawing/2014/main" val="827738684"/>
                    </a:ext>
                  </a:extLst>
                </a:gridCol>
                <a:gridCol w="663905">
                  <a:extLst>
                    <a:ext uri="{9D8B030D-6E8A-4147-A177-3AD203B41FA5}">
                      <a16:colId xmlns:a16="http://schemas.microsoft.com/office/drawing/2014/main" val="370922184"/>
                    </a:ext>
                  </a:extLst>
                </a:gridCol>
                <a:gridCol w="1094041">
                  <a:extLst>
                    <a:ext uri="{9D8B030D-6E8A-4147-A177-3AD203B41FA5}">
                      <a16:colId xmlns:a16="http://schemas.microsoft.com/office/drawing/2014/main" val="1672312639"/>
                    </a:ext>
                  </a:extLst>
                </a:gridCol>
                <a:gridCol w="822868">
                  <a:extLst>
                    <a:ext uri="{9D8B030D-6E8A-4147-A177-3AD203B41FA5}">
                      <a16:colId xmlns:a16="http://schemas.microsoft.com/office/drawing/2014/main" val="3364515247"/>
                    </a:ext>
                  </a:extLst>
                </a:gridCol>
                <a:gridCol w="645204">
                  <a:extLst>
                    <a:ext uri="{9D8B030D-6E8A-4147-A177-3AD203B41FA5}">
                      <a16:colId xmlns:a16="http://schemas.microsoft.com/office/drawing/2014/main" val="2254986181"/>
                    </a:ext>
                  </a:extLst>
                </a:gridCol>
                <a:gridCol w="916376">
                  <a:extLst>
                    <a:ext uri="{9D8B030D-6E8A-4147-A177-3AD203B41FA5}">
                      <a16:colId xmlns:a16="http://schemas.microsoft.com/office/drawing/2014/main" val="263487361"/>
                    </a:ext>
                  </a:extLst>
                </a:gridCol>
                <a:gridCol w="698352">
                  <a:extLst>
                    <a:ext uri="{9D8B030D-6E8A-4147-A177-3AD203B41FA5}">
                      <a16:colId xmlns:a16="http://schemas.microsoft.com/office/drawing/2014/main" val="3543910990"/>
                    </a:ext>
                  </a:extLst>
                </a:gridCol>
              </a:tblGrid>
              <a:tr h="437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Time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(</a:t>
                      </a:r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degC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Tpot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Tdew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degC</a:t>
                      </a:r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rh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VPmax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VPact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VPdef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(mbar)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(g/kg)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H2OC (mmol/mol)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rho (g/m^3)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wv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</a:t>
                      </a:r>
                      <a:r>
                        <a:rPr lang="en-US" altLang="zh-TW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wv</a:t>
                      </a:r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 (deg)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9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00:10:00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996.52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-8.02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265.4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3.11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3.12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1307.75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152.3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4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00:20:00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-8.41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1.89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1309.8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136.1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62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00:30:00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-8.51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264.91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1.88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1310.24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171.6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48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00:40:00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-8.31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265.12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-9.07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3.26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1309.19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0.34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8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01.01.2009 00:50:00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996.51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-8.27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3.27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214.3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322085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E92AE1CF-BC83-4066-A2D6-1FC96DD4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" y="3769151"/>
            <a:ext cx="3956097" cy="2917976"/>
          </a:xfrm>
          <a:prstGeom prst="rect">
            <a:avLst/>
          </a:prstGeom>
        </p:spPr>
      </p:pic>
      <p:sp>
        <p:nvSpPr>
          <p:cNvPr id="17" name="箭號: 向上 51">
            <a:extLst>
              <a:ext uri="{FF2B5EF4-FFF2-40B4-BE49-F238E27FC236}">
                <a16:creationId xmlns:a16="http://schemas.microsoft.com/office/drawing/2014/main" id="{99FADFE5-A9C2-4946-820B-07F3D365CE24}"/>
              </a:ext>
            </a:extLst>
          </p:cNvPr>
          <p:cNvSpPr/>
          <p:nvPr/>
        </p:nvSpPr>
        <p:spPr>
          <a:xfrm rot="5400000">
            <a:off x="5952816" y="3905184"/>
            <a:ext cx="631596" cy="4206027"/>
          </a:xfrm>
          <a:prstGeom prst="upArrow">
            <a:avLst>
              <a:gd name="adj1" fmla="val 50000"/>
              <a:gd name="adj2" fmla="val 8071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7E30011-03DB-4B99-9848-00A3C3884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16" y="3947026"/>
            <a:ext cx="3648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4494A3-3AFE-4B12-B45D-AB486D9897B8}"/>
              </a:ext>
            </a:extLst>
          </p:cNvPr>
          <p:cNvSpPr/>
          <p:nvPr/>
        </p:nvSpPr>
        <p:spPr>
          <a:xfrm>
            <a:off x="4922271" y="1320297"/>
            <a:ext cx="1477753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(1,14)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19BBD6-1BC8-4BBA-AAA4-DE378BBB23E9}"/>
              </a:ext>
            </a:extLst>
          </p:cNvPr>
          <p:cNvSpPr txBox="1"/>
          <p:nvPr/>
        </p:nvSpPr>
        <p:spPr>
          <a:xfrm>
            <a:off x="4168557" y="223906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78BE8F-5E25-4924-9008-579627CBD8F1}"/>
              </a:ext>
            </a:extLst>
          </p:cNvPr>
          <p:cNvSpPr txBox="1"/>
          <p:nvPr/>
        </p:nvSpPr>
        <p:spPr>
          <a:xfrm>
            <a:off x="4886488" y="6092061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shape = (N-1, 1, 14)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7AAF4B-29D4-43CE-8FFD-53C2D21AE103}"/>
              </a:ext>
            </a:extLst>
          </p:cNvPr>
          <p:cNvSpPr txBox="1"/>
          <p:nvPr/>
        </p:nvSpPr>
        <p:spPr>
          <a:xfrm>
            <a:off x="4168558" y="40270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83488F-3021-4448-9B88-1C33E1B2D190}"/>
              </a:ext>
            </a:extLst>
          </p:cNvPr>
          <p:cNvSpPr/>
          <p:nvPr/>
        </p:nvSpPr>
        <p:spPr>
          <a:xfrm>
            <a:off x="4922271" y="3307762"/>
            <a:ext cx="1477754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y_train[0]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890408-3E20-4FEF-AE0F-E9D7E7186457}"/>
              </a:ext>
            </a:extLst>
          </p:cNvPr>
          <p:cNvSpPr/>
          <p:nvPr/>
        </p:nvSpPr>
        <p:spPr>
          <a:xfrm>
            <a:off x="7209769" y="1288472"/>
            <a:ext cx="1474831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(1,14)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8C165B1-EAC7-48B5-AE9A-4E803FA5FE76}"/>
              </a:ext>
            </a:extLst>
          </p:cNvPr>
          <p:cNvSpPr txBox="1"/>
          <p:nvPr/>
        </p:nvSpPr>
        <p:spPr>
          <a:xfrm>
            <a:off x="6514288" y="22072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9AEF54-3635-4876-8E73-7F293E9150CA}"/>
              </a:ext>
            </a:extLst>
          </p:cNvPr>
          <p:cNvSpPr txBox="1"/>
          <p:nvPr/>
        </p:nvSpPr>
        <p:spPr>
          <a:xfrm>
            <a:off x="6514289" y="399527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F202B6-270C-46AA-BD96-7EF23377F633}"/>
              </a:ext>
            </a:extLst>
          </p:cNvPr>
          <p:cNvSpPr/>
          <p:nvPr/>
        </p:nvSpPr>
        <p:spPr>
          <a:xfrm>
            <a:off x="7213700" y="3275938"/>
            <a:ext cx="1470899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y_train[1]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(1,1)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05C23C5-E81E-4651-AF7D-BDCE7B2F9845}"/>
              </a:ext>
            </a:extLst>
          </p:cNvPr>
          <p:cNvSpPr/>
          <p:nvPr/>
        </p:nvSpPr>
        <p:spPr>
          <a:xfrm rot="13802295">
            <a:off x="9113829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418A406-04B0-4EA0-8423-CB2E679B6856}"/>
              </a:ext>
            </a:extLst>
          </p:cNvPr>
          <p:cNvSpPr/>
          <p:nvPr/>
        </p:nvSpPr>
        <p:spPr>
          <a:xfrm rot="13802295">
            <a:off x="9472360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31954C-87EA-4992-BF8A-A733CFFDCBE5}"/>
              </a:ext>
            </a:extLst>
          </p:cNvPr>
          <p:cNvSpPr/>
          <p:nvPr/>
        </p:nvSpPr>
        <p:spPr>
          <a:xfrm rot="13802295">
            <a:off x="8752418" y="3595999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978359-DC59-456E-9DA6-5EBCE1E9AC03}"/>
              </a:ext>
            </a:extLst>
          </p:cNvPr>
          <p:cNvSpPr/>
          <p:nvPr/>
        </p:nvSpPr>
        <p:spPr>
          <a:xfrm>
            <a:off x="10485786" y="1288473"/>
            <a:ext cx="1477755" cy="19874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(1,14)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A09BC3D-FE86-46AD-B750-A58E5C4ACE43}"/>
              </a:ext>
            </a:extLst>
          </p:cNvPr>
          <p:cNvSpPr txBox="1"/>
          <p:nvPr/>
        </p:nvSpPr>
        <p:spPr>
          <a:xfrm>
            <a:off x="9575931" y="220724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3FF5475-2E43-40D6-B0B9-584D90C2CE66}"/>
              </a:ext>
            </a:extLst>
          </p:cNvPr>
          <p:cNvSpPr txBox="1"/>
          <p:nvPr/>
        </p:nvSpPr>
        <p:spPr>
          <a:xfrm>
            <a:off x="9672110" y="39952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6B97B4-02D4-4FF3-AE5C-AFE4D1B27C17}"/>
              </a:ext>
            </a:extLst>
          </p:cNvPr>
          <p:cNvSpPr/>
          <p:nvPr/>
        </p:nvSpPr>
        <p:spPr>
          <a:xfrm>
            <a:off x="10485786" y="3275938"/>
            <a:ext cx="1477756" cy="17301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(1,1)</a:t>
            </a: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3573365-1653-4B9F-9283-172DFC6F4F51}"/>
              </a:ext>
            </a:extLst>
          </p:cNvPr>
          <p:cNvSpPr/>
          <p:nvPr/>
        </p:nvSpPr>
        <p:spPr>
          <a:xfrm rot="16200000">
            <a:off x="8162241" y="1943016"/>
            <a:ext cx="561329" cy="7041271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CD9CD2-D497-4408-A363-991A4EF50462}"/>
              </a:ext>
            </a:extLst>
          </p:cNvPr>
          <p:cNvCxnSpPr>
            <a:cxnSpLocks/>
          </p:cNvCxnSpPr>
          <p:nvPr/>
        </p:nvCxnSpPr>
        <p:spPr>
          <a:xfrm flipV="1">
            <a:off x="5477757" y="2597036"/>
            <a:ext cx="369454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5F28632-94C7-47A3-B990-8A822AEB8739}"/>
              </a:ext>
            </a:extLst>
          </p:cNvPr>
          <p:cNvSpPr txBox="1"/>
          <p:nvPr/>
        </p:nvSpPr>
        <p:spPr>
          <a:xfrm>
            <a:off x="4899147" y="292392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B558C4-4547-4CD5-9892-6816462E5F53}"/>
              </a:ext>
            </a:extLst>
          </p:cNvPr>
          <p:cNvCxnSpPr>
            <a:cxnSpLocks/>
          </p:cNvCxnSpPr>
          <p:nvPr/>
        </p:nvCxnSpPr>
        <p:spPr>
          <a:xfrm flipH="1" flipV="1">
            <a:off x="6143595" y="2597036"/>
            <a:ext cx="155048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FF46FAB-2021-466D-825F-969E7517E08E}"/>
              </a:ext>
            </a:extLst>
          </p:cNvPr>
          <p:cNvSpPr txBox="1"/>
          <p:nvPr/>
        </p:nvSpPr>
        <p:spPr>
          <a:xfrm>
            <a:off x="5779911" y="292392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5B753D-72DC-4292-9F35-36FBD28FFA27}"/>
              </a:ext>
            </a:extLst>
          </p:cNvPr>
          <p:cNvSpPr txBox="1"/>
          <p:nvPr/>
        </p:nvSpPr>
        <p:spPr>
          <a:xfrm>
            <a:off x="8519970" y="6097368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shape = (N-1, 1, 1)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7FC21A-B606-48E7-908F-FEEE46537F41}"/>
              </a:ext>
            </a:extLst>
          </p:cNvPr>
          <p:cNvGrpSpPr/>
          <p:nvPr/>
        </p:nvGrpSpPr>
        <p:grpSpPr>
          <a:xfrm>
            <a:off x="142446" y="2608397"/>
            <a:ext cx="3411432" cy="2576944"/>
            <a:chOff x="4597529" y="3731491"/>
            <a:chExt cx="3694257" cy="257694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829B25AA-D916-46AF-BC89-ED3B6DBC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711" y="3769151"/>
              <a:ext cx="3648075" cy="2533650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B22D57-623E-4C36-BDA7-743CB59C066C}"/>
                </a:ext>
              </a:extLst>
            </p:cNvPr>
            <p:cNvSpPr/>
            <p:nvPr/>
          </p:nvSpPr>
          <p:spPr>
            <a:xfrm>
              <a:off x="4597529" y="3731491"/>
              <a:ext cx="3694257" cy="25769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 </a:t>
              </a:r>
              <a:endParaRPr kumimoji="1" lang="zh-TW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EB882A2-E9C5-4818-92EA-0ED52C2FD4DE}"/>
              </a:ext>
            </a:extLst>
          </p:cNvPr>
          <p:cNvSpPr/>
          <p:nvPr/>
        </p:nvSpPr>
        <p:spPr>
          <a:xfrm>
            <a:off x="1385455" y="3112407"/>
            <a:ext cx="144816" cy="127461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9F747F4-74DC-451A-8A81-57F6D1A667AD}"/>
              </a:ext>
            </a:extLst>
          </p:cNvPr>
          <p:cNvSpPr/>
          <p:nvPr/>
        </p:nvSpPr>
        <p:spPr>
          <a:xfrm>
            <a:off x="1580854" y="3112407"/>
            <a:ext cx="144816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F19D97-BE19-4882-A4A2-99339A1A1D5F}"/>
              </a:ext>
            </a:extLst>
          </p:cNvPr>
          <p:cNvSpPr txBox="1"/>
          <p:nvPr/>
        </p:nvSpPr>
        <p:spPr>
          <a:xfrm>
            <a:off x="991352" y="434413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FCC253B-B6CB-4016-9FE4-5D58661F8B70}"/>
              </a:ext>
            </a:extLst>
          </p:cNvPr>
          <p:cNvSpPr txBox="1"/>
          <p:nvPr/>
        </p:nvSpPr>
        <p:spPr>
          <a:xfrm>
            <a:off x="1541473" y="4338503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t=2</a:t>
            </a:r>
            <a:endParaRPr lang="zh-TW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號: 向上 51">
            <a:extLst>
              <a:ext uri="{FF2B5EF4-FFF2-40B4-BE49-F238E27FC236}">
                <a16:creationId xmlns:a16="http://schemas.microsoft.com/office/drawing/2014/main" id="{8618F6E3-5CE6-4876-9E27-0416962A042C}"/>
              </a:ext>
            </a:extLst>
          </p:cNvPr>
          <p:cNvSpPr/>
          <p:nvPr/>
        </p:nvSpPr>
        <p:spPr>
          <a:xfrm rot="5400000">
            <a:off x="3443404" y="3635793"/>
            <a:ext cx="631596" cy="55417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38545F-0339-4C25-B4A4-7EF9092896FB}"/>
              </a:ext>
            </a:extLst>
          </p:cNvPr>
          <p:cNvSpPr/>
          <p:nvPr/>
        </p:nvSpPr>
        <p:spPr>
          <a:xfrm>
            <a:off x="4036292" y="1143701"/>
            <a:ext cx="8046750" cy="553419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939366-8C68-4751-B7FA-E793977C6617}"/>
              </a:ext>
            </a:extLst>
          </p:cNvPr>
          <p:cNvSpPr/>
          <p:nvPr/>
        </p:nvSpPr>
        <p:spPr>
          <a:xfrm>
            <a:off x="935839" y="273925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</a:p>
        </p:txBody>
      </p:sp>
    </p:spTree>
    <p:extLst>
      <p:ext uri="{BB962C8B-B14F-4D97-AF65-F5344CB8AC3E}">
        <p14:creationId xmlns:p14="http://schemas.microsoft.com/office/powerpoint/2010/main" val="227826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One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4494A3-3AFE-4B12-B45D-AB486D9897B8}"/>
              </a:ext>
            </a:extLst>
          </p:cNvPr>
          <p:cNvSpPr/>
          <p:nvPr/>
        </p:nvSpPr>
        <p:spPr>
          <a:xfrm>
            <a:off x="4922271" y="1320297"/>
            <a:ext cx="1477753" cy="29437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(10,14)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19BBD6-1BC8-4BBA-AAA4-DE378BBB23E9}"/>
              </a:ext>
            </a:extLst>
          </p:cNvPr>
          <p:cNvSpPr txBox="1"/>
          <p:nvPr/>
        </p:nvSpPr>
        <p:spPr>
          <a:xfrm>
            <a:off x="4218943" y="13029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78BE8F-5E25-4924-9008-579627CBD8F1}"/>
              </a:ext>
            </a:extLst>
          </p:cNvPr>
          <p:cNvSpPr txBox="1"/>
          <p:nvPr/>
        </p:nvSpPr>
        <p:spPr>
          <a:xfrm>
            <a:off x="4785530" y="6092061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shape = (N-10, 10, 14)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7AAF4B-29D4-43CE-8FFD-53C2D21AE103}"/>
              </a:ext>
            </a:extLst>
          </p:cNvPr>
          <p:cNvSpPr txBox="1"/>
          <p:nvPr/>
        </p:nvSpPr>
        <p:spPr>
          <a:xfrm>
            <a:off x="4103527" y="39065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83488F-3021-4448-9B88-1C33E1B2D190}"/>
              </a:ext>
            </a:extLst>
          </p:cNvPr>
          <p:cNvSpPr/>
          <p:nvPr/>
        </p:nvSpPr>
        <p:spPr>
          <a:xfrm>
            <a:off x="4922271" y="4264011"/>
            <a:ext cx="1477754" cy="7739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y_train[0]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890408-3E20-4FEF-AE0F-E9D7E7186457}"/>
              </a:ext>
            </a:extLst>
          </p:cNvPr>
          <p:cNvSpPr/>
          <p:nvPr/>
        </p:nvSpPr>
        <p:spPr>
          <a:xfrm>
            <a:off x="7209769" y="1288472"/>
            <a:ext cx="1474831" cy="29755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(10,14)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8C165B1-EAC7-48B5-AE9A-4E803FA5FE76}"/>
              </a:ext>
            </a:extLst>
          </p:cNvPr>
          <p:cNvSpPr txBox="1"/>
          <p:nvPr/>
        </p:nvSpPr>
        <p:spPr>
          <a:xfrm>
            <a:off x="6543492" y="12710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9AEF54-3635-4876-8E73-7F293E9150CA}"/>
              </a:ext>
            </a:extLst>
          </p:cNvPr>
          <p:cNvSpPr txBox="1"/>
          <p:nvPr/>
        </p:nvSpPr>
        <p:spPr>
          <a:xfrm>
            <a:off x="6440118" y="3874722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F202B6-270C-46AA-BD96-7EF23377F633}"/>
              </a:ext>
            </a:extLst>
          </p:cNvPr>
          <p:cNvSpPr/>
          <p:nvPr/>
        </p:nvSpPr>
        <p:spPr>
          <a:xfrm>
            <a:off x="7213700" y="4264011"/>
            <a:ext cx="1470899" cy="7420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y_train[1]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(1,1)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05C23C5-E81E-4651-AF7D-BDCE7B2F9845}"/>
              </a:ext>
            </a:extLst>
          </p:cNvPr>
          <p:cNvSpPr/>
          <p:nvPr/>
        </p:nvSpPr>
        <p:spPr>
          <a:xfrm rot="13802295">
            <a:off x="9113829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418A406-04B0-4EA0-8423-CB2E679B6856}"/>
              </a:ext>
            </a:extLst>
          </p:cNvPr>
          <p:cNvSpPr/>
          <p:nvPr/>
        </p:nvSpPr>
        <p:spPr>
          <a:xfrm rot="13802295">
            <a:off x="9472360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31954C-87EA-4992-BF8A-A733CFFDCBE5}"/>
              </a:ext>
            </a:extLst>
          </p:cNvPr>
          <p:cNvSpPr/>
          <p:nvPr/>
        </p:nvSpPr>
        <p:spPr>
          <a:xfrm rot="13802295">
            <a:off x="8752418" y="3595999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978359-DC59-456E-9DA6-5EBCE1E9AC03}"/>
              </a:ext>
            </a:extLst>
          </p:cNvPr>
          <p:cNvSpPr/>
          <p:nvPr/>
        </p:nvSpPr>
        <p:spPr>
          <a:xfrm>
            <a:off x="10485786" y="1288473"/>
            <a:ext cx="1477755" cy="29755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[N-10]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(10,14)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A09BC3D-FE86-46AD-B750-A58E5C4ACE43}"/>
              </a:ext>
            </a:extLst>
          </p:cNvPr>
          <p:cNvSpPr txBox="1"/>
          <p:nvPr/>
        </p:nvSpPr>
        <p:spPr>
          <a:xfrm>
            <a:off x="9425891" y="1271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3FF5475-2E43-40D6-B0B9-584D90C2CE66}"/>
              </a:ext>
            </a:extLst>
          </p:cNvPr>
          <p:cNvSpPr txBox="1"/>
          <p:nvPr/>
        </p:nvSpPr>
        <p:spPr>
          <a:xfrm>
            <a:off x="9522070" y="387472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6B97B4-02D4-4FF3-AE5C-AFE4D1B27C17}"/>
              </a:ext>
            </a:extLst>
          </p:cNvPr>
          <p:cNvSpPr/>
          <p:nvPr/>
        </p:nvSpPr>
        <p:spPr>
          <a:xfrm>
            <a:off x="10485786" y="4264011"/>
            <a:ext cx="1477756" cy="7420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N-10</a:t>
            </a:r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(1,1)</a:t>
            </a: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3573365-1653-4B9F-9283-172DFC6F4F51}"/>
              </a:ext>
            </a:extLst>
          </p:cNvPr>
          <p:cNvSpPr/>
          <p:nvPr/>
        </p:nvSpPr>
        <p:spPr>
          <a:xfrm rot="16200000">
            <a:off x="8162241" y="1943016"/>
            <a:ext cx="561329" cy="7041271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CD9CD2-D497-4408-A363-991A4EF50462}"/>
              </a:ext>
            </a:extLst>
          </p:cNvPr>
          <p:cNvCxnSpPr>
            <a:cxnSpLocks/>
          </p:cNvCxnSpPr>
          <p:nvPr/>
        </p:nvCxnSpPr>
        <p:spPr>
          <a:xfrm flipV="1">
            <a:off x="5489678" y="3114215"/>
            <a:ext cx="369454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5F28632-94C7-47A3-B990-8A822AEB8739}"/>
              </a:ext>
            </a:extLst>
          </p:cNvPr>
          <p:cNvSpPr txBox="1"/>
          <p:nvPr/>
        </p:nvSpPr>
        <p:spPr>
          <a:xfrm>
            <a:off x="4911068" y="344110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B558C4-4547-4CD5-9892-6816462E5F53}"/>
              </a:ext>
            </a:extLst>
          </p:cNvPr>
          <p:cNvCxnSpPr>
            <a:cxnSpLocks/>
          </p:cNvCxnSpPr>
          <p:nvPr/>
        </p:nvCxnSpPr>
        <p:spPr>
          <a:xfrm flipH="1" flipV="1">
            <a:off x="6155516" y="3114215"/>
            <a:ext cx="155048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FF46FAB-2021-466D-825F-969E7517E08E}"/>
              </a:ext>
            </a:extLst>
          </p:cNvPr>
          <p:cNvSpPr txBox="1"/>
          <p:nvPr/>
        </p:nvSpPr>
        <p:spPr>
          <a:xfrm>
            <a:off x="5791832" y="3441104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5B753D-72DC-4292-9F35-36FBD28FFA27}"/>
              </a:ext>
            </a:extLst>
          </p:cNvPr>
          <p:cNvSpPr txBox="1"/>
          <p:nvPr/>
        </p:nvSpPr>
        <p:spPr>
          <a:xfrm>
            <a:off x="8485582" y="6092061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shape = (N-10, 1, 1)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7FC21A-B606-48E7-908F-FEEE46537F41}"/>
              </a:ext>
            </a:extLst>
          </p:cNvPr>
          <p:cNvGrpSpPr/>
          <p:nvPr/>
        </p:nvGrpSpPr>
        <p:grpSpPr>
          <a:xfrm>
            <a:off x="142446" y="2608397"/>
            <a:ext cx="3411432" cy="2576944"/>
            <a:chOff x="4597529" y="3731491"/>
            <a:chExt cx="3694257" cy="257694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829B25AA-D916-46AF-BC89-ED3B6DBC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711" y="3769151"/>
              <a:ext cx="3648075" cy="2533650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B22D57-623E-4C36-BDA7-743CB59C066C}"/>
                </a:ext>
              </a:extLst>
            </p:cNvPr>
            <p:cNvSpPr/>
            <p:nvPr/>
          </p:nvSpPr>
          <p:spPr>
            <a:xfrm>
              <a:off x="4597529" y="3731491"/>
              <a:ext cx="3694257" cy="25769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 </a:t>
              </a:r>
              <a:endParaRPr kumimoji="1" lang="zh-TW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EB882A2-E9C5-4818-92EA-0ED52C2FD4DE}"/>
              </a:ext>
            </a:extLst>
          </p:cNvPr>
          <p:cNvSpPr/>
          <p:nvPr/>
        </p:nvSpPr>
        <p:spPr>
          <a:xfrm>
            <a:off x="933633" y="3112407"/>
            <a:ext cx="909256" cy="127461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9F747F4-74DC-451A-8A81-57F6D1A667AD}"/>
              </a:ext>
            </a:extLst>
          </p:cNvPr>
          <p:cNvSpPr/>
          <p:nvPr/>
        </p:nvSpPr>
        <p:spPr>
          <a:xfrm>
            <a:off x="1924716" y="3112407"/>
            <a:ext cx="144816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F19D97-BE19-4882-A4A2-99339A1A1D5F}"/>
              </a:ext>
            </a:extLst>
          </p:cNvPr>
          <p:cNvSpPr txBox="1"/>
          <p:nvPr/>
        </p:nvSpPr>
        <p:spPr>
          <a:xfrm>
            <a:off x="633349" y="434413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FCC253B-B6CB-4016-9FE4-5D58661F8B70}"/>
              </a:ext>
            </a:extLst>
          </p:cNvPr>
          <p:cNvSpPr txBox="1"/>
          <p:nvPr/>
        </p:nvSpPr>
        <p:spPr>
          <a:xfrm>
            <a:off x="1967088" y="4338503"/>
            <a:ext cx="739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t=11</a:t>
            </a:r>
            <a:endParaRPr lang="zh-TW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號: 向上 51">
            <a:extLst>
              <a:ext uri="{FF2B5EF4-FFF2-40B4-BE49-F238E27FC236}">
                <a16:creationId xmlns:a16="http://schemas.microsoft.com/office/drawing/2014/main" id="{8618F6E3-5CE6-4876-9E27-0416962A042C}"/>
              </a:ext>
            </a:extLst>
          </p:cNvPr>
          <p:cNvSpPr/>
          <p:nvPr/>
        </p:nvSpPr>
        <p:spPr>
          <a:xfrm rot="5400000">
            <a:off x="3443404" y="3635793"/>
            <a:ext cx="631596" cy="55417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38545F-0339-4C25-B4A4-7EF9092896FB}"/>
              </a:ext>
            </a:extLst>
          </p:cNvPr>
          <p:cNvSpPr/>
          <p:nvPr/>
        </p:nvSpPr>
        <p:spPr>
          <a:xfrm>
            <a:off x="4036292" y="1143701"/>
            <a:ext cx="8046750" cy="553419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939366-8C68-4751-B7FA-E793977C6617}"/>
              </a:ext>
            </a:extLst>
          </p:cNvPr>
          <p:cNvSpPr/>
          <p:nvPr/>
        </p:nvSpPr>
        <p:spPr>
          <a:xfrm>
            <a:off x="814112" y="2739259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One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A6E1352-FA3F-45C4-B6F5-747B8A396E7B}"/>
              </a:ext>
            </a:extLst>
          </p:cNvPr>
          <p:cNvSpPr txBox="1"/>
          <p:nvPr/>
        </p:nvSpPr>
        <p:spPr>
          <a:xfrm>
            <a:off x="1344251" y="434695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t=10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C85220E-5C02-4374-90AF-E25FC549AEA2}"/>
              </a:ext>
            </a:extLst>
          </p:cNvPr>
          <p:cNvSpPr txBox="1"/>
          <p:nvPr/>
        </p:nvSpPr>
        <p:spPr>
          <a:xfrm>
            <a:off x="4103527" y="4670564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D989A0-01FF-4BD5-BBF2-21BFA497DD20}"/>
              </a:ext>
            </a:extLst>
          </p:cNvPr>
          <p:cNvSpPr txBox="1"/>
          <p:nvPr/>
        </p:nvSpPr>
        <p:spPr>
          <a:xfrm>
            <a:off x="6440118" y="46387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5B6DFC0-B500-4F1A-ABC7-EB1541FE9385}"/>
              </a:ext>
            </a:extLst>
          </p:cNvPr>
          <p:cNvSpPr txBox="1"/>
          <p:nvPr/>
        </p:nvSpPr>
        <p:spPr>
          <a:xfrm>
            <a:off x="9691978" y="46387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2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6B85C8-A1D5-1D4F-8524-33C9EC985B61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endParaRPr kumimoji="1" lang="en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4494A3-3AFE-4B12-B45D-AB486D9897B8}"/>
              </a:ext>
            </a:extLst>
          </p:cNvPr>
          <p:cNvSpPr/>
          <p:nvPr/>
        </p:nvSpPr>
        <p:spPr>
          <a:xfrm>
            <a:off x="4922271" y="1320297"/>
            <a:ext cx="1477753" cy="8405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(1,14)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19BBD6-1BC8-4BBA-AAA4-DE378BBB23E9}"/>
              </a:ext>
            </a:extLst>
          </p:cNvPr>
          <p:cNvSpPr txBox="1"/>
          <p:nvPr/>
        </p:nvSpPr>
        <p:spPr>
          <a:xfrm>
            <a:off x="4218943" y="13029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78BE8F-5E25-4924-9008-579627CBD8F1}"/>
              </a:ext>
            </a:extLst>
          </p:cNvPr>
          <p:cNvSpPr txBox="1"/>
          <p:nvPr/>
        </p:nvSpPr>
        <p:spPr>
          <a:xfrm>
            <a:off x="4770409" y="6092061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shape = (N-10, 1, 14)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7AAF4B-29D4-43CE-8FFD-53C2D21AE103}"/>
              </a:ext>
            </a:extLst>
          </p:cNvPr>
          <p:cNvSpPr txBox="1"/>
          <p:nvPr/>
        </p:nvSpPr>
        <p:spPr>
          <a:xfrm>
            <a:off x="4218943" y="20919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83488F-3021-4448-9B88-1C33E1B2D190}"/>
              </a:ext>
            </a:extLst>
          </p:cNvPr>
          <p:cNvSpPr/>
          <p:nvPr/>
        </p:nvSpPr>
        <p:spPr>
          <a:xfrm>
            <a:off x="4922271" y="2160886"/>
            <a:ext cx="1477754" cy="28770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y_train[0]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890408-3E20-4FEF-AE0F-E9D7E7186457}"/>
              </a:ext>
            </a:extLst>
          </p:cNvPr>
          <p:cNvSpPr/>
          <p:nvPr/>
        </p:nvSpPr>
        <p:spPr>
          <a:xfrm>
            <a:off x="7209769" y="1288473"/>
            <a:ext cx="1474831" cy="8724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(1,14)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8C165B1-EAC7-48B5-AE9A-4E803FA5FE76}"/>
              </a:ext>
            </a:extLst>
          </p:cNvPr>
          <p:cNvSpPr txBox="1"/>
          <p:nvPr/>
        </p:nvSpPr>
        <p:spPr>
          <a:xfrm>
            <a:off x="6543492" y="12710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9AEF54-3635-4876-8E73-7F293E9150CA}"/>
              </a:ext>
            </a:extLst>
          </p:cNvPr>
          <p:cNvSpPr txBox="1"/>
          <p:nvPr/>
        </p:nvSpPr>
        <p:spPr>
          <a:xfrm>
            <a:off x="6543491" y="206016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F202B6-270C-46AA-BD96-7EF23377F633}"/>
              </a:ext>
            </a:extLst>
          </p:cNvPr>
          <p:cNvSpPr/>
          <p:nvPr/>
        </p:nvSpPr>
        <p:spPr>
          <a:xfrm>
            <a:off x="7213700" y="2160886"/>
            <a:ext cx="1470899" cy="28452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y_train[1]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(10,1)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05C23C5-E81E-4651-AF7D-BDCE7B2F9845}"/>
              </a:ext>
            </a:extLst>
          </p:cNvPr>
          <p:cNvSpPr/>
          <p:nvPr/>
        </p:nvSpPr>
        <p:spPr>
          <a:xfrm rot="13802295">
            <a:off x="9113829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418A406-04B0-4EA0-8423-CB2E679B6856}"/>
              </a:ext>
            </a:extLst>
          </p:cNvPr>
          <p:cNvSpPr/>
          <p:nvPr/>
        </p:nvSpPr>
        <p:spPr>
          <a:xfrm rot="13802295">
            <a:off x="9472360" y="3596000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31954C-87EA-4992-BF8A-A733CFFDCBE5}"/>
              </a:ext>
            </a:extLst>
          </p:cNvPr>
          <p:cNvSpPr/>
          <p:nvPr/>
        </p:nvSpPr>
        <p:spPr>
          <a:xfrm rot="13802295">
            <a:off x="8752418" y="3595999"/>
            <a:ext cx="155251" cy="15680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978359-DC59-456E-9DA6-5EBCE1E9AC03}"/>
              </a:ext>
            </a:extLst>
          </p:cNvPr>
          <p:cNvSpPr/>
          <p:nvPr/>
        </p:nvSpPr>
        <p:spPr>
          <a:xfrm>
            <a:off x="10485786" y="1288473"/>
            <a:ext cx="1477755" cy="8724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[N-10]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(1,14)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A09BC3D-FE86-46AD-B750-A58E5C4ACE43}"/>
              </a:ext>
            </a:extLst>
          </p:cNvPr>
          <p:cNvSpPr txBox="1"/>
          <p:nvPr/>
        </p:nvSpPr>
        <p:spPr>
          <a:xfrm>
            <a:off x="9425891" y="1271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3FF5475-2E43-40D6-B0B9-584D90C2CE66}"/>
              </a:ext>
            </a:extLst>
          </p:cNvPr>
          <p:cNvSpPr txBox="1"/>
          <p:nvPr/>
        </p:nvSpPr>
        <p:spPr>
          <a:xfrm>
            <a:off x="9549985" y="206016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N-9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6B97B4-02D4-4FF3-AE5C-AFE4D1B27C17}"/>
              </a:ext>
            </a:extLst>
          </p:cNvPr>
          <p:cNvSpPr/>
          <p:nvPr/>
        </p:nvSpPr>
        <p:spPr>
          <a:xfrm>
            <a:off x="10485786" y="2160886"/>
            <a:ext cx="1477756" cy="28452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y_train[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N-10</a:t>
            </a:r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(10,1)</a:t>
            </a: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3573365-1653-4B9F-9283-172DFC6F4F51}"/>
              </a:ext>
            </a:extLst>
          </p:cNvPr>
          <p:cNvSpPr/>
          <p:nvPr/>
        </p:nvSpPr>
        <p:spPr>
          <a:xfrm rot="16200000">
            <a:off x="8162241" y="1943016"/>
            <a:ext cx="561329" cy="7041271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CD9CD2-D497-4408-A363-991A4EF50462}"/>
              </a:ext>
            </a:extLst>
          </p:cNvPr>
          <p:cNvCxnSpPr>
            <a:cxnSpLocks/>
          </p:cNvCxnSpPr>
          <p:nvPr/>
        </p:nvCxnSpPr>
        <p:spPr>
          <a:xfrm flipV="1">
            <a:off x="5489678" y="2008912"/>
            <a:ext cx="369454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5F28632-94C7-47A3-B990-8A822AEB8739}"/>
              </a:ext>
            </a:extLst>
          </p:cNvPr>
          <p:cNvSpPr txBox="1"/>
          <p:nvPr/>
        </p:nvSpPr>
        <p:spPr>
          <a:xfrm>
            <a:off x="4911068" y="2335801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B558C4-4547-4CD5-9892-6816462E5F53}"/>
              </a:ext>
            </a:extLst>
          </p:cNvPr>
          <p:cNvCxnSpPr>
            <a:cxnSpLocks/>
          </p:cNvCxnSpPr>
          <p:nvPr/>
        </p:nvCxnSpPr>
        <p:spPr>
          <a:xfrm flipH="1" flipV="1">
            <a:off x="6155516" y="2008912"/>
            <a:ext cx="155048" cy="390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FF46FAB-2021-466D-825F-969E7517E08E}"/>
              </a:ext>
            </a:extLst>
          </p:cNvPr>
          <p:cNvSpPr txBox="1"/>
          <p:nvPr/>
        </p:nvSpPr>
        <p:spPr>
          <a:xfrm>
            <a:off x="5791832" y="233580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5B753D-72DC-4292-9F35-36FBD28FFA27}"/>
              </a:ext>
            </a:extLst>
          </p:cNvPr>
          <p:cNvSpPr txBox="1"/>
          <p:nvPr/>
        </p:nvSpPr>
        <p:spPr>
          <a:xfrm>
            <a:off x="8331694" y="6084640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shape = (N-10, 10, 1)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7FC21A-B606-48E7-908F-FEEE46537F41}"/>
              </a:ext>
            </a:extLst>
          </p:cNvPr>
          <p:cNvGrpSpPr/>
          <p:nvPr/>
        </p:nvGrpSpPr>
        <p:grpSpPr>
          <a:xfrm>
            <a:off x="142446" y="2608397"/>
            <a:ext cx="3411432" cy="2576944"/>
            <a:chOff x="4597529" y="3731491"/>
            <a:chExt cx="3694257" cy="257694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829B25AA-D916-46AF-BC89-ED3B6DBC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711" y="3769151"/>
              <a:ext cx="3648075" cy="2533650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B22D57-623E-4C36-BDA7-743CB59C066C}"/>
                </a:ext>
              </a:extLst>
            </p:cNvPr>
            <p:cNvSpPr/>
            <p:nvPr/>
          </p:nvSpPr>
          <p:spPr>
            <a:xfrm>
              <a:off x="4597529" y="3731491"/>
              <a:ext cx="3694257" cy="25769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 </a:t>
              </a:r>
              <a:endParaRPr kumimoji="1" lang="zh-TW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EB882A2-E9C5-4818-92EA-0ED52C2FD4DE}"/>
              </a:ext>
            </a:extLst>
          </p:cNvPr>
          <p:cNvSpPr/>
          <p:nvPr/>
        </p:nvSpPr>
        <p:spPr>
          <a:xfrm>
            <a:off x="933633" y="3112407"/>
            <a:ext cx="114234" cy="127461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9F747F4-74DC-451A-8A81-57F6D1A667AD}"/>
              </a:ext>
            </a:extLst>
          </p:cNvPr>
          <p:cNvSpPr/>
          <p:nvPr/>
        </p:nvSpPr>
        <p:spPr>
          <a:xfrm>
            <a:off x="1129618" y="3112407"/>
            <a:ext cx="939914" cy="12746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F19D97-BE19-4882-A4A2-99339A1A1D5F}"/>
              </a:ext>
            </a:extLst>
          </p:cNvPr>
          <p:cNvSpPr txBox="1"/>
          <p:nvPr/>
        </p:nvSpPr>
        <p:spPr>
          <a:xfrm>
            <a:off x="633349" y="434413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FCC253B-B6CB-4016-9FE4-5D58661F8B70}"/>
              </a:ext>
            </a:extLst>
          </p:cNvPr>
          <p:cNvSpPr txBox="1"/>
          <p:nvPr/>
        </p:nvSpPr>
        <p:spPr>
          <a:xfrm>
            <a:off x="1967088" y="4338503"/>
            <a:ext cx="739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t=11</a:t>
            </a:r>
            <a:endParaRPr lang="zh-TW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號: 向上 51">
            <a:extLst>
              <a:ext uri="{FF2B5EF4-FFF2-40B4-BE49-F238E27FC236}">
                <a16:creationId xmlns:a16="http://schemas.microsoft.com/office/drawing/2014/main" id="{8618F6E3-5CE6-4876-9E27-0416962A042C}"/>
              </a:ext>
            </a:extLst>
          </p:cNvPr>
          <p:cNvSpPr/>
          <p:nvPr/>
        </p:nvSpPr>
        <p:spPr>
          <a:xfrm rot="5400000">
            <a:off x="3443404" y="3635793"/>
            <a:ext cx="631596" cy="55417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38545F-0339-4C25-B4A4-7EF9092896FB}"/>
              </a:ext>
            </a:extLst>
          </p:cNvPr>
          <p:cNvSpPr/>
          <p:nvPr/>
        </p:nvSpPr>
        <p:spPr>
          <a:xfrm>
            <a:off x="4036292" y="1143701"/>
            <a:ext cx="8046750" cy="553419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939366-8C68-4751-B7FA-E793977C6617}"/>
              </a:ext>
            </a:extLst>
          </p:cNvPr>
          <p:cNvSpPr/>
          <p:nvPr/>
        </p:nvSpPr>
        <p:spPr>
          <a:xfrm>
            <a:off x="814112" y="2739259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A6E1352-FA3F-45C4-B6F5-747B8A396E7B}"/>
              </a:ext>
            </a:extLst>
          </p:cNvPr>
          <p:cNvSpPr txBox="1"/>
          <p:nvPr/>
        </p:nvSpPr>
        <p:spPr>
          <a:xfrm>
            <a:off x="1010118" y="4346954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t=2</a:t>
            </a:r>
            <a:endParaRPr lang="zh-TW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C85220E-5C02-4374-90AF-E25FC549AEA2}"/>
              </a:ext>
            </a:extLst>
          </p:cNvPr>
          <p:cNvSpPr txBox="1"/>
          <p:nvPr/>
        </p:nvSpPr>
        <p:spPr>
          <a:xfrm>
            <a:off x="4103527" y="4670564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D989A0-01FF-4BD5-BBF2-21BFA497DD20}"/>
              </a:ext>
            </a:extLst>
          </p:cNvPr>
          <p:cNvSpPr txBox="1"/>
          <p:nvPr/>
        </p:nvSpPr>
        <p:spPr>
          <a:xfrm>
            <a:off x="6440118" y="46387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5B6DFC0-B500-4F1A-ABC7-EB1541FE9385}"/>
              </a:ext>
            </a:extLst>
          </p:cNvPr>
          <p:cNvSpPr txBox="1"/>
          <p:nvPr/>
        </p:nvSpPr>
        <p:spPr>
          <a:xfrm>
            <a:off x="9691978" y="46387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3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1661</Words>
  <Application>Microsoft Office PowerPoint</Application>
  <PresentationFormat>寬螢幕</PresentationFormat>
  <Paragraphs>490</Paragraphs>
  <Slides>18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PPCC</dc:creator>
  <cp:lastModifiedBy>PPCC</cp:lastModifiedBy>
  <cp:revision>141</cp:revision>
  <dcterms:created xsi:type="dcterms:W3CDTF">2020-08-06T02:53:10Z</dcterms:created>
  <dcterms:modified xsi:type="dcterms:W3CDTF">2020-08-14T11:25:27Z</dcterms:modified>
</cp:coreProperties>
</file>