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3" r:id="rId4"/>
    <p:sldId id="261" r:id="rId5"/>
    <p:sldId id="262" r:id="rId6"/>
    <p:sldId id="264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DA33-1CD2-4B27-A244-A08EF14A9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F12D9-9AE9-42D6-B660-4F9A8539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F31F-3B62-45CE-BE54-11374561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B035-D250-451C-836A-1DEA885C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16B7-3FBB-4DCD-92E3-6F3FAE09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DF63-555D-4D3C-8304-C5E92A32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DE11A-A7CA-4C83-8B5A-B3D6A14E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B163-4052-44C2-BBA6-C94342A8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7017F-E9B9-47B4-B5DE-22023D6F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5AF6-ED0B-47E9-89DE-2FCE96C6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69B0A-D60A-4D39-8192-689C24380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EE58-812E-4288-8769-796C6AF9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2040-CBD5-4342-8FBA-4A40A00A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FF1C-BECA-4D46-BC72-614E0065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B2EA-FB9E-4CE9-999A-F33092A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5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0A2F-E34B-48A3-8605-8DB21451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2DE8-3D0E-4449-9286-3809FBA3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BF29-AEE4-4A0D-80AF-E6F0BB4D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F678-1218-45AB-B110-8ABD514B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7946-AE4B-434E-AFF0-D8EA0E31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8191-D775-4921-88CC-8CEA210E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93FF-7578-4E69-A596-20A23A9A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1EC0-C993-41D0-81CE-3FF7150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8C00-F6D8-4AD5-8ADD-2C8671BF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4C0DB-1A0F-415B-8D22-D3A3D5E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0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41FE-6E43-4A54-BADC-CC827DD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E2FC-FEA7-4387-8DFF-D5413C88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9E207-4771-4A91-A564-97D19DFAC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34D7-EBE2-4D0A-90A1-6760FE4E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3094-A8F9-47C9-8008-D6AAF0F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1ADC-336B-4A01-B06F-C89B13B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6822-B6E1-46C0-BD05-12FF17F7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5AA12-5633-4BA6-9857-B619FD53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A430-0BE3-40D5-B06B-6A977F3A2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21124-C300-496F-B095-8C402AC3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1A67E-7755-4B28-AA5D-A5BCAC95A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EA122-E565-4EBD-AA92-1F4D9E1D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47185-9F4E-4BC9-83F1-864EDE7C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B51A9-F863-4D13-9250-12EA1291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A5F3-DEBF-4A7C-AF94-EADD49C4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0DE5-B0C1-4C56-8FD2-CC75360F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E3ABA-639C-4BA1-B3DA-6A24BAB3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4CA4-36EF-47CB-9847-98234687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5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E7BCC-9D75-499C-B888-D5B82D22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28E33-4239-4585-9304-ADA6089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2641-CF31-446C-A5CE-7AC58196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5B2D-C1AB-4CCA-B858-3FC10EBB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4DAB-2A1F-4047-87ED-C7F7BBE3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EDBAC-B2B2-4A76-A980-A1E83544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1EF8-F0DE-40E5-BBFD-473DC9F6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F343F-FF3D-4E03-9D40-82B6BA9A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C9BA-8CF4-4869-AF2B-8C8F4641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99B8-2559-4EDC-8190-0C5FCBDF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3C2E8-39B3-4DDC-AB40-9E28B4F46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F00C-6EF2-4EBC-8054-C7887DBF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5316-84AB-4E1C-82CF-F3D16991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4E40-4A65-4A35-9FCF-994DBFD5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D4AD-8526-4035-8FAB-376F4C6E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2FF80-8625-4D08-94E3-7536F4D7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F3B-D1E7-4F9F-85E7-49DA799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C15D-CD08-4889-AAAE-68EEC734D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862C-BFD7-4BF7-802A-AB274DB4C312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AA202-BB07-44F6-B25B-EDA0DEC38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BEE1-093D-46E0-AD11-CAD761CE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6898-37AC-47A4-91DF-AC61BD9FC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3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easury.go.ke/32-departments/it-services/126-system-develop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FEA-AA82-41F8-A94E-9348BDB7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NAME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Human Resource Interconnector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87C7-3F0E-471D-B0DD-5D37E711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ctr">
              <a:buNone/>
            </a:pPr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VI</a:t>
            </a:r>
          </a:p>
          <a:p>
            <a:pPr marL="0" indent="0" algn="ctr">
              <a:buNone/>
            </a:pPr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Dynamos)</a:t>
            </a:r>
          </a:p>
          <a:p>
            <a:pPr marL="0" indent="0" algn="ctr">
              <a:buNone/>
            </a:pPr>
            <a:endParaRPr lang="en-GB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REX MUDANYA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ZACCHAEUS AMENYA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DORCAS MWILU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OKENDO JACK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WESONGA MUKOYA</a:t>
            </a: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COLLINS KARANI</a:t>
            </a:r>
          </a:p>
        </p:txBody>
      </p:sp>
    </p:spTree>
    <p:extLst>
      <p:ext uri="{BB962C8B-B14F-4D97-AF65-F5344CB8AC3E}">
        <p14:creationId xmlns:p14="http://schemas.microsoft.com/office/powerpoint/2010/main" val="96725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46E3-C46F-451B-B66C-471A4176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841D-9031-4716-B8EC-B8B9323B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IHRIS and Records Management user guide, June 2016 MOH</a:t>
            </a:r>
          </a:p>
          <a:p>
            <a:r>
              <a:rPr lang="en-US" dirty="0"/>
              <a:t>Article on Intra-Health website, Dec 2017</a:t>
            </a:r>
          </a:p>
          <a:p>
            <a:r>
              <a:rPr lang="en-US" dirty="0"/>
              <a:t>HRIS-HMIS Interoperability assessment for Kenya Public Health Informatics Institute, July 2013</a:t>
            </a:r>
          </a:p>
          <a:p>
            <a:r>
              <a:rPr lang="en-US" dirty="0">
                <a:hlinkClick r:id="rId2"/>
              </a:rPr>
              <a:t>www.treasury.go.ke/32-departments/it-services/126-system-development</a:t>
            </a:r>
            <a:endParaRPr lang="en-US" dirty="0"/>
          </a:p>
          <a:p>
            <a:r>
              <a:rPr lang="en-US" dirty="0"/>
              <a:t>IPPD Initiative, MOPS, Management Consultancy Services Division, 1994</a:t>
            </a:r>
          </a:p>
        </p:txBody>
      </p:sp>
    </p:spTree>
    <p:extLst>
      <p:ext uri="{BB962C8B-B14F-4D97-AF65-F5344CB8AC3E}">
        <p14:creationId xmlns:p14="http://schemas.microsoft.com/office/powerpoint/2010/main" val="10139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20F0-E546-4F0D-B5BF-5012FA6F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166D-8B4D-4F39-8A23-C5BD6DA0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iHRIS</a:t>
            </a:r>
            <a:r>
              <a:rPr lang="en-US" dirty="0"/>
              <a:t> Manage is a human resources management tool that enables an organization to design and manage a comprehensive human resources strategy.</a:t>
            </a:r>
          </a:p>
          <a:p>
            <a:r>
              <a:rPr lang="en-US" dirty="0"/>
              <a:t> It helps an organization manage its workforce more effectively and efficiently, while reducing costs and data errors.</a:t>
            </a:r>
          </a:p>
          <a:p>
            <a:r>
              <a:rPr lang="en-US" dirty="0"/>
              <a:t>The HR professional can create a hierarchy of positions for an organization based on standard titles, job classifications and job descriptions, even spread over diverse geographic locations, offices and facilities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0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0EA-1749-4D31-98CC-DECCF310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80B3-BC07-4D4A-932B-18E845D9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HR Staff </a:t>
            </a:r>
            <a:r>
              <a:rPr lang="en-US" dirty="0"/>
              <a:t>is responsible for entering and updating data in the system(IHRIS). Can also view reports, is web based</a:t>
            </a:r>
          </a:p>
          <a:p>
            <a:r>
              <a:rPr lang="en-US" dirty="0"/>
              <a:t>IPPD captures basic biographical data </a:t>
            </a:r>
          </a:p>
          <a:p>
            <a:r>
              <a:rPr lang="en-US" dirty="0"/>
              <a:t>It is not web-based and is housed in the Department of HR, former MOM</a:t>
            </a:r>
          </a:p>
          <a:p>
            <a:r>
              <a:rPr lang="en-US" dirty="0"/>
              <a:t>Request of data from IPPD is time consuming for IPPD staffs/ former MOPHS.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EFF6-093F-4322-B066-8084BAA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2260-7523-482A-8B52-4F0572AD2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on IHRIS is inconsistent with staff return and IPPD data</a:t>
            </a:r>
          </a:p>
          <a:p>
            <a:r>
              <a:rPr lang="en-US" dirty="0"/>
              <a:t>Both IPPD and IHRIS do not have healthcare workers deployment facility</a:t>
            </a:r>
          </a:p>
          <a:p>
            <a:r>
              <a:rPr lang="en-US" dirty="0"/>
              <a:t>Data access from IPPD is time consuming</a:t>
            </a:r>
          </a:p>
          <a:p>
            <a:r>
              <a:rPr lang="en-US" dirty="0"/>
              <a:t>IPPD is built on outdated technology</a:t>
            </a:r>
          </a:p>
          <a:p>
            <a:r>
              <a:rPr lang="en-US" dirty="0"/>
              <a:t>Lack of interoperability between the two systems</a:t>
            </a:r>
          </a:p>
          <a:p>
            <a:r>
              <a:rPr lang="en-US" dirty="0"/>
              <a:t>Static, unreliable data that is only accessible to a few individuals</a:t>
            </a:r>
          </a:p>
          <a:p>
            <a:r>
              <a:rPr lang="en-US" dirty="0"/>
              <a:t>E.g. Discrepancies in Kilifi County health workers payroll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E0EE-B6D1-47E8-B364-20887260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7F4D-7267-4022-AA42-1E533660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proposed platform is an API that enable dynamic data exchange between relevant systems (interoperability)</a:t>
            </a:r>
          </a:p>
          <a:p>
            <a:pPr lvl="1"/>
            <a:r>
              <a:rPr lang="en-US" dirty="0"/>
              <a:t>It will include a database that will collect data on health care workers</a:t>
            </a:r>
          </a:p>
          <a:p>
            <a:pPr lvl="1"/>
            <a:r>
              <a:rPr lang="en-US" dirty="0"/>
              <a:t>It will capture the deployment facility, employment status and expiry of contract for temporary employees.</a:t>
            </a:r>
          </a:p>
          <a:p>
            <a:pPr lvl="1"/>
            <a:r>
              <a:rPr lang="en-US" dirty="0"/>
              <a:t>It will cross-check data from IPPD and IHRIS, identify the differences and verify validity of the data.</a:t>
            </a:r>
          </a:p>
          <a:p>
            <a:pPr lvl="1"/>
            <a:r>
              <a:rPr lang="en-US" dirty="0"/>
              <a:t>Health workers will be able to update personal </a:t>
            </a:r>
            <a:r>
              <a:rPr lang="en-US"/>
              <a:t>information individually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9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DDD7-CC8F-4470-AB15-0B738E1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CB2AEA3-E3A2-4057-8146-3F2B259C1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1630017"/>
            <a:ext cx="8844886" cy="5049079"/>
          </a:xfrm>
        </p:spPr>
      </p:pic>
    </p:spTree>
    <p:extLst>
      <p:ext uri="{BB962C8B-B14F-4D97-AF65-F5344CB8AC3E}">
        <p14:creationId xmlns:p14="http://schemas.microsoft.com/office/powerpoint/2010/main" val="8817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3A6B-2426-412C-8BC6-70023AA3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Sustainability and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298-E125-47DD-8F4E-AA69052B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Sustainability- the amount of money that will be saved as a result of operating the API can in turn be used to maintain it.</a:t>
            </a:r>
          </a:p>
          <a:p>
            <a:r>
              <a:rPr lang="en-US" dirty="0"/>
              <a:t>Scalability- API technology can be accessed by other platforms and its functionality be extended as per HR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218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4601-1033-4767-9634-D47F1E32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ECEE-90E2-497A-973F-7F908C22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existing systems in the health sector </a:t>
            </a:r>
            <a:r>
              <a:rPr lang="en-US" dirty="0" err="1"/>
              <a:t>e.g</a:t>
            </a:r>
            <a:r>
              <a:rPr lang="en-US" dirty="0"/>
              <a:t> DHIS2, </a:t>
            </a:r>
            <a:r>
              <a:rPr lang="en-US" dirty="0" err="1"/>
              <a:t>OpenMRS</a:t>
            </a:r>
            <a:r>
              <a:rPr lang="en-US" dirty="0"/>
              <a:t>, IPPD</a:t>
            </a:r>
          </a:p>
          <a:p>
            <a:r>
              <a:rPr lang="en-US" dirty="0"/>
              <a:t>The systems have not yet been able to integrate APIs for dynamic data exchange.</a:t>
            </a:r>
          </a:p>
          <a:p>
            <a:r>
              <a:rPr lang="en-US" dirty="0"/>
              <a:t>HHRI is therefore, the first API for HR data</a:t>
            </a:r>
          </a:p>
          <a:p>
            <a:r>
              <a:rPr lang="en-US" dirty="0"/>
              <a:t>Thus the other systems can utilize the API</a:t>
            </a:r>
          </a:p>
        </p:txBody>
      </p:sp>
    </p:spTree>
    <p:extLst>
      <p:ext uri="{BB962C8B-B14F-4D97-AF65-F5344CB8AC3E}">
        <p14:creationId xmlns:p14="http://schemas.microsoft.com/office/powerpoint/2010/main" val="32642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628-8F28-4B5C-B5EF-DE0EE69E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8137-3ADD-4BC5-B791-29F269DA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department’s annual spending on recurrent expenditure</a:t>
            </a:r>
          </a:p>
          <a:p>
            <a:r>
              <a:rPr lang="en-US" dirty="0" err="1"/>
              <a:t>E.g</a:t>
            </a:r>
            <a:r>
              <a:rPr lang="en-US" dirty="0"/>
              <a:t> Kilifi county is now saving KES 1,256,383 per month</a:t>
            </a:r>
          </a:p>
          <a:p>
            <a:r>
              <a:rPr lang="en-US" dirty="0"/>
              <a:t>The other systems will be able to utilize the API instead of developing their own from scratch</a:t>
            </a:r>
          </a:p>
        </p:txBody>
      </p:sp>
    </p:spTree>
    <p:extLst>
      <p:ext uri="{BB962C8B-B14F-4D97-AF65-F5344CB8AC3E}">
        <p14:creationId xmlns:p14="http://schemas.microsoft.com/office/powerpoint/2010/main" val="321906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497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APPLICATION NAME Health Human Resource Interconnector  </vt:lpstr>
      <vt:lpstr>Introduction</vt:lpstr>
      <vt:lpstr>Current Situation</vt:lpstr>
      <vt:lpstr>Problem statement</vt:lpstr>
      <vt:lpstr>Solution</vt:lpstr>
      <vt:lpstr>Architectural design</vt:lpstr>
      <vt:lpstr>Sustainability and scalability</vt:lpstr>
      <vt:lpstr>Existing solution</vt:lpstr>
      <vt:lpstr>Expected impact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VI</dc:title>
  <dc:creator>OKENDO OMONDI</dc:creator>
  <cp:lastModifiedBy>Karani</cp:lastModifiedBy>
  <cp:revision>46</cp:revision>
  <dcterms:created xsi:type="dcterms:W3CDTF">2019-07-05T13:03:12Z</dcterms:created>
  <dcterms:modified xsi:type="dcterms:W3CDTF">2019-07-07T19:49:17Z</dcterms:modified>
</cp:coreProperties>
</file>