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B176-839A-4FDA-A939-13C8A5BFD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318F-0515-4458-9FA0-6E9275D07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3582-96FF-46A7-BAD8-2B49B325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465-9113-4B27-8F15-4882120D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796D-03DD-4F7B-8011-70015C4A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A37B-769D-404D-88D7-3D26C308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ED9AF-6643-4DC2-AFD3-A83EB955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7F76-2000-4D43-B9EA-A52E6CCE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B978-6049-4162-8851-6DA77D1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5D77-626A-4C49-99EE-8CFE6056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57543-2BFD-4C74-836F-578057CB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1BE28-4157-4116-A27D-A6896B28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A016-7FB9-43D4-AC6C-531A7DA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F0F6-FF02-45F3-9A9C-C6BBD836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B9B3-AACF-465D-BA2E-160CE1FB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DFF5-3A42-433C-9467-24FAC9C6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FB96-BB5C-48B8-85B6-580E37EB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B7B1-40A3-4BCE-B5E6-7478689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EA80-7831-4541-9C52-92666F90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5D11-102A-43F2-8575-490C49AB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9F02-A734-442A-A5AA-DFA021D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DBEE9-2F57-42C4-BF11-926E14C1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FFCF-CB3B-42A2-9C13-687E5C9D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1ACF-C32D-4E6C-97DF-DED14F86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BE47-36B0-4538-879E-B9F37A4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F251-3EDD-46FD-9D1A-ECFBEAE0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F005-96AD-42CF-98F0-EDD34EDB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C59A-B810-4FF0-BF35-CDD97819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7673-0B2D-4DEF-8653-BEE37855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69CD-120D-4FEF-8058-BD051937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FEAFA-E8D2-46C4-B62D-46A9F061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9150-2B02-4A86-878B-7DC15A1B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140E-F53B-4612-97EE-86EFCEF8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862B9-F963-453B-B193-DCC8C473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41E83-131C-4536-85EB-550A33C3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F75ED-9B4E-4392-97D9-CA9040B04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E9E0B-CD3E-422F-A9E9-891B337B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BF419-9068-41FF-8CE7-CE7BE4A3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A2F64-99FC-4CF0-BD8C-42FEE191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7B37-15ED-4630-BEFF-652C951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FD549-8133-4C73-B0E2-44558BF7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C5FA3-8B7A-4756-926E-789F162E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3984-D771-4FFD-A84B-10A42FFA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6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CC693-8B4B-4A32-B4FC-B4E72242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70DA9-2146-4508-9500-0C06C338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416B2-1F64-4A9A-97CD-81012015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EFF9-CCA3-4BFE-9AAC-71C58037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793E-4BE0-432D-A4AB-2CA7828B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3743-2CBA-42A6-B6B2-B78FD95C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575D-79D7-433D-92AC-BC1F25FF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E6419-54A8-4F29-BF26-BC10E7AD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A5E9-D2A3-4A2D-AD23-287CBD63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2D5-71FD-4B87-BBDB-3A9CDD6F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F805B-364A-4004-BDD6-1F4DCAD6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40C3-A42A-4270-80B0-748ED51A3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A1739-CE01-43A5-B666-BDD58AEC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9D25D-6114-446A-863D-3D42B35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27E61-EF7A-483B-80A9-E06A5243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2B8A3-4176-4DA8-B8BF-995105F2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0B19-790C-4609-96D9-D17907A6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710E-903C-48B8-83B6-818978D95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5A31-87F0-4AA7-ADA1-79F6CE0ED0E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A6E9-45D1-46FD-B330-486EC7A43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F037-B8E9-4621-AC8F-3718D9C9B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2D7-377C-43FF-9E01-D92A1FB19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>
                <a:latin typeface="Aharoni" pitchFamily="2" charset="-79"/>
                <a:cs typeface="Aharoni" pitchFamily="2" charset="-79"/>
              </a:rPr>
              <a:t>Presented by Group six:</a:t>
            </a:r>
          </a:p>
          <a:p>
            <a:pPr>
              <a:buNone/>
            </a:pP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Aharoni" pitchFamily="2" charset="-79"/>
                <a:cs typeface="Aharoni" pitchFamily="2" charset="-79"/>
              </a:rPr>
              <a:t>Glorious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Vuyanzi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Aharoni" pitchFamily="2" charset="-79"/>
                <a:cs typeface="Aharoni" pitchFamily="2" charset="-79"/>
              </a:rPr>
              <a:t>Dickens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Odera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Aharoni" pitchFamily="2" charset="-79"/>
                <a:cs typeface="Aharoni" pitchFamily="2" charset="-79"/>
              </a:rPr>
              <a:t>Jeremiah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Masinde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err="1">
                <a:latin typeface="Aharoni" pitchFamily="2" charset="-79"/>
                <a:cs typeface="Aharoni" pitchFamily="2" charset="-79"/>
              </a:rPr>
              <a:t>Fridah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Kanario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Aharoni" pitchFamily="2" charset="-79"/>
                <a:cs typeface="Aharoni" pitchFamily="2" charset="-79"/>
              </a:rPr>
              <a:t>Caroline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Cherotich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Aharoni" pitchFamily="2" charset="-79"/>
                <a:cs typeface="Aharoni" pitchFamily="2" charset="-79"/>
              </a:rPr>
              <a:t>Rex </a:t>
            </a:r>
            <a:r>
              <a:rPr lang="en-US" dirty="0" err="1">
                <a:latin typeface="Aharoni" pitchFamily="2" charset="-79"/>
                <a:cs typeface="Aharoni" pitchFamily="2" charset="-79"/>
              </a:rPr>
              <a:t>Mudanya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DIGICAP SOLUTION</a:t>
            </a:r>
          </a:p>
        </p:txBody>
      </p:sp>
    </p:spTree>
    <p:extLst>
      <p:ext uri="{BB962C8B-B14F-4D97-AF65-F5344CB8AC3E}">
        <p14:creationId xmlns:p14="http://schemas.microsoft.com/office/powerpoint/2010/main" val="3527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981200" y="12193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haroni" pitchFamily="2" charset="-79"/>
                <a:ea typeface="Times New Roman"/>
                <a:cs typeface="Aharoni" pitchFamily="2" charset="-79"/>
              </a:rPr>
              <a:t>The DHIS system does not capture essential commodities but captures others. Reports are extracted manually from 160 facilities; There is also need to add it as a dataset in the DHIS-2.</a:t>
            </a:r>
          </a:p>
          <a:p>
            <a:endParaRPr lang="en-GB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  <a:p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981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spc="-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Challenge</a:t>
            </a:r>
            <a:r>
              <a:rPr lang="en-US" sz="4100" b="1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5717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9E0A5-20ED-4007-8C0A-50CC58E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4" y="365125"/>
            <a:ext cx="9803296" cy="734805"/>
          </a:xfrm>
        </p:spPr>
        <p:txBody>
          <a:bodyPr/>
          <a:lstStyle/>
          <a:p>
            <a:r>
              <a:rPr lang="en-US" dirty="0"/>
              <a:t>Level zero: context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D2A4FF-FE91-4A5C-A1B3-65654109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43" y="1279871"/>
            <a:ext cx="7093962" cy="5578129"/>
          </a:xfrm>
        </p:spPr>
      </p:pic>
    </p:spTree>
    <p:extLst>
      <p:ext uri="{BB962C8B-B14F-4D97-AF65-F5344CB8AC3E}">
        <p14:creationId xmlns:p14="http://schemas.microsoft.com/office/powerpoint/2010/main" val="5468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6058-4830-4BD7-BF2C-651C1F7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49A1C5-7ED9-4E9B-9E0F-EE4523078232}"/>
              </a:ext>
            </a:extLst>
          </p:cNvPr>
          <p:cNvSpPr/>
          <p:nvPr/>
        </p:nvSpPr>
        <p:spPr>
          <a:xfrm>
            <a:off x="5360506" y="12854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5EFCE7-6BDD-4EBF-BF6D-CFE4F4EE5645}"/>
              </a:ext>
            </a:extLst>
          </p:cNvPr>
          <p:cNvSpPr/>
          <p:nvPr/>
        </p:nvSpPr>
        <p:spPr>
          <a:xfrm>
            <a:off x="6937513" y="3185491"/>
            <a:ext cx="133456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A012F3-0F34-42B6-AE6E-A1CC8735636D}"/>
              </a:ext>
            </a:extLst>
          </p:cNvPr>
          <p:cNvSpPr/>
          <p:nvPr/>
        </p:nvSpPr>
        <p:spPr>
          <a:xfrm>
            <a:off x="3913080" y="3185491"/>
            <a:ext cx="16130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6C3C3-A548-4236-A966-C7BFFABDC836}"/>
              </a:ext>
            </a:extLst>
          </p:cNvPr>
          <p:cNvSpPr/>
          <p:nvPr/>
        </p:nvSpPr>
        <p:spPr>
          <a:xfrm>
            <a:off x="1258957" y="2928730"/>
            <a:ext cx="1717547" cy="117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E21585-B157-4540-B250-F64148BD7042}"/>
              </a:ext>
            </a:extLst>
          </p:cNvPr>
          <p:cNvSpPr/>
          <p:nvPr/>
        </p:nvSpPr>
        <p:spPr>
          <a:xfrm>
            <a:off x="8994913" y="3172239"/>
            <a:ext cx="160324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644EEE-A27D-422E-AA4D-FFDD36F504D5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724975" y="2067339"/>
            <a:ext cx="2648784" cy="103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960B93-3FE0-47F8-AA22-31FE536252A9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538805" y="3952728"/>
            <a:ext cx="2690898" cy="149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8389EC-0DDD-4E1C-A597-E32FC34A3B3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719619" y="2219739"/>
            <a:ext cx="958940" cy="96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EEC987-3733-40F0-82B4-4C7F709131B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966927" y="2219739"/>
            <a:ext cx="1166029" cy="109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895FA-232E-4B94-BF19-41A17CB0581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19327" y="2199862"/>
            <a:ext cx="3110376" cy="110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C0F53F-B2CF-4E4C-B019-7E8CD0C8389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5289927" y="3965980"/>
            <a:ext cx="493931" cy="148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0DB1F8-E40C-4ECE-8289-C37981434C4B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2724975" y="3928378"/>
            <a:ext cx="2953583" cy="178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09C60F-2D5B-45EA-9BEE-3762C0CE3C0D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 flipH="1">
            <a:off x="6108682" y="3965980"/>
            <a:ext cx="1024274" cy="146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B2DAB8-EA83-4335-BE47-027F171D4953}"/>
              </a:ext>
            </a:extLst>
          </p:cNvPr>
          <p:cNvSpPr txBox="1"/>
          <p:nvPr/>
        </p:nvSpPr>
        <p:spPr>
          <a:xfrm>
            <a:off x="5481891" y="1549457"/>
            <a:ext cx="9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63B8D-6D52-42C0-A7D8-D46D8036034A}"/>
              </a:ext>
            </a:extLst>
          </p:cNvPr>
          <p:cNvSpPr txBox="1"/>
          <p:nvPr/>
        </p:nvSpPr>
        <p:spPr>
          <a:xfrm>
            <a:off x="1448064" y="3185491"/>
            <a:ext cx="13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distribution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05CC75-8C9E-40B4-9C97-D7492AE782C9}"/>
              </a:ext>
            </a:extLst>
          </p:cNvPr>
          <p:cNvSpPr txBox="1"/>
          <p:nvPr/>
        </p:nvSpPr>
        <p:spPr>
          <a:xfrm>
            <a:off x="4229259" y="3414981"/>
            <a:ext cx="10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received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7CB6DD-6C96-4618-AEE0-363BBD00CDEA}"/>
              </a:ext>
            </a:extLst>
          </p:cNvPr>
          <p:cNvSpPr txBox="1"/>
          <p:nvPr/>
        </p:nvSpPr>
        <p:spPr>
          <a:xfrm>
            <a:off x="7117618" y="3260003"/>
            <a:ext cx="115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consumed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179085-93B6-4D63-89C7-069FCE501036}"/>
              </a:ext>
            </a:extLst>
          </p:cNvPr>
          <p:cNvSpPr txBox="1"/>
          <p:nvPr/>
        </p:nvSpPr>
        <p:spPr>
          <a:xfrm>
            <a:off x="9345960" y="3398502"/>
            <a:ext cx="125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transferred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645DF8-2E5F-48C5-9CED-8189805513CD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2976504" y="3514311"/>
            <a:ext cx="936576" cy="12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D772E905-705B-44B6-AE2B-885957A5D9FA}"/>
              </a:ext>
            </a:extLst>
          </p:cNvPr>
          <p:cNvSpPr/>
          <p:nvPr/>
        </p:nvSpPr>
        <p:spPr>
          <a:xfrm>
            <a:off x="5678558" y="5434780"/>
            <a:ext cx="860247" cy="12294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315400-ECF7-4D44-9E11-557C53FD4B8B}"/>
              </a:ext>
            </a:extLst>
          </p:cNvPr>
          <p:cNvSpPr/>
          <p:nvPr/>
        </p:nvSpPr>
        <p:spPr>
          <a:xfrm>
            <a:off x="7739984" y="5592282"/>
            <a:ext cx="174386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5F42C3-0363-425A-BAD6-F7501DAAFCB4}"/>
              </a:ext>
            </a:extLst>
          </p:cNvPr>
          <p:cNvSpPr txBox="1"/>
          <p:nvPr/>
        </p:nvSpPr>
        <p:spPr>
          <a:xfrm>
            <a:off x="8110330" y="5934524"/>
            <a:ext cx="105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F9A25C-0A27-4C67-8230-57442E37B67F}"/>
              </a:ext>
            </a:extLst>
          </p:cNvPr>
          <p:cNvCxnSpPr>
            <a:stCxn id="70" idx="4"/>
            <a:endCxn id="71" idx="2"/>
          </p:cNvCxnSpPr>
          <p:nvPr/>
        </p:nvCxnSpPr>
        <p:spPr>
          <a:xfrm>
            <a:off x="6538805" y="6049482"/>
            <a:ext cx="120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80098C3-55A6-43F1-B978-6C2170A0544E}"/>
              </a:ext>
            </a:extLst>
          </p:cNvPr>
          <p:cNvSpPr txBox="1"/>
          <p:nvPr/>
        </p:nvSpPr>
        <p:spPr>
          <a:xfrm>
            <a:off x="5796276" y="5930553"/>
            <a:ext cx="74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5378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341E-3C3F-4336-A896-764CD943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9A5E88AE-0757-478D-9A83-4427BA974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37" y="887896"/>
            <a:ext cx="9587372" cy="5970104"/>
          </a:xfrm>
        </p:spPr>
      </p:pic>
    </p:spTree>
    <p:extLst>
      <p:ext uri="{BB962C8B-B14F-4D97-AF65-F5344CB8AC3E}">
        <p14:creationId xmlns:p14="http://schemas.microsoft.com/office/powerpoint/2010/main" val="38545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C5C3-6DC2-49D7-855E-68D5BBE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Architectural design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5949" y="1192696"/>
            <a:ext cx="8772938" cy="498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8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Lucida Sans Unicode</vt:lpstr>
      <vt:lpstr>Times New Roman</vt:lpstr>
      <vt:lpstr>Office Theme</vt:lpstr>
      <vt:lpstr>DIGICAP SOLUTION</vt:lpstr>
      <vt:lpstr>PowerPoint Presentation</vt:lpstr>
      <vt:lpstr>Level zero: context diagram</vt:lpstr>
      <vt:lpstr>Level 1</vt:lpstr>
      <vt:lpstr>Use case diagram</vt:lpstr>
      <vt:lpstr>Architectural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zero: context diagram</dc:title>
  <dc:creator>Kanario</dc:creator>
  <cp:lastModifiedBy>Kanario</cp:lastModifiedBy>
  <cp:revision>8</cp:revision>
  <dcterms:created xsi:type="dcterms:W3CDTF">2018-02-03T14:19:34Z</dcterms:created>
  <dcterms:modified xsi:type="dcterms:W3CDTF">2018-02-03T15:39:48Z</dcterms:modified>
</cp:coreProperties>
</file>