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1" autoAdjust="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7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1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2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7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85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7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20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52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3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9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5563-7236-4AE7-AFB4-3D4B6AB4C6B0}" type="datetimeFigureOut">
              <a:rPr lang="ru-RU" smtClean="0"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D556-4E84-47D2-B702-4FF21270F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0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8100392" y="11967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509120"/>
            <a:ext cx="5112568" cy="864096"/>
          </a:xfrm>
        </p:spPr>
        <p:txBody>
          <a:bodyPr>
            <a:normAutofit/>
          </a:bodyPr>
          <a:lstStyle/>
          <a:p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63688" y="1223166"/>
            <a:ext cx="6192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Игра – </a:t>
            </a:r>
            <a:r>
              <a:rPr lang="ru-RU" sz="6000" dirty="0" err="1">
                <a:solidFill>
                  <a:schemeClr val="bg1"/>
                </a:solidFill>
              </a:rPr>
              <a:t>стрелялка</a:t>
            </a:r>
            <a:r>
              <a:rPr lang="ru-RU" sz="6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76056" y="5271704"/>
            <a:ext cx="3485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Выполнил </a:t>
            </a:r>
            <a:r>
              <a:rPr lang="ru-RU" sz="2400" dirty="0" err="1">
                <a:solidFill>
                  <a:schemeClr val="bg1"/>
                </a:solidFill>
              </a:rPr>
              <a:t>Ёлчев</a:t>
            </a:r>
            <a:r>
              <a:rPr lang="ru-RU" sz="2400" dirty="0">
                <a:solidFill>
                  <a:schemeClr val="bg1"/>
                </a:solidFill>
              </a:rPr>
              <a:t>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17749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709227" y="1700808"/>
            <a:ext cx="8229600" cy="4525963"/>
          </a:xfrm>
        </p:spPr>
        <p:txBody>
          <a:bodyPr/>
          <a:lstStyle/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 проекта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75856" y="626785"/>
            <a:ext cx="3096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Цель проекта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997839"/>
            <a:ext cx="74888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Разработать полноценную игру-</a:t>
            </a:r>
            <a:r>
              <a:rPr lang="ru-RU" sz="4400" dirty="0" err="1" smtClean="0">
                <a:solidFill>
                  <a:schemeClr val="bg1"/>
                </a:solidFill>
              </a:rPr>
              <a:t>стрелялку</a:t>
            </a:r>
            <a:r>
              <a:rPr lang="ru-RU" sz="4400" dirty="0" smtClean="0">
                <a:solidFill>
                  <a:schemeClr val="bg1"/>
                </a:solidFill>
              </a:rPr>
              <a:t>.</a:t>
            </a:r>
            <a:endParaRPr lang="ru-RU" sz="4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Задачи проекта</a:t>
            </a:r>
            <a:r>
              <a:rPr lang="ru-RU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Сделать понятный, простой и в то же время интересный </a:t>
            </a:r>
            <a:r>
              <a:rPr lang="ru-RU" sz="2400" dirty="0" err="1" smtClean="0">
                <a:solidFill>
                  <a:schemeClr val="bg1"/>
                </a:solidFill>
              </a:rPr>
              <a:t>геймплей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Создать игру, которая была бы интересна людям любого возраста.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Интерфейс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51406" y="764704"/>
            <a:ext cx="504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Визуальная-</a:t>
            </a:r>
            <a:r>
              <a:rPr lang="ru-RU" sz="3200" dirty="0" err="1" smtClean="0">
                <a:solidFill>
                  <a:schemeClr val="bg1"/>
                </a:solidFill>
              </a:rPr>
              <a:t>состоявляющая</a:t>
            </a:r>
            <a:endParaRPr lang="ru-RU" sz="3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78" y="1600199"/>
            <a:ext cx="3408867" cy="4525963"/>
          </a:xfrm>
        </p:spPr>
      </p:pic>
      <p:pic>
        <p:nvPicPr>
          <p:cNvPr id="8" name="Объект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3" y="1600200"/>
            <a:ext cx="4106567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Код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" y="0"/>
            <a:ext cx="913959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23928" y="548680"/>
            <a:ext cx="999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Код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4585519" cy="50958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73" y="1336286"/>
            <a:ext cx="4687923" cy="54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Выводы: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4137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Конвертер работает.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Цель и задачи выполнены.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Что можно доработать: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Создание более простого интерфейса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Добавление всех имеющихся физических величин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80" y="-9702"/>
            <a:ext cx="9158779" cy="68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596972" y="548680"/>
            <a:ext cx="19352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Выводы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2141" y="1700807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Игра получилась довольно интересной с простым и понятным </a:t>
            </a:r>
            <a:r>
              <a:rPr lang="ru-RU" sz="2800" dirty="0" err="1" smtClean="0">
                <a:solidFill>
                  <a:schemeClr val="bg1"/>
                </a:solidFill>
              </a:rPr>
              <a:t>гемплеем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Игру можно будет улучшить путём добавления каких-то интересных дополнений и </a:t>
            </a:r>
          </a:p>
          <a:p>
            <a:r>
              <a:rPr lang="ru-RU" sz="2800" dirty="0">
                <a:solidFill>
                  <a:schemeClr val="bg1"/>
                </a:solidFill>
              </a:rPr>
              <a:t>н</a:t>
            </a:r>
            <a:r>
              <a:rPr lang="ru-RU" sz="2800" dirty="0" smtClean="0">
                <a:solidFill>
                  <a:schemeClr val="bg1"/>
                </a:solidFill>
              </a:rPr>
              <a:t>овых уровней.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05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80" y="-9702"/>
            <a:ext cx="9158779" cy="68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033307" y="2348455"/>
            <a:ext cx="5062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285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97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Презентация PowerPoint</vt:lpstr>
      <vt:lpstr>Цель проекта</vt:lpstr>
      <vt:lpstr>Интерфейс </vt:lpstr>
      <vt:lpstr>Код</vt:lpstr>
      <vt:lpstr>Выводы:</vt:lpstr>
      <vt:lpstr>Спасибо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User</cp:lastModifiedBy>
  <cp:revision>18</cp:revision>
  <dcterms:created xsi:type="dcterms:W3CDTF">2019-11-08T19:08:31Z</dcterms:created>
  <dcterms:modified xsi:type="dcterms:W3CDTF">2020-02-01T12:07:06Z</dcterms:modified>
</cp:coreProperties>
</file>