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9294-15CE-43ED-BBA4-4B89B15B1E28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99FA-3D69-4B25-9F0E-5B739E8A8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71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9294-15CE-43ED-BBA4-4B89B15B1E28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99FA-3D69-4B25-9F0E-5B739E8A8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52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9294-15CE-43ED-BBA4-4B89B15B1E28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99FA-3D69-4B25-9F0E-5B739E8A8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5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9294-15CE-43ED-BBA4-4B89B15B1E28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99FA-3D69-4B25-9F0E-5B739E8A8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40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9294-15CE-43ED-BBA4-4B89B15B1E28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99FA-3D69-4B25-9F0E-5B739E8A8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75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9294-15CE-43ED-BBA4-4B89B15B1E28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99FA-3D69-4B25-9F0E-5B739E8A8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61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9294-15CE-43ED-BBA4-4B89B15B1E28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99FA-3D69-4B25-9F0E-5B739E8A8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21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9294-15CE-43ED-BBA4-4B89B15B1E28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99FA-3D69-4B25-9F0E-5B739E8A8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84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9294-15CE-43ED-BBA4-4B89B15B1E28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99FA-3D69-4B25-9F0E-5B739E8A8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77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9294-15CE-43ED-BBA4-4B89B15B1E28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99FA-3D69-4B25-9F0E-5B739E8A8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41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9294-15CE-43ED-BBA4-4B89B15B1E28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99FA-3D69-4B25-9F0E-5B739E8A8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52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29294-15CE-43ED-BBA4-4B89B15B1E28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99FA-3D69-4B25-9F0E-5B739E8A8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54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268760"/>
            <a:ext cx="7772400" cy="1470025"/>
          </a:xfrm>
        </p:spPr>
        <p:txBody>
          <a:bodyPr/>
          <a:lstStyle/>
          <a:p>
            <a:r>
              <a:rPr lang="ru-RU" dirty="0" err="1" smtClean="0"/>
              <a:t>пппп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RexRanger7\Desktop\myac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9144000" cy="688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404868" y="1268760"/>
            <a:ext cx="43342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Футбольный сайт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103329" y="5157192"/>
            <a:ext cx="20613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Сделано: </a:t>
            </a:r>
          </a:p>
          <a:p>
            <a:r>
              <a:rPr lang="ru-RU" dirty="0" err="1" smtClean="0">
                <a:solidFill>
                  <a:schemeClr val="bg1"/>
                </a:solidFill>
              </a:rPr>
              <a:t>Ёлчевым</a:t>
            </a:r>
            <a:r>
              <a:rPr lang="ru-RU" dirty="0" smtClean="0">
                <a:solidFill>
                  <a:schemeClr val="bg1"/>
                </a:solidFill>
              </a:rPr>
              <a:t> Алексеем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5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C:\Users\RexRanger7\Desktop\myac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13"/>
            <a:ext cx="9144000" cy="688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790582" y="620688"/>
            <a:ext cx="35628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Цель проекта: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94677" y="1713439"/>
            <a:ext cx="73546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Разработать удобный сайт, с подробной информацией про каждую лигу 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и команду.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42147" y="2721114"/>
            <a:ext cx="2659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rgbClr val="FF0000"/>
                </a:solidFill>
              </a:rPr>
              <a:t>Задачи проекта: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81396" y="3417093"/>
            <a:ext cx="838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1. Сделать полноценную, подробную турнирную таблицу для каждого чемпионата.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81396" y="4108430"/>
            <a:ext cx="5937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2.Разместить информацию о предстоящих матчах команд.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81396" y="4725144"/>
            <a:ext cx="808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3.Разместить информацию о составе каждой команды и истории каждого клуба.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28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C:\Users\RexRanger7\Desktop\myac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799"/>
            <a:ext cx="9144000" cy="688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273501" y="476672"/>
            <a:ext cx="65969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Визуальная Составляющая</a:t>
            </a:r>
            <a:endParaRPr lang="ru-RU" sz="4400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RexRanger7\Desktop\апл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31" y="1431805"/>
            <a:ext cx="3816424" cy="237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RexRanger7\Desktop\ливерпуль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12776"/>
            <a:ext cx="3852317" cy="239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RexRanger7\Desktop\экран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32" y="3809565"/>
            <a:ext cx="3816424" cy="241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RexRanger7\Desktop\предстоящие мачти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855" y="3818337"/>
            <a:ext cx="3830478" cy="240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9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C:\Users\RexRanger7\Desktop\myac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13"/>
            <a:ext cx="9144000" cy="688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032268" y="476672"/>
            <a:ext cx="10794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Код</a:t>
            </a:r>
            <a:endParaRPr lang="ru-RU" sz="4400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RexRanger7\Desktop\бундеслига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60848"/>
            <a:ext cx="3475855" cy="162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RexRanger7\Desktop\предстоящие матчи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999" y="2060848"/>
            <a:ext cx="3456384" cy="162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RexRanger7\Desktop\код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7" y="3699649"/>
            <a:ext cx="3382952" cy="198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RexRanger7\Desktop\атлетико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909" y="3699261"/>
            <a:ext cx="4019860" cy="198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RexRanger7\Desktop\чемпионаты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768" y="3699649"/>
            <a:ext cx="1709231" cy="198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56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C:\Users\RexRanger7\Desktop\myac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13"/>
            <a:ext cx="9144000" cy="688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629915" y="764704"/>
            <a:ext cx="18841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Вывод: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4532" y="1988839"/>
            <a:ext cx="88949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Мне удалось выполнить поставленные перед сбой задачи и цель. 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Сайт получился удобным, содержащим всю необходимую 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информацию о клубах и лигах!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8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476672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2" descr="C:\Users\RexRanger7\Desktop\myac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9799"/>
            <a:ext cx="9144001" cy="688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03604" y="1393061"/>
            <a:ext cx="75103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</a:rPr>
              <a:t>Спасибо за внимание!</a:t>
            </a:r>
            <a:endParaRPr lang="ru-RU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9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92</Words>
  <Application>Microsoft Office PowerPoint</Application>
  <PresentationFormat>Экран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пппп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пппп</dc:title>
  <dc:creator>Пользователь Windows</dc:creator>
  <cp:lastModifiedBy>Пользователь Windows</cp:lastModifiedBy>
  <cp:revision>5</cp:revision>
  <dcterms:created xsi:type="dcterms:W3CDTF">2020-05-08T07:38:45Z</dcterms:created>
  <dcterms:modified xsi:type="dcterms:W3CDTF">2020-05-08T08:26:04Z</dcterms:modified>
</cp:coreProperties>
</file>