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EC1D-AE17-7A42-A718-8ADA8D74D99A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FA86-323B-164C-BC7E-E279E84E61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76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88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5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13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2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591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3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259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50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6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A88-18B3-D341-AA53-9CC451A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81D2-4B78-9949-BAE4-0DECC313C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640E-2BBC-CE4B-AA21-E2F57927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B9F1-D569-AC49-A1AD-2D60EEE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7E8-106D-634B-A7D5-483E1C0F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02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920-0AC1-5A4D-BD33-113CBCA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8900-153E-444C-980C-14E69C49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E05B-0C8D-8A46-B11B-60EF18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0093-1550-DB46-A57D-D0C1E7B9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3B67-49D3-9D40-BDB5-4032DF99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1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E480-6D68-434A-8C10-06FFBF51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CEEB-C5AE-5D42-B558-7666E0C4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6A20-A595-8047-B8DA-70D27BA4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9E0-F6CC-5243-B39E-543CEA7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E576-C987-0A47-B984-47F86113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820-3D38-0F40-A43D-33D986A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BF0-FB76-8645-A5BF-48850B66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EB60-C432-E94F-861E-91B99CB2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895E-EDB8-6F44-9DAB-D3390B7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40B-BF20-9246-9675-BCD6D998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24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6159-36CA-524F-9BCA-5BEAB0D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C29-00B1-7543-9A08-600E0382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BE4B-BC31-4944-ADC6-768EB89A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D9B0-FA1C-0A4E-96CA-AF699141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EAEF-CBBF-1142-B5E2-1A7DC7E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9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FB4-2A2A-934C-AB7D-A5F1DA7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AB13-E653-F94E-9E29-A5136DE9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6E17D-9DB7-9C47-BEDF-29C3D35D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3592-9030-F54B-9F71-18E2351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D295-1EC8-C44D-BBE6-06E7C4B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54C8-0BDA-0540-8D89-F4A9CB8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70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102C-9690-2049-BE3B-55451FA2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45BD-38E9-F747-9DC1-7160B3B7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A6F2-921C-D04C-AF54-B0A48A5B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98BD-152D-9A48-AF3C-9A422E22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213E-B13D-D645-BF69-74A58B285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45D3-5754-474F-858A-90EDA478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129E4-B3B0-764C-AD27-986CDE35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29FB9-C6B4-284F-91CE-C67A07E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73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262-B4EA-2645-924A-2B23869E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DD25F-97C6-6C4B-A59D-F7E6E4A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5E5B-7AC5-3646-9819-56BE288B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7F4F5-9ED8-124E-9640-63726FB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16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B172-141D-5646-88FE-C053345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F7F5-EBA8-474B-8275-F5F0E378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2FBF-FE16-414B-8ADC-CE46B9CE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6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2DB3-BD27-EF4C-AD7A-281404EC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04C2-0110-0B4A-8B99-B8CA2E5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8A09E-70B1-4B4A-B5D2-84A00E1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30E3-E206-3344-AF99-DACC46B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E64D-4283-074F-BF6A-52624E2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018C-6760-3342-BFB5-48CE5D0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10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9B4-AC7A-B04B-A180-2B8BC490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90722-2A0A-B949-A608-05F1EB98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BE8B-FB5B-E147-9B4E-BF3FAD50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C4F1-FF28-8A48-A83A-A5171A0A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B43E-4A01-AD4D-BFD1-B89C99A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7834-E9D4-3F46-A69F-45FFDE3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D4D4-5677-914D-AA52-0131BB26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F7E3-B0EA-4744-8D23-FCE39ADD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628-F702-8947-BB2F-33DBFA966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B7C5-3283-9E4E-B34B-D54058F68E9C}" type="datetimeFigureOut">
              <a:rPr lang="en-CN" smtClean="0"/>
              <a:t>07/18/2020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D022-4B94-3044-8347-F862674F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1A54-E1A2-1040-8EEE-4721981E1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17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091-BAEE-AF41-A52C-CA4703DD5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Monkey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B0C7-F214-6B43-84C3-BF296A24A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2727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9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attachment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3D9318-BA38-4075-9433-16B26B2B7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50140"/>
              </p:ext>
            </p:extLst>
          </p:nvPr>
        </p:nvGraphicFramePr>
        <p:xfrm>
          <a:off x="1037793" y="2382279"/>
          <a:ext cx="1206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1206360" imgH="350640" progId="Package">
                  <p:embed/>
                </p:oleObj>
              </mc:Choice>
              <mc:Fallback>
                <p:oleObj name="Packager Shell Object" showAsIcon="1" r:id="rId4" imgW="120636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793" y="2382279"/>
                        <a:ext cx="120650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7A3004-9610-49B3-AA48-812372C3A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04027"/>
              </p:ext>
            </p:extLst>
          </p:nvPr>
        </p:nvGraphicFramePr>
        <p:xfrm>
          <a:off x="1037793" y="2868053"/>
          <a:ext cx="1219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1219320" imgH="350640" progId="Package">
                  <p:embed/>
                </p:oleObj>
              </mc:Choice>
              <mc:Fallback>
                <p:oleObj name="Packager Shell Object" showAsIcon="1" r:id="rId6" imgW="121932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7793" y="2868053"/>
                        <a:ext cx="121920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2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dirty="0"/>
              <a:t>Stubs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dirty="0"/>
              <a:t>suspicious</a:t>
            </a:r>
            <a:r>
              <a:rPr lang="zh-CN" altLang="en-US" dirty="0"/>
              <a:t> </a:t>
            </a:r>
            <a:r>
              <a:rPr lang="en-US" altLang="zh-CN" dirty="0"/>
              <a:t>crashes,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inject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 err="1"/>
              <a:t>apk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5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App</a:t>
            </a:r>
          </a:p>
          <a:p>
            <a:r>
              <a:rPr lang="en-US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841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Select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Stub for App</a:t>
            </a:r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crashing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Hang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endParaRPr lang="en-CN" dirty="0"/>
          </a:p>
          <a:p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Stub</a:t>
            </a:r>
          </a:p>
          <a:p>
            <a:pPr lvl="1"/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endParaRPr lang="en-CN" dirty="0"/>
          </a:p>
          <a:p>
            <a:pPr lvl="1"/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3F9C-C4E7-D040-8FFF-06E04337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28" y="2768925"/>
            <a:ext cx="8010144" cy="3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pPr lvl="1"/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lvl="1"/>
            <a:r>
              <a:rPr lang="en-US" altLang="zh-CN" dirty="0"/>
              <a:t>DFS</a:t>
            </a:r>
          </a:p>
          <a:p>
            <a:pPr lvl="1"/>
            <a:r>
              <a:rPr lang="en-US" altLang="zh-CN" dirty="0"/>
              <a:t>Mix</a:t>
            </a:r>
          </a:p>
          <a:p>
            <a:pPr lvl="1"/>
            <a:r>
              <a:rPr lang="en-US" altLang="zh-CN" dirty="0"/>
              <a:t>Troy</a:t>
            </a:r>
            <a:endParaRPr lang="en-CN" dirty="0"/>
          </a:p>
          <a:p>
            <a:pPr lvl="1"/>
            <a:endParaRPr lang="en-US" altLang="zh-CN" dirty="0"/>
          </a:p>
          <a:p>
            <a:pPr lvl="1"/>
            <a:endParaRPr lang="en-CN" dirty="0"/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C9E7-1D81-7049-B439-54180256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2" y="2702929"/>
            <a:ext cx="8597940" cy="14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max.xpath.actions</a:t>
            </a:r>
            <a:endParaRPr lang="en-US" altLang="zh-CN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925DAB-86CF-9B4F-9398-F987D921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6" y="2670047"/>
            <a:ext cx="612698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max.widget.black</a:t>
            </a:r>
            <a:endParaRPr lang="en-US" altLang="zh-CN" dirty="0"/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9E59F-A9C3-B749-9A2A-7A21314D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117977"/>
            <a:ext cx="10643616" cy="3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max.config</a:t>
            </a:r>
            <a:endParaRPr lang="en-US" altLang="zh-CN" dirty="0"/>
          </a:p>
          <a:p>
            <a:pPr lvl="1"/>
            <a:r>
              <a:rPr lang="en-US" altLang="zh-CN" dirty="0" err="1"/>
              <a:t>max.startAfterNSecondsofsleep</a:t>
            </a:r>
            <a:r>
              <a:rPr lang="en-US" altLang="zh-CN" dirty="0"/>
              <a:t>=6000</a:t>
            </a:r>
          </a:p>
          <a:p>
            <a:pPr lvl="1"/>
            <a:r>
              <a:rPr lang="en-US" altLang="zh-CN" dirty="0" err="1"/>
              <a:t>max.wakeupAfterNSecondsofsleep</a:t>
            </a:r>
            <a:r>
              <a:rPr lang="en-US" altLang="zh-CN" dirty="0"/>
              <a:t>=4000</a:t>
            </a:r>
          </a:p>
          <a:p>
            <a:pPr lvl="1"/>
            <a:r>
              <a:rPr lang="en-US" altLang="zh-CN" dirty="0" err="1"/>
              <a:t>max.takeScreenShot</a:t>
            </a:r>
            <a:r>
              <a:rPr lang="en-US" altLang="zh-CN" dirty="0"/>
              <a:t> = false</a:t>
            </a:r>
          </a:p>
          <a:p>
            <a:pPr lvl="1"/>
            <a:r>
              <a:rPr lang="en-US" altLang="zh-CN" dirty="0" err="1"/>
              <a:t>max.savePageSource</a:t>
            </a:r>
            <a:r>
              <a:rPr lang="en-US" altLang="zh-CN" dirty="0"/>
              <a:t> = false</a:t>
            </a:r>
          </a:p>
          <a:p>
            <a:r>
              <a:rPr lang="en-US" altLang="zh-CN" dirty="0"/>
              <a:t>Timed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</a:p>
          <a:p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xml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events.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1500ms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logcat</a:t>
            </a:r>
          </a:p>
          <a:p>
            <a:pPr lvl="1"/>
            <a:r>
              <a:rPr lang="en-US" altLang="zh-CN" dirty="0"/>
              <a:t>Battery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</a:p>
          <a:p>
            <a:pPr lvl="1"/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98064-6763-344F-8A6F-EFE450B4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54276"/>
            <a:ext cx="7518400" cy="2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202</Words>
  <Application>Microsoft Office PowerPoint</Application>
  <PresentationFormat>Widescreen</PresentationFormat>
  <Paragraphs>70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Package</vt:lpstr>
      <vt:lpstr>Monkey</vt:lpstr>
      <vt:lpstr>Maxim in Appetizer</vt:lpstr>
      <vt:lpstr>Select App</vt:lpstr>
      <vt:lpstr>Parameter</vt:lpstr>
      <vt:lpstr>Parameter</vt:lpstr>
      <vt:lpstr>Parameter</vt:lpstr>
      <vt:lpstr>Parameter</vt:lpstr>
      <vt:lpstr>Parameter</vt:lpstr>
      <vt:lpstr>Parameter</vt:lpstr>
      <vt:lpstr>Running Test</vt:lpstr>
      <vt:lpstr>Log Analysis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</dc:title>
  <dc:creator>Rex Song</dc:creator>
  <cp:lastModifiedBy>Rex Song</cp:lastModifiedBy>
  <cp:revision>26</cp:revision>
  <dcterms:created xsi:type="dcterms:W3CDTF">2020-07-12T13:21:40Z</dcterms:created>
  <dcterms:modified xsi:type="dcterms:W3CDTF">2020-07-18T13:50:00Z</dcterms:modified>
</cp:coreProperties>
</file>