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1" r:id="rId15"/>
    <p:sldId id="270" r:id="rId16"/>
    <p:sldId id="272" r:id="rId17"/>
    <p:sldId id="273" r:id="rId18"/>
    <p:sldId id="274" r:id="rId19"/>
    <p:sldId id="275" r:id="rId20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12"/>
    <p:restoredTop sz="94671"/>
  </p:normalViewPr>
  <p:slideViewPr>
    <p:cSldViewPr snapToGrid="0" snapToObjects="1">
      <p:cViewPr varScale="1">
        <p:scale>
          <a:sx n="87" d="100"/>
          <a:sy n="87" d="100"/>
        </p:scale>
        <p:origin x="84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8EEC1D-AE17-7A42-A718-8ADA8D74D99A}" type="datetimeFigureOut">
              <a:rPr lang="en-CN" smtClean="0"/>
              <a:t>08/10/2020</a:t>
            </a:fld>
            <a:endParaRPr lang="en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C9FA86-323B-164C-BC7E-E279E84E61A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822762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C9FA86-323B-164C-BC7E-E279E84E61AB}" type="slidenum">
              <a:rPr lang="en-CN" smtClean="0"/>
              <a:t>3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9868817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C9FA86-323B-164C-BC7E-E279E84E61AB}" type="slidenum">
              <a:rPr lang="en-CN" smtClean="0"/>
              <a:t>12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926577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C9FA86-323B-164C-BC7E-E279E84E61AB}" type="slidenum">
              <a:rPr lang="en-CN" smtClean="0"/>
              <a:t>15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0873416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C9FA86-323B-164C-BC7E-E279E84E61AB}" type="slidenum">
              <a:rPr lang="en-CN" smtClean="0"/>
              <a:t>16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142450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C9FA86-323B-164C-BC7E-E279E84E61AB}" type="slidenum">
              <a:rPr lang="en-CN" smtClean="0"/>
              <a:t>17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859429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C9FA86-323B-164C-BC7E-E279E84E61AB}" type="slidenum">
              <a:rPr lang="en-CN" smtClean="0"/>
              <a:t>18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3903176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C9FA86-323B-164C-BC7E-E279E84E61AB}" type="slidenum">
              <a:rPr lang="en-CN" smtClean="0"/>
              <a:t>19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7165004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C9FA86-323B-164C-BC7E-E279E84E61AB}" type="slidenum">
              <a:rPr lang="en-CN" smtClean="0"/>
              <a:t>4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7613615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C9FA86-323B-164C-BC7E-E279E84E61AB}" type="slidenum">
              <a:rPr lang="en-CN" smtClean="0"/>
              <a:t>5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9492430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C9FA86-323B-164C-BC7E-E279E84E61AB}" type="slidenum">
              <a:rPr lang="en-CN" smtClean="0"/>
              <a:t>6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0559175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C9FA86-323B-164C-BC7E-E279E84E61AB}" type="slidenum">
              <a:rPr lang="en-CN" smtClean="0"/>
              <a:t>7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7566170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C9FA86-323B-164C-BC7E-E279E84E61AB}" type="slidenum">
              <a:rPr lang="en-CN" smtClean="0"/>
              <a:t>8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388307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C9FA86-323B-164C-BC7E-E279E84E61AB}" type="slidenum">
              <a:rPr lang="en-CN" smtClean="0"/>
              <a:t>9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9625962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C9FA86-323B-164C-BC7E-E279E84E61AB}" type="slidenum">
              <a:rPr lang="en-CN" smtClean="0"/>
              <a:t>10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0755058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C9FA86-323B-164C-BC7E-E279E84E61AB}" type="slidenum">
              <a:rPr lang="en-CN" smtClean="0"/>
              <a:t>11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976430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EAA88-18B3-D341-AA53-9CC451A16A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8781D2-4B78-9949-BAE4-0DECC313C8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A7640E-2BBC-CE4B-AA21-E2F579271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2B7C5-3283-9E4E-B34B-D54058F68E9C}" type="datetimeFigureOut">
              <a:rPr lang="en-CN" smtClean="0"/>
              <a:t>08/10/2020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3EB9F1-D569-AC49-A1AD-2D60EEE03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7527E8-106D-634B-A7D5-483E1C0F0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5A861-5F54-8B41-B89E-639C823EC8A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480290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93920-0AC1-5A4D-BD33-113CBCA19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AA8900-153E-444C-980C-14E69C4982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EBE05B-0C8D-8A46-B11B-60EF1846B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2B7C5-3283-9E4E-B34B-D54058F68E9C}" type="datetimeFigureOut">
              <a:rPr lang="en-CN" smtClean="0"/>
              <a:t>08/10/2020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E20093-1550-DB46-A57D-D0C1E7B9D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0C3B67-49D3-9D40-BDB5-4032DF99E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5A861-5F54-8B41-B89E-639C823EC8A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911102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E8E480-6D68-434A-8C10-06FFBF510B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88CEEB-C5AE-5D42-B558-7666E0C46C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5B6A20-A595-8047-B8DA-70D27BA42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2B7C5-3283-9E4E-B34B-D54058F68E9C}" type="datetimeFigureOut">
              <a:rPr lang="en-CN" smtClean="0"/>
              <a:t>08/10/2020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B699E0-F6CC-5243-B39E-543CEA7D8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38E576-C987-0A47-B984-47F86113A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5A861-5F54-8B41-B89E-639C823EC8A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723489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D1820-3D38-0F40-A43D-33D986A82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75BF0-FB76-8645-A5BF-48850B6645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E1EB60-C432-E94F-861E-91B99CB24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2B7C5-3283-9E4E-B34B-D54058F68E9C}" type="datetimeFigureOut">
              <a:rPr lang="en-CN" smtClean="0"/>
              <a:t>08/10/2020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52895E-EDB8-6F44-9DAB-D3390B733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48F40B-BF20-9246-9675-BCD6D998C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5A861-5F54-8B41-B89E-639C823EC8A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552428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56159-36CA-524F-9BCA-5BEAB0D7A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2A9C29-00B1-7543-9A08-600E038294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45BE4B-BC31-4944-ADC6-768EB89A6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2B7C5-3283-9E4E-B34B-D54058F68E9C}" type="datetimeFigureOut">
              <a:rPr lang="en-CN" smtClean="0"/>
              <a:t>08/10/2020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D6D9B0-FA1C-0A4E-96CA-AF6991419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E7EAEF-CBBF-1142-B5E2-1A7DC7E09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5A861-5F54-8B41-B89E-639C823EC8A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88993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89FB4-2A2A-934C-AB7D-A5F1DA7D6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31AB13-E653-F94E-9E29-A5136DE945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6E17D-9DB7-9C47-BEDF-29C3D35DC5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093592-9030-F54B-9F71-18E235136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2B7C5-3283-9E4E-B34B-D54058F68E9C}" type="datetimeFigureOut">
              <a:rPr lang="en-CN" smtClean="0"/>
              <a:t>08/10/2020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2AD295-1EC8-C44D-BBE6-06E7C4BE6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8454C8-0BDA-0540-8D89-F4A9CB85D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5A861-5F54-8B41-B89E-639C823EC8A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007061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F102C-9690-2049-BE3B-55451FA2B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9545BD-38E9-F747-9DC1-7160B3B7D3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4EA6F2-921C-D04C-AF54-B0A48A5B19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CF98BD-152D-9A48-AF3C-9A422E22AF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5C213E-B13D-D645-BF69-74A58B285E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0445D3-5754-474F-858A-90EDA478B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2B7C5-3283-9E4E-B34B-D54058F68E9C}" type="datetimeFigureOut">
              <a:rPr lang="en-CN" smtClean="0"/>
              <a:t>08/10/2020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4129E4-B3B0-764C-AD27-986CDE35B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D29FB9-C6B4-284F-91CE-C67A07E57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5A861-5F54-8B41-B89E-639C823EC8A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177345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70262-B4EA-2645-924A-2B23869E9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7DD25F-97C6-6C4B-A59D-F7E6E4A4E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2B7C5-3283-9E4E-B34B-D54058F68E9C}" type="datetimeFigureOut">
              <a:rPr lang="en-CN" smtClean="0"/>
              <a:t>08/10/2020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4D5E5B-7AC5-3646-9819-56BE288B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47F4F5-9ED8-124E-9640-63726FB29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5A861-5F54-8B41-B89E-639C823EC8A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931695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DBB172-141D-5646-88FE-C05334534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2B7C5-3283-9E4E-B34B-D54058F68E9C}" type="datetimeFigureOut">
              <a:rPr lang="en-CN" smtClean="0"/>
              <a:t>08/10/2020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B8F7F5-EBA8-474B-8275-F5F0E3781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192FBF-FE16-414B-8ADC-CE46B9CEB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5A861-5F54-8B41-B89E-639C823EC8A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983691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22DB3-BD27-EF4C-AD7A-281404ECC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2504C2-0110-0B4A-8B99-B8CA2E591A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48A09E-70B1-4B4A-B5D2-84A00E1800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C530E3-E206-3344-AF99-DACC46B6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2B7C5-3283-9E4E-B34B-D54058F68E9C}" type="datetimeFigureOut">
              <a:rPr lang="en-CN" smtClean="0"/>
              <a:t>08/10/2020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9DE64D-4283-074F-BF6A-52624E21A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A5018C-6760-3342-BFB5-48CE5D063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5A861-5F54-8B41-B89E-639C823EC8A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911008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A29B4-AC7A-B04B-A180-2B8BC4904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F90722-2A0A-B949-A608-05F1EB9825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02BE8B-FB5B-E147-9B4E-BF3FAD506E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FFC4F1-FF28-8A48-A83A-A5171A0AE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2B7C5-3283-9E4E-B34B-D54058F68E9C}" type="datetimeFigureOut">
              <a:rPr lang="en-CN" smtClean="0"/>
              <a:t>08/10/2020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C9B43E-4A01-AD4D-BFD1-B89C99AA9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727834-E9D4-3F46-A69F-45FFDE3BC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5A861-5F54-8B41-B89E-639C823EC8A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746536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20D4D4-5677-914D-AA52-0131BB263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7CF7E3-B0EA-4744-8D23-FCE39ADD8B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01D628-F702-8947-BB2F-33DBFA966C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72B7C5-3283-9E4E-B34B-D54058F68E9C}" type="datetimeFigureOut">
              <a:rPr lang="en-CN" smtClean="0"/>
              <a:t>08/10/2020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9DD022-4B94-3044-8347-F862674F62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C71A54-E1A2-1040-8EEE-4721981E11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55A861-5F54-8B41-B89E-639C823EC8A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031735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6.wmf"/><Relationship Id="rId4" Type="http://schemas.openxmlformats.org/officeDocument/2006/relationships/oleObject" Target="../embeddings/oleObject1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3.bin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7B091-BAEE-AF41-A52C-CA4703DD5D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Monkey</a:t>
            </a:r>
            <a:endParaRPr lang="en-C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68B0C7-F214-6B43-84C3-BF296A24A0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Maxim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Appetizer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12272771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28431-C9CE-744F-820F-34559126B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Running</a:t>
            </a:r>
            <a:r>
              <a:rPr lang="zh-CN" altLang="en-US" dirty="0"/>
              <a:t> </a:t>
            </a:r>
            <a:r>
              <a:rPr lang="en-US" altLang="zh-CN" dirty="0"/>
              <a:t>Test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37DA2-E9CE-F245-897E-806A72D8FD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609635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28431-C9CE-744F-820F-34559126B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Log</a:t>
            </a:r>
            <a:r>
              <a:rPr lang="zh-CN" altLang="en-US" dirty="0"/>
              <a:t> </a:t>
            </a:r>
            <a:r>
              <a:rPr lang="en-US" altLang="zh-CN" dirty="0"/>
              <a:t>Analysis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37DA2-E9CE-F245-897E-806A72D8FD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See</a:t>
            </a:r>
            <a:r>
              <a:rPr lang="zh-CN" altLang="en-US" dirty="0"/>
              <a:t> </a:t>
            </a:r>
            <a:r>
              <a:rPr lang="en-US" altLang="zh-CN" dirty="0"/>
              <a:t>log</a:t>
            </a:r>
            <a:r>
              <a:rPr lang="zh-CN" altLang="en-US" dirty="0"/>
              <a:t> </a:t>
            </a:r>
            <a:r>
              <a:rPr lang="en-US" altLang="zh-CN" dirty="0"/>
              <a:t>attachment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9F3D9318-BA38-4075-9433-16B26B2B77A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2550140"/>
              </p:ext>
            </p:extLst>
          </p:nvPr>
        </p:nvGraphicFramePr>
        <p:xfrm>
          <a:off x="1037793" y="2382279"/>
          <a:ext cx="1206500" cy="350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Packager Shell Object" showAsIcon="1" r:id="rId4" imgW="1206360" imgH="350640" progId="Package">
                  <p:embed/>
                </p:oleObj>
              </mc:Choice>
              <mc:Fallback>
                <p:oleObj name="Packager Shell Object" showAsIcon="1" r:id="rId4" imgW="1206360" imgH="35064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37793" y="2382279"/>
                        <a:ext cx="1206500" cy="3508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1E7A3004-9610-49B3-AA48-812372C3A97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7504027"/>
              </p:ext>
            </p:extLst>
          </p:nvPr>
        </p:nvGraphicFramePr>
        <p:xfrm>
          <a:off x="1037793" y="2868053"/>
          <a:ext cx="1219200" cy="350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Packager Shell Object" showAsIcon="1" r:id="rId6" imgW="1219320" imgH="350640" progId="Package">
                  <p:embed/>
                </p:oleObj>
              </mc:Choice>
              <mc:Fallback>
                <p:oleObj name="Packager Shell Object" showAsIcon="1" r:id="rId6" imgW="1219320" imgH="35064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037793" y="2868053"/>
                        <a:ext cx="1219200" cy="3508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158277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28431-C9CE-744F-820F-34559126B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Limitation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37DA2-E9CE-F245-897E-806A72D8FD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Specific</a:t>
            </a:r>
            <a:r>
              <a:rPr lang="zh-CN" altLang="en-US" dirty="0"/>
              <a:t> </a:t>
            </a:r>
            <a:r>
              <a:rPr lang="en-US" altLang="zh-CN" dirty="0"/>
              <a:t>steps</a:t>
            </a:r>
            <a:r>
              <a:rPr lang="zh-CN" altLang="en-US" dirty="0"/>
              <a:t> </a:t>
            </a:r>
            <a:r>
              <a:rPr lang="en-US" altLang="zh-CN" dirty="0"/>
              <a:t>only</a:t>
            </a:r>
            <a:r>
              <a:rPr lang="zh-CN" altLang="en-US" dirty="0"/>
              <a:t> </a:t>
            </a:r>
            <a:r>
              <a:rPr lang="en-US" altLang="zh-CN" dirty="0"/>
              <a:t>support</a:t>
            </a:r>
            <a:r>
              <a:rPr lang="zh-CN" altLang="en-US" dirty="0"/>
              <a:t> </a:t>
            </a:r>
            <a:r>
              <a:rPr lang="en-US" altLang="zh-CN" dirty="0"/>
              <a:t>hard</a:t>
            </a:r>
            <a:r>
              <a:rPr lang="zh-CN" altLang="en-US" dirty="0"/>
              <a:t> </a:t>
            </a:r>
            <a:r>
              <a:rPr lang="en-US" altLang="zh-CN" dirty="0"/>
              <a:t>code</a:t>
            </a:r>
            <a:r>
              <a:rPr lang="zh-CN" altLang="en-US" dirty="0"/>
              <a:t> </a:t>
            </a:r>
            <a:r>
              <a:rPr lang="en-US" altLang="zh-CN" dirty="0"/>
              <a:t>Json</a:t>
            </a:r>
            <a:r>
              <a:rPr lang="zh-CN" altLang="en-US" dirty="0"/>
              <a:t> </a:t>
            </a:r>
            <a:r>
              <a:rPr lang="en-US" altLang="zh-CN" dirty="0"/>
              <a:t>format</a:t>
            </a:r>
          </a:p>
          <a:p>
            <a:r>
              <a:rPr lang="en-US" altLang="zh-CN" dirty="0"/>
              <a:t>Stubs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find</a:t>
            </a:r>
            <a:r>
              <a:rPr lang="zh-CN" altLang="en-US" dirty="0"/>
              <a:t> </a:t>
            </a:r>
            <a:r>
              <a:rPr lang="en-US" dirty="0"/>
              <a:t>suspicious</a:t>
            </a:r>
            <a:r>
              <a:rPr lang="zh-CN" altLang="en-US" dirty="0"/>
              <a:t> </a:t>
            </a:r>
            <a:r>
              <a:rPr lang="en-US" altLang="zh-CN" dirty="0"/>
              <a:t>crashes,</a:t>
            </a:r>
            <a:r>
              <a:rPr lang="zh-CN" altLang="en-US" dirty="0"/>
              <a:t> </a:t>
            </a:r>
            <a:r>
              <a:rPr lang="en-US" altLang="zh-CN" dirty="0"/>
              <a:t>need</a:t>
            </a:r>
            <a:r>
              <a:rPr lang="zh-CN" altLang="en-US" dirty="0"/>
              <a:t> </a:t>
            </a:r>
            <a:r>
              <a:rPr lang="en-US" altLang="zh-CN" dirty="0"/>
              <a:t>inject</a:t>
            </a:r>
            <a:r>
              <a:rPr lang="zh-CN" altLang="en-US" dirty="0"/>
              <a:t> </a:t>
            </a:r>
            <a:r>
              <a:rPr lang="en-US" altLang="zh-CN" dirty="0"/>
              <a:t>code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debug</a:t>
            </a:r>
            <a:r>
              <a:rPr lang="zh-CN" altLang="en-US" dirty="0"/>
              <a:t> </a:t>
            </a:r>
            <a:r>
              <a:rPr lang="en-US" altLang="zh-CN" dirty="0" err="1"/>
              <a:t>apk</a:t>
            </a:r>
            <a:r>
              <a:rPr lang="en-US" altLang="zh-CN" dirty="0"/>
              <a:t>.</a:t>
            </a:r>
            <a:endParaRPr lang="en-US" dirty="0"/>
          </a:p>
          <a:p>
            <a:pPr marL="0" indent="0">
              <a:buNone/>
            </a:pPr>
            <a:endParaRPr lang="en-US" altLang="zh-CN" dirty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865574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300CC-F4AA-9041-9A22-4BFA6DF41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AppCrawler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Appetizer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9C829E-99A2-7248-890A-4E37AC7DB9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Introduction</a:t>
            </a:r>
            <a:endParaRPr lang="en-US" dirty="0"/>
          </a:p>
          <a:p>
            <a:r>
              <a:rPr lang="en-US" dirty="0"/>
              <a:t>Setup</a:t>
            </a:r>
            <a:r>
              <a:rPr lang="zh-CN" altLang="en-US" dirty="0"/>
              <a:t> </a:t>
            </a:r>
            <a:r>
              <a:rPr lang="en-US" altLang="zh-CN" dirty="0"/>
              <a:t>parameter</a:t>
            </a:r>
          </a:p>
          <a:p>
            <a:r>
              <a:rPr lang="en-US" altLang="zh-CN" dirty="0"/>
              <a:t>Start</a:t>
            </a:r>
            <a:r>
              <a:rPr lang="zh-CN" altLang="en-US" dirty="0"/>
              <a:t> </a:t>
            </a:r>
            <a:r>
              <a:rPr lang="en-US" altLang="zh-CN" dirty="0" err="1"/>
              <a:t>AppCrawler</a:t>
            </a:r>
            <a:endParaRPr lang="en-US" altLang="zh-CN" dirty="0"/>
          </a:p>
          <a:p>
            <a:r>
              <a:rPr lang="en-US" altLang="zh-CN" dirty="0"/>
              <a:t>Report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41915224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300CC-F4AA-9041-9A22-4BFA6DF41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AppCrawler</a:t>
            </a:r>
            <a:r>
              <a:rPr lang="zh-CN" altLang="en-US" dirty="0"/>
              <a:t> </a:t>
            </a:r>
            <a:r>
              <a:rPr lang="en-US" altLang="zh-CN" dirty="0"/>
              <a:t>Introduction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9C829E-99A2-7248-890A-4E37AC7DB9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Base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Appium</a:t>
            </a:r>
          </a:p>
          <a:p>
            <a:r>
              <a:rPr lang="en-US" altLang="zh-CN" dirty="0"/>
              <a:t>Support</a:t>
            </a:r>
            <a:r>
              <a:rPr lang="zh-CN" altLang="en-US" dirty="0"/>
              <a:t> </a:t>
            </a:r>
            <a:r>
              <a:rPr lang="en-US" altLang="zh-CN" dirty="0" err="1"/>
              <a:t>aOS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iOS</a:t>
            </a:r>
          </a:p>
          <a:p>
            <a:r>
              <a:rPr lang="en-US" altLang="zh-CN" dirty="0"/>
              <a:t>Target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traverse</a:t>
            </a:r>
            <a:r>
              <a:rPr lang="zh-CN" altLang="en-US" dirty="0"/>
              <a:t> </a:t>
            </a:r>
            <a:r>
              <a:rPr lang="en-US" altLang="zh-CN" dirty="0"/>
              <a:t>all</a:t>
            </a:r>
            <a:r>
              <a:rPr lang="zh-CN" altLang="en-US" dirty="0"/>
              <a:t> </a:t>
            </a:r>
            <a:r>
              <a:rPr lang="en-US" altLang="zh-CN" dirty="0"/>
              <a:t>screens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App</a:t>
            </a:r>
          </a:p>
          <a:p>
            <a:r>
              <a:rPr lang="en-US" altLang="zh-CN" dirty="0"/>
              <a:t>Configurable for traverse rules</a:t>
            </a:r>
          </a:p>
          <a:p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1385510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28431-C9CE-744F-820F-34559126B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AppCrawler</a:t>
            </a:r>
            <a:r>
              <a:rPr lang="zh-CN" altLang="en-US" dirty="0"/>
              <a:t> </a:t>
            </a:r>
            <a:r>
              <a:rPr lang="en-US" altLang="zh-CN" dirty="0"/>
              <a:t>Parameter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37DA2-E9CE-F245-897E-806A72D8FD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Capability</a:t>
            </a:r>
          </a:p>
          <a:p>
            <a:pPr lvl="1"/>
            <a:r>
              <a:rPr lang="en-US" dirty="0" err="1"/>
              <a:t>androidCapability</a:t>
            </a:r>
            <a:r>
              <a:rPr lang="en-US" dirty="0"/>
              <a:t> to save android specific capabilities in Appium</a:t>
            </a:r>
          </a:p>
          <a:p>
            <a:pPr lvl="1"/>
            <a:r>
              <a:rPr lang="en-US" dirty="0" err="1"/>
              <a:t>iosCapability</a:t>
            </a:r>
            <a:r>
              <a:rPr lang="en-US" dirty="0"/>
              <a:t> to save </a:t>
            </a:r>
            <a:r>
              <a:rPr lang="en-US" dirty="0" err="1"/>
              <a:t>ios</a:t>
            </a:r>
            <a:r>
              <a:rPr lang="en-US" dirty="0"/>
              <a:t> specific capabilities in Appium</a:t>
            </a:r>
          </a:p>
          <a:p>
            <a:r>
              <a:rPr lang="en-US" dirty="0" err="1"/>
              <a:t>triggerActions</a:t>
            </a:r>
            <a:endParaRPr lang="en-US" dirty="0"/>
          </a:p>
          <a:p>
            <a:pPr lvl="1"/>
            <a:r>
              <a:rPr lang="en-US" altLang="zh-CN" dirty="0"/>
              <a:t>Setup rules </a:t>
            </a:r>
          </a:p>
          <a:p>
            <a:r>
              <a:rPr lang="en-US" dirty="0" err="1"/>
              <a:t>selectedList</a:t>
            </a:r>
            <a:endParaRPr lang="en-US" dirty="0"/>
          </a:p>
          <a:p>
            <a:pPr lvl="1"/>
            <a:r>
              <a:rPr lang="en-US" altLang="zh-CN" dirty="0"/>
              <a:t>Default elements click</a:t>
            </a:r>
          </a:p>
          <a:p>
            <a:pPr lvl="1"/>
            <a:endParaRPr lang="en-US" altLang="zh-CN" dirty="0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33E30E70-110B-8E41-B131-B6C9AF2D25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5524" y="2950927"/>
            <a:ext cx="5479192" cy="314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1926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28431-C9CE-744F-820F-34559126B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AppCrawler</a:t>
            </a:r>
            <a:r>
              <a:rPr lang="zh-CN" altLang="en-US" dirty="0"/>
              <a:t> </a:t>
            </a:r>
            <a:r>
              <a:rPr lang="en-US" altLang="zh-CN" dirty="0"/>
              <a:t>Parameter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37DA2-E9CE-F245-897E-806A72D8FD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firstList</a:t>
            </a:r>
            <a:endParaRPr lang="en-US" altLang="zh-CN" dirty="0"/>
          </a:p>
          <a:p>
            <a:pPr lvl="1"/>
            <a:r>
              <a:rPr lang="en-US" dirty="0"/>
              <a:t>High-priority elements </a:t>
            </a:r>
            <a:r>
              <a:rPr lang="en-US" dirty="0" err="1"/>
              <a:t>xpath</a:t>
            </a:r>
            <a:r>
              <a:rPr lang="en-US" dirty="0"/>
              <a:t> to traverse</a:t>
            </a:r>
          </a:p>
          <a:p>
            <a:r>
              <a:rPr lang="en-US" dirty="0" err="1"/>
              <a:t>lastList</a:t>
            </a:r>
            <a:endParaRPr lang="en-US" dirty="0"/>
          </a:p>
          <a:p>
            <a:pPr lvl="1"/>
            <a:r>
              <a:rPr lang="en-US" altLang="zh-CN" dirty="0"/>
              <a:t>low priority elements </a:t>
            </a:r>
            <a:r>
              <a:rPr lang="en-US" altLang="zh-CN" dirty="0" err="1"/>
              <a:t>xpath</a:t>
            </a:r>
            <a:r>
              <a:rPr lang="en-US" altLang="zh-CN" dirty="0"/>
              <a:t> to traverse </a:t>
            </a:r>
          </a:p>
          <a:p>
            <a:r>
              <a:rPr lang="en-US" dirty="0" err="1"/>
              <a:t>blackList</a:t>
            </a:r>
            <a:endParaRPr lang="en-US" dirty="0"/>
          </a:p>
          <a:p>
            <a:pPr lvl="1"/>
            <a:r>
              <a:rPr lang="en-US" altLang="zh-CN" dirty="0"/>
              <a:t>Exclude elements for any actions</a:t>
            </a:r>
          </a:p>
          <a:p>
            <a:r>
              <a:rPr lang="en-US" dirty="0" err="1"/>
              <a:t>backButton</a:t>
            </a:r>
            <a:endParaRPr lang="en-US" altLang="zh-CN" dirty="0"/>
          </a:p>
          <a:p>
            <a:pPr lvl="1"/>
            <a:r>
              <a:rPr lang="en-US" altLang="zh-CN" dirty="0" err="1"/>
              <a:t>Xpath</a:t>
            </a:r>
            <a:r>
              <a:rPr lang="en-US" altLang="zh-CN" dirty="0"/>
              <a:t> for back button location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45E2F57E-702D-4B78-91AD-25942342EAF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4264834"/>
              </p:ext>
            </p:extLst>
          </p:nvPr>
        </p:nvGraphicFramePr>
        <p:xfrm>
          <a:off x="8066761" y="2111618"/>
          <a:ext cx="855663" cy="350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Packager Shell Object" showAsIcon="1" r:id="rId4" imgW="855000" imgH="350640" progId="Package">
                  <p:embed/>
                </p:oleObj>
              </mc:Choice>
              <mc:Fallback>
                <p:oleObj name="Packager Shell Object" showAsIcon="1" r:id="rId4" imgW="855000" imgH="35064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066761" y="2111618"/>
                        <a:ext cx="855663" cy="3508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910316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28431-C9CE-744F-820F-34559126B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AppCrawler</a:t>
            </a:r>
            <a:r>
              <a:rPr lang="en-US" dirty="0"/>
              <a:t> Run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37DA2-E9CE-F245-897E-806A72D8FD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091565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28431-C9CE-744F-820F-34559126B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AppCrawler</a:t>
            </a:r>
            <a:r>
              <a:rPr lang="en-US" dirty="0"/>
              <a:t> Report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37DA2-E9CE-F245-897E-806A72D8FD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List all elements which traversed</a:t>
            </a:r>
          </a:p>
          <a:p>
            <a:pPr marL="0" indent="0">
              <a:buNone/>
            </a:pPr>
            <a:r>
              <a:rPr lang="en-US" altLang="zh-CN" dirty="0"/>
              <a:t>Including screenshot</a:t>
            </a:r>
          </a:p>
          <a:p>
            <a:pPr marL="0" indent="0">
              <a:buNone/>
            </a:pPr>
            <a:r>
              <a:rPr lang="en-US" altLang="zh-CN" dirty="0"/>
              <a:t>Can diff with previous version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93EB4D-1B86-774E-8E41-4F73EA812B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4153" y="1955677"/>
            <a:ext cx="5803003" cy="3918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3719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28431-C9CE-744F-820F-34559126B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Monkey 3.0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37DA2-E9CE-F245-897E-806A72D8FD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Test data accumulation</a:t>
            </a:r>
          </a:p>
          <a:p>
            <a:pPr lvl="1"/>
            <a:r>
              <a:rPr lang="en-US" altLang="zh-CN" dirty="0"/>
              <a:t>History testing data collection and management</a:t>
            </a:r>
          </a:p>
          <a:p>
            <a:r>
              <a:rPr lang="en-US" altLang="zh-CN" dirty="0"/>
              <a:t>Data analysis</a:t>
            </a:r>
          </a:p>
          <a:p>
            <a:pPr lvl="1"/>
            <a:r>
              <a:rPr lang="en-US" altLang="zh-CN" dirty="0"/>
              <a:t>Big data technology to analyze test result data, find the relationship about defect and product module</a:t>
            </a:r>
          </a:p>
          <a:p>
            <a:r>
              <a:rPr lang="en-US" altLang="zh-CN" dirty="0"/>
              <a:t>Test prediction</a:t>
            </a:r>
          </a:p>
        </p:txBody>
      </p:sp>
    </p:spTree>
    <p:extLst>
      <p:ext uri="{BB962C8B-B14F-4D97-AF65-F5344CB8AC3E}">
        <p14:creationId xmlns:p14="http://schemas.microsoft.com/office/powerpoint/2010/main" val="1319975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300CC-F4AA-9041-9A22-4BFA6DF41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Maxim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Appetizer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9C829E-99A2-7248-890A-4E37AC7DB9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App</a:t>
            </a:r>
          </a:p>
          <a:p>
            <a:r>
              <a:rPr lang="en-US" dirty="0"/>
              <a:t>Setup</a:t>
            </a:r>
            <a:r>
              <a:rPr lang="zh-CN" altLang="en-US" dirty="0"/>
              <a:t> </a:t>
            </a:r>
            <a:r>
              <a:rPr lang="en-US" altLang="zh-CN" dirty="0"/>
              <a:t>parameter</a:t>
            </a:r>
          </a:p>
          <a:p>
            <a:r>
              <a:rPr lang="en-US" altLang="zh-CN" dirty="0"/>
              <a:t>Start</a:t>
            </a:r>
            <a:r>
              <a:rPr lang="zh-CN" altLang="en-US" dirty="0"/>
              <a:t> </a:t>
            </a:r>
            <a:r>
              <a:rPr lang="en-US" altLang="zh-CN" dirty="0"/>
              <a:t>Monkey</a:t>
            </a:r>
            <a:r>
              <a:rPr lang="zh-CN" altLang="en-US" dirty="0"/>
              <a:t> </a:t>
            </a:r>
            <a:r>
              <a:rPr lang="en-US" altLang="zh-CN" dirty="0"/>
              <a:t>Test</a:t>
            </a:r>
          </a:p>
          <a:p>
            <a:r>
              <a:rPr lang="en-US" altLang="zh-CN" dirty="0"/>
              <a:t>Log</a:t>
            </a:r>
            <a:r>
              <a:rPr lang="zh-CN" altLang="en-US" dirty="0"/>
              <a:t> </a:t>
            </a:r>
            <a:r>
              <a:rPr lang="en-US" altLang="zh-CN" dirty="0"/>
              <a:t>analysis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1784180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28431-C9CE-744F-820F-34559126B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Select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37DA2-E9CE-F245-897E-806A72D8FD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/>
              <a:t>Stub for App</a:t>
            </a:r>
          </a:p>
          <a:p>
            <a:pPr lvl="1"/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add</a:t>
            </a:r>
            <a:r>
              <a:rPr lang="zh-CN" altLang="en-US" dirty="0"/>
              <a:t> </a:t>
            </a:r>
            <a:r>
              <a:rPr lang="en-US" altLang="zh-CN" dirty="0"/>
              <a:t>detection</a:t>
            </a:r>
            <a:r>
              <a:rPr lang="zh-CN" altLang="en-US" dirty="0"/>
              <a:t> </a:t>
            </a:r>
            <a:r>
              <a:rPr lang="en-US" altLang="zh-CN" dirty="0"/>
              <a:t>code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monitoring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app</a:t>
            </a:r>
            <a:r>
              <a:rPr lang="zh-CN" altLang="en-US" dirty="0"/>
              <a:t> </a:t>
            </a:r>
            <a:r>
              <a:rPr lang="en-US" altLang="zh-CN" dirty="0"/>
              <a:t>behavior</a:t>
            </a:r>
            <a:r>
              <a:rPr lang="zh-CN" altLang="en-US" dirty="0"/>
              <a:t> </a:t>
            </a:r>
            <a:r>
              <a:rPr lang="en-US" altLang="zh-CN" dirty="0"/>
              <a:t>during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Monkey</a:t>
            </a:r>
            <a:r>
              <a:rPr lang="zh-CN" altLang="en-US" dirty="0"/>
              <a:t> </a:t>
            </a:r>
            <a:r>
              <a:rPr lang="en-US" altLang="zh-CN" dirty="0"/>
              <a:t>running</a:t>
            </a:r>
          </a:p>
          <a:p>
            <a:pPr lvl="1"/>
            <a:r>
              <a:rPr lang="en-US" altLang="zh-CN" dirty="0"/>
              <a:t>Record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log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crashing</a:t>
            </a:r>
            <a:r>
              <a:rPr lang="zh-CN" altLang="en-US" dirty="0"/>
              <a:t> </a:t>
            </a:r>
            <a:r>
              <a:rPr lang="en-US" altLang="zh-CN" dirty="0"/>
              <a:t>or</a:t>
            </a:r>
            <a:r>
              <a:rPr lang="zh-CN" altLang="en-US" dirty="0"/>
              <a:t> </a:t>
            </a:r>
            <a:r>
              <a:rPr lang="en-US" altLang="zh-CN" dirty="0"/>
              <a:t>App</a:t>
            </a:r>
            <a:r>
              <a:rPr lang="zh-CN" altLang="en-US" dirty="0"/>
              <a:t> </a:t>
            </a:r>
            <a:r>
              <a:rPr lang="en-US" altLang="zh-CN" dirty="0"/>
              <a:t>Hang</a:t>
            </a:r>
            <a:r>
              <a:rPr lang="zh-CN" altLang="en-US" dirty="0"/>
              <a:t> </a:t>
            </a:r>
            <a:r>
              <a:rPr lang="en-US" altLang="zh-CN" dirty="0"/>
              <a:t>information</a:t>
            </a:r>
          </a:p>
          <a:p>
            <a:pPr lvl="1"/>
            <a:endParaRPr lang="en-CN" dirty="0"/>
          </a:p>
          <a:p>
            <a:r>
              <a:rPr lang="en-US" altLang="zh-CN" dirty="0"/>
              <a:t>Without</a:t>
            </a:r>
            <a:r>
              <a:rPr lang="zh-CN" altLang="en-US" dirty="0"/>
              <a:t> </a:t>
            </a:r>
            <a:r>
              <a:rPr lang="en-US" altLang="zh-CN" dirty="0"/>
              <a:t>Stub</a:t>
            </a:r>
          </a:p>
          <a:p>
            <a:pPr lvl="1"/>
            <a:r>
              <a:rPr lang="en-US" altLang="zh-CN" dirty="0"/>
              <a:t>Only</a:t>
            </a:r>
            <a:r>
              <a:rPr lang="zh-CN" altLang="en-US" dirty="0"/>
              <a:t> </a:t>
            </a:r>
            <a:r>
              <a:rPr lang="en-US" altLang="zh-CN" dirty="0"/>
              <a:t>save</a:t>
            </a:r>
            <a:r>
              <a:rPr lang="zh-CN" altLang="en-US" dirty="0"/>
              <a:t> </a:t>
            </a:r>
            <a:r>
              <a:rPr lang="en-US" altLang="zh-CN" dirty="0"/>
              <a:t>logs</a:t>
            </a:r>
            <a:r>
              <a:rPr lang="zh-CN" altLang="en-US" dirty="0"/>
              <a:t> </a:t>
            </a:r>
            <a:r>
              <a:rPr lang="en-US" altLang="zh-CN" dirty="0"/>
              <a:t>during</a:t>
            </a:r>
            <a:r>
              <a:rPr lang="zh-CN" altLang="en-US" dirty="0"/>
              <a:t> </a:t>
            </a:r>
            <a:r>
              <a:rPr lang="en-US" altLang="zh-CN" dirty="0"/>
              <a:t>monkey</a:t>
            </a:r>
            <a:r>
              <a:rPr lang="zh-CN" altLang="en-US" dirty="0"/>
              <a:t> </a:t>
            </a:r>
            <a:r>
              <a:rPr lang="en-US" altLang="zh-CN" dirty="0"/>
              <a:t>running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97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28431-C9CE-744F-820F-34559126B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Parameter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37DA2-E9CE-F245-897E-806A72D8FD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Select</a:t>
            </a:r>
            <a:r>
              <a:rPr lang="zh-CN" altLang="en-US" dirty="0"/>
              <a:t> </a:t>
            </a:r>
            <a:r>
              <a:rPr lang="en-US" altLang="zh-CN" dirty="0"/>
              <a:t>Activities</a:t>
            </a:r>
            <a:endParaRPr lang="en-CN" dirty="0"/>
          </a:p>
          <a:p>
            <a:pPr lvl="1"/>
            <a:r>
              <a:rPr lang="en-US" altLang="zh-CN" dirty="0"/>
              <a:t>Running</a:t>
            </a:r>
            <a:r>
              <a:rPr lang="zh-CN" altLang="en-US" dirty="0"/>
              <a:t> </a:t>
            </a:r>
            <a:r>
              <a:rPr lang="en-US" altLang="zh-CN" dirty="0"/>
              <a:t>monkey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what</a:t>
            </a:r>
            <a:r>
              <a:rPr lang="zh-CN" altLang="en-US" dirty="0"/>
              <a:t> </a:t>
            </a:r>
            <a:r>
              <a:rPr lang="en-US" altLang="zh-CN" dirty="0"/>
              <a:t>activities</a:t>
            </a:r>
          </a:p>
          <a:p>
            <a:pPr lvl="1"/>
            <a:endParaRPr lang="en-CN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713F9C-C4E7-D040-8FFF-06E043373D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8928" y="2768925"/>
            <a:ext cx="8010144" cy="37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568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28431-C9CE-744F-820F-34559126B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Parameter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37DA2-E9CE-F245-897E-806A72D8FD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Select</a:t>
            </a:r>
            <a:r>
              <a:rPr lang="zh-CN" altLang="en-US" dirty="0"/>
              <a:t> </a:t>
            </a:r>
            <a:r>
              <a:rPr lang="en-US" altLang="zh-CN" dirty="0"/>
              <a:t>mode</a:t>
            </a:r>
          </a:p>
          <a:p>
            <a:pPr lvl="1"/>
            <a:r>
              <a:rPr lang="en-US" altLang="zh-CN" dirty="0"/>
              <a:t>Monkey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Android</a:t>
            </a:r>
          </a:p>
          <a:p>
            <a:pPr lvl="1"/>
            <a:r>
              <a:rPr lang="en-US" altLang="zh-CN" dirty="0"/>
              <a:t>DFS</a:t>
            </a:r>
          </a:p>
          <a:p>
            <a:pPr lvl="1"/>
            <a:r>
              <a:rPr lang="en-US" altLang="zh-CN" dirty="0"/>
              <a:t>Mix</a:t>
            </a:r>
          </a:p>
          <a:p>
            <a:pPr lvl="1"/>
            <a:r>
              <a:rPr lang="en-US" altLang="zh-CN" dirty="0"/>
              <a:t>Troy</a:t>
            </a:r>
            <a:endParaRPr lang="en-CN" dirty="0"/>
          </a:p>
          <a:p>
            <a:pPr lvl="1"/>
            <a:endParaRPr lang="en-US" altLang="zh-CN" dirty="0"/>
          </a:p>
          <a:p>
            <a:pPr lvl="1"/>
            <a:endParaRPr lang="en-CN" dirty="0"/>
          </a:p>
          <a:p>
            <a:r>
              <a:rPr lang="en-US" altLang="zh-CN" dirty="0"/>
              <a:t>Test</a:t>
            </a:r>
            <a:r>
              <a:rPr lang="zh-CN" altLang="en-US" dirty="0"/>
              <a:t> </a:t>
            </a:r>
            <a:r>
              <a:rPr lang="en-US" altLang="zh-CN" dirty="0"/>
              <a:t>duration</a:t>
            </a:r>
          </a:p>
          <a:p>
            <a:pPr lvl="1"/>
            <a:r>
              <a:rPr lang="en-US" altLang="zh-CN" dirty="0"/>
              <a:t>Time</a:t>
            </a:r>
          </a:p>
          <a:p>
            <a:pPr lvl="1"/>
            <a:r>
              <a:rPr lang="en-US" altLang="zh-CN" dirty="0"/>
              <a:t>Event</a:t>
            </a:r>
            <a:r>
              <a:rPr lang="zh-CN" altLang="en-US" dirty="0"/>
              <a:t> </a:t>
            </a:r>
            <a:r>
              <a:rPr lang="en-US" altLang="zh-CN" dirty="0"/>
              <a:t>Count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3EEC9E7-1D81-7049-B439-5418025607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7312" y="2702929"/>
            <a:ext cx="8597940" cy="1452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351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28431-C9CE-744F-820F-34559126B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Parameter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37DA2-E9CE-F245-897E-806A72D8FD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max.xpath.actions</a:t>
            </a:r>
            <a:endParaRPr lang="en-US" altLang="zh-CN" dirty="0"/>
          </a:p>
          <a:p>
            <a:pPr lvl="1"/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define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specific</a:t>
            </a:r>
            <a:r>
              <a:rPr lang="zh-CN" altLang="en-US" dirty="0"/>
              <a:t> </a:t>
            </a:r>
            <a:r>
              <a:rPr lang="en-US" altLang="zh-CN" dirty="0"/>
              <a:t>step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activities</a:t>
            </a:r>
          </a:p>
          <a:p>
            <a:pPr lvl="1"/>
            <a:endParaRPr lang="en-US" altLang="zh-CN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0D925DAB-86CF-9B4F-9398-F987D9213A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6296" y="2670047"/>
            <a:ext cx="6126988" cy="3962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9470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28431-C9CE-744F-820F-34559126B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Parameter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37DA2-E9CE-F245-897E-806A72D8FD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max.widget.black</a:t>
            </a:r>
            <a:endParaRPr lang="en-US" altLang="zh-CN" dirty="0"/>
          </a:p>
          <a:p>
            <a:pPr lvl="1"/>
            <a:r>
              <a:rPr lang="en-US" altLang="zh-CN" dirty="0"/>
              <a:t>Blacklist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elements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activities</a:t>
            </a:r>
          </a:p>
          <a:p>
            <a:pPr lvl="1"/>
            <a:r>
              <a:rPr lang="en-US" altLang="zh-CN" dirty="0"/>
              <a:t>Blacklist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regions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activities</a:t>
            </a:r>
          </a:p>
          <a:p>
            <a:pPr lvl="1"/>
            <a:endParaRPr lang="en-US" altLang="zh-C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199E59F-A9C3-B749-9A2A-7A21314D75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40" y="3117977"/>
            <a:ext cx="10643616" cy="3484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625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28431-C9CE-744F-820F-34559126B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Parameter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37DA2-E9CE-F245-897E-806A72D8FD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max.config</a:t>
            </a:r>
            <a:endParaRPr lang="en-US" altLang="zh-CN" dirty="0"/>
          </a:p>
          <a:p>
            <a:pPr lvl="1"/>
            <a:r>
              <a:rPr lang="en-US" altLang="zh-CN" dirty="0" err="1"/>
              <a:t>max.startAfterNSecondsofsleep</a:t>
            </a:r>
            <a:r>
              <a:rPr lang="en-US" altLang="zh-CN" dirty="0"/>
              <a:t>=6000</a:t>
            </a:r>
          </a:p>
          <a:p>
            <a:pPr lvl="1"/>
            <a:r>
              <a:rPr lang="en-US" altLang="zh-CN" dirty="0" err="1"/>
              <a:t>max.wakeupAfterNSecondsofsleep</a:t>
            </a:r>
            <a:r>
              <a:rPr lang="en-US" altLang="zh-CN" dirty="0"/>
              <a:t>=4000</a:t>
            </a:r>
          </a:p>
          <a:p>
            <a:pPr lvl="1"/>
            <a:r>
              <a:rPr lang="en-US" altLang="zh-CN" dirty="0" err="1"/>
              <a:t>max.takeScreenShot</a:t>
            </a:r>
            <a:r>
              <a:rPr lang="en-US" altLang="zh-CN" dirty="0"/>
              <a:t> = false</a:t>
            </a:r>
          </a:p>
          <a:p>
            <a:pPr lvl="1"/>
            <a:r>
              <a:rPr lang="en-US" altLang="zh-CN" dirty="0" err="1"/>
              <a:t>max.savePageSource</a:t>
            </a:r>
            <a:r>
              <a:rPr lang="en-US" altLang="zh-CN" dirty="0"/>
              <a:t> = false</a:t>
            </a:r>
          </a:p>
          <a:p>
            <a:r>
              <a:rPr lang="en-US" altLang="zh-CN" dirty="0"/>
              <a:t>Timed</a:t>
            </a:r>
            <a:r>
              <a:rPr lang="zh-CN" altLang="en-US" dirty="0"/>
              <a:t> </a:t>
            </a:r>
            <a:r>
              <a:rPr lang="en-US" altLang="zh-CN" dirty="0"/>
              <a:t>Screenshot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en-US" altLang="zh-CN" dirty="0"/>
              <a:t>Waiting</a:t>
            </a:r>
            <a:r>
              <a:rPr lang="zh-CN" altLang="en-US" dirty="0"/>
              <a:t> </a:t>
            </a:r>
            <a:r>
              <a:rPr lang="en-US" altLang="zh-CN" dirty="0"/>
              <a:t>Time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Start</a:t>
            </a:r>
          </a:p>
          <a:p>
            <a:r>
              <a:rPr lang="en-US" altLang="zh-CN" dirty="0"/>
              <a:t>Flag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save</a:t>
            </a:r>
            <a:r>
              <a:rPr lang="zh-CN" altLang="en-US" dirty="0"/>
              <a:t> </a:t>
            </a:r>
            <a:r>
              <a:rPr lang="en-US" altLang="zh-CN" dirty="0"/>
              <a:t>page</a:t>
            </a:r>
            <a:r>
              <a:rPr lang="zh-CN" altLang="en-US" dirty="0"/>
              <a:t> </a:t>
            </a:r>
            <a:r>
              <a:rPr lang="en-US" altLang="zh-CN" dirty="0"/>
              <a:t>xml</a:t>
            </a:r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468630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28431-C9CE-744F-820F-34559126B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Parameter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37DA2-E9CE-F245-897E-806A72D8FD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Delay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events.</a:t>
            </a:r>
            <a:r>
              <a:rPr lang="zh-CN" altLang="en-US" dirty="0"/>
              <a:t> </a:t>
            </a:r>
            <a:r>
              <a:rPr lang="en-US" altLang="zh-CN" dirty="0" err="1"/>
              <a:t>eg.</a:t>
            </a:r>
            <a:r>
              <a:rPr lang="zh-CN" altLang="en-US" dirty="0"/>
              <a:t> </a:t>
            </a:r>
            <a:r>
              <a:rPr lang="en-US" altLang="zh-CN" dirty="0"/>
              <a:t>1500ms</a:t>
            </a:r>
          </a:p>
          <a:p>
            <a:r>
              <a:rPr lang="en-US" altLang="zh-CN" dirty="0"/>
              <a:t>Log</a:t>
            </a:r>
            <a:r>
              <a:rPr lang="zh-CN" altLang="en-US" dirty="0"/>
              <a:t> </a:t>
            </a:r>
            <a:r>
              <a:rPr lang="en-US" altLang="zh-CN" dirty="0"/>
              <a:t>level</a:t>
            </a:r>
          </a:p>
          <a:p>
            <a:r>
              <a:rPr lang="en-US" altLang="zh-CN" dirty="0"/>
              <a:t>Output</a:t>
            </a:r>
            <a:r>
              <a:rPr lang="zh-CN" altLang="en-US" dirty="0"/>
              <a:t> </a:t>
            </a:r>
            <a:r>
              <a:rPr lang="en-US" altLang="zh-CN" dirty="0"/>
              <a:t>directory</a:t>
            </a:r>
          </a:p>
          <a:p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collection</a:t>
            </a:r>
          </a:p>
          <a:p>
            <a:pPr lvl="1"/>
            <a:r>
              <a:rPr lang="en-US" altLang="zh-CN" dirty="0"/>
              <a:t>Save</a:t>
            </a:r>
            <a:r>
              <a:rPr lang="zh-CN" altLang="en-US" dirty="0"/>
              <a:t> </a:t>
            </a:r>
            <a:r>
              <a:rPr lang="en-US" altLang="zh-CN" dirty="0"/>
              <a:t>console</a:t>
            </a:r>
            <a:r>
              <a:rPr lang="zh-CN" altLang="en-US" dirty="0"/>
              <a:t> </a:t>
            </a:r>
            <a:r>
              <a:rPr lang="en-US" altLang="zh-CN" dirty="0"/>
              <a:t>output</a:t>
            </a:r>
          </a:p>
          <a:p>
            <a:pPr lvl="1"/>
            <a:r>
              <a:rPr lang="en-US" altLang="zh-CN" dirty="0"/>
              <a:t>Save</a:t>
            </a:r>
            <a:r>
              <a:rPr lang="zh-CN" altLang="en-US" dirty="0"/>
              <a:t> </a:t>
            </a:r>
            <a:r>
              <a:rPr lang="en-US" altLang="zh-CN" dirty="0"/>
              <a:t>logcat</a:t>
            </a:r>
          </a:p>
          <a:p>
            <a:pPr lvl="1"/>
            <a:r>
              <a:rPr lang="en-US" altLang="zh-CN" dirty="0"/>
              <a:t>Battery</a:t>
            </a:r>
            <a:r>
              <a:rPr lang="zh-CN" altLang="en-US" dirty="0"/>
              <a:t> </a:t>
            </a:r>
            <a:r>
              <a:rPr lang="en-US" altLang="zh-CN" dirty="0"/>
              <a:t>History</a:t>
            </a:r>
          </a:p>
          <a:p>
            <a:pPr lvl="1"/>
            <a:r>
              <a:rPr lang="en-US" altLang="zh-CN" dirty="0"/>
              <a:t>Memory</a:t>
            </a:r>
            <a:r>
              <a:rPr lang="zh-CN" altLang="en-US" dirty="0"/>
              <a:t> </a:t>
            </a:r>
            <a:r>
              <a:rPr lang="en-US" altLang="zh-CN" dirty="0"/>
              <a:t>profile</a:t>
            </a:r>
          </a:p>
          <a:p>
            <a:pPr lvl="1"/>
            <a:r>
              <a:rPr lang="en-US" altLang="zh-CN" dirty="0"/>
              <a:t>Stub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</a:p>
          <a:p>
            <a:pPr lvl="1"/>
            <a:endParaRPr lang="en-US" altLang="zh-CN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F7898064-6763-344F-8A6F-EFE450B48E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3400" y="2654276"/>
            <a:ext cx="7518400" cy="2694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2058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8649</TotalTime>
  <Words>338</Words>
  <Application>Microsoft Office PowerPoint</Application>
  <PresentationFormat>Widescreen</PresentationFormat>
  <Paragraphs>113</Paragraphs>
  <Slides>19</Slides>
  <Notes>15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Packager Shell Object</vt:lpstr>
      <vt:lpstr>Package</vt:lpstr>
      <vt:lpstr>Monkey</vt:lpstr>
      <vt:lpstr>Maxim in Appetizer</vt:lpstr>
      <vt:lpstr>Select App</vt:lpstr>
      <vt:lpstr>Parameter</vt:lpstr>
      <vt:lpstr>Parameter</vt:lpstr>
      <vt:lpstr>Parameter</vt:lpstr>
      <vt:lpstr>Parameter</vt:lpstr>
      <vt:lpstr>Parameter</vt:lpstr>
      <vt:lpstr>Parameter</vt:lpstr>
      <vt:lpstr>Running Test</vt:lpstr>
      <vt:lpstr>Log Analysis</vt:lpstr>
      <vt:lpstr>Limitation</vt:lpstr>
      <vt:lpstr>AppCrawler in Appetizer</vt:lpstr>
      <vt:lpstr>AppCrawler Introduction</vt:lpstr>
      <vt:lpstr>AppCrawler Parameter</vt:lpstr>
      <vt:lpstr>AppCrawler Parameter</vt:lpstr>
      <vt:lpstr>AppCrawler Run</vt:lpstr>
      <vt:lpstr>AppCrawler Report</vt:lpstr>
      <vt:lpstr>Monkey 3.0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Monkey</dc:title>
  <dc:creator>Rex Song</dc:creator>
  <cp:lastModifiedBy>Rex Song</cp:lastModifiedBy>
  <cp:revision>28</cp:revision>
  <dcterms:created xsi:type="dcterms:W3CDTF">2020-07-12T13:21:40Z</dcterms:created>
  <dcterms:modified xsi:type="dcterms:W3CDTF">2020-08-10T01:40:49Z</dcterms:modified>
</cp:coreProperties>
</file>