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/>
    <p:restoredTop sz="94671"/>
  </p:normalViewPr>
  <p:slideViewPr>
    <p:cSldViewPr snapToGrid="0" snapToObjects="1">
      <p:cViewPr>
        <p:scale>
          <a:sx n="106" d="100"/>
          <a:sy n="106" d="100"/>
        </p:scale>
        <p:origin x="5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EEC1D-AE17-7A42-A718-8ADA8D74D99A}" type="datetimeFigureOut">
              <a:rPr lang="en-CN" smtClean="0"/>
              <a:t>2020/8/9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9FA86-323B-164C-BC7E-E279E84E61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276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6881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657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7341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245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942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0317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650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136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924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55917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661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83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2596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550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9FA86-323B-164C-BC7E-E279E84E61AB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64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AA88-18B3-D341-AA53-9CC451A16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781D2-4B78-9949-BAE4-0DECC313C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7640E-2BBC-CE4B-AA21-E2F57927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2020/8/9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EB9F1-D569-AC49-A1AD-2D60EEE0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527E8-106D-634B-A7D5-483E1C0F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029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3920-0AC1-5A4D-BD33-113CBCA1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A8900-153E-444C-980C-14E69C498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E05B-0C8D-8A46-B11B-60EF184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2020/8/9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20093-1550-DB46-A57D-D0C1E7B9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C3B67-49D3-9D40-BDB5-4032DF99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1110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8E480-6D68-434A-8C10-06FFBF510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8CEEB-C5AE-5D42-B558-7666E0C46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6A20-A595-8047-B8DA-70D27BA4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2020/8/9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699E0-F6CC-5243-B39E-543CEA7D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E576-C987-0A47-B984-47F86113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348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1820-3D38-0F40-A43D-33D986A8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5BF0-FB76-8645-A5BF-48850B66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EB60-C432-E94F-861E-91B99CB2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2020/8/9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895E-EDB8-6F44-9DAB-D3390B73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F40B-BF20-9246-9675-BCD6D998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242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6159-36CA-524F-9BCA-5BEAB0D7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A9C29-00B1-7543-9A08-600E0382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BE4B-BC31-4944-ADC6-768EB89A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2020/8/9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D9B0-FA1C-0A4E-96CA-AF699141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EAEF-CBBF-1142-B5E2-1A7DC7E0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899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9FB4-2A2A-934C-AB7D-A5F1DA7D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AB13-E653-F94E-9E29-A5136DE94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6E17D-9DB7-9C47-BEDF-29C3D35DC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93592-9030-F54B-9F71-18E23513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2020/8/9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D295-1EC8-C44D-BBE6-06E7C4BE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454C8-0BDA-0540-8D89-F4A9CB85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706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102C-9690-2049-BE3B-55451FA2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545BD-38E9-F747-9DC1-7160B3B7D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A6F2-921C-D04C-AF54-B0A48A5B1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98BD-152D-9A48-AF3C-9A422E22A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C213E-B13D-D645-BF69-74A58B285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445D3-5754-474F-858A-90EDA478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2020/8/9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129E4-B3B0-764C-AD27-986CDE35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29FB9-C6B4-284F-91CE-C67A07E5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734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0262-B4EA-2645-924A-2B23869E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DD25F-97C6-6C4B-A59D-F7E6E4A4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2020/8/9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D5E5B-7AC5-3646-9819-56BE288B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7F4F5-9ED8-124E-9640-63726FB2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169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BB172-141D-5646-88FE-C0533453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2020/8/9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8F7F5-EBA8-474B-8275-F5F0E378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2FBF-FE16-414B-8ADC-CE46B9CE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369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2DB3-BD27-EF4C-AD7A-281404EC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04C2-0110-0B4A-8B99-B8CA2E59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8A09E-70B1-4B4A-B5D2-84A00E180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530E3-E206-3344-AF99-DACC46B6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2020/8/9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DE64D-4283-074F-BF6A-52624E21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5018C-6760-3342-BFB5-48CE5D0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100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9B4-AC7A-B04B-A180-2B8BC490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90722-2A0A-B949-A608-05F1EB982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2BE8B-FB5B-E147-9B4E-BF3FAD506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FC4F1-FF28-8A48-A83A-A5171A0A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B7C5-3283-9E4E-B34B-D54058F68E9C}" type="datetimeFigureOut">
              <a:rPr lang="en-CN" smtClean="0"/>
              <a:t>2020/8/9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B43E-4A01-AD4D-BFD1-B89C99A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27834-E9D4-3F46-A69F-45FFDE3B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653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0D4D4-5677-914D-AA52-0131BB26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F7E3-B0EA-4744-8D23-FCE39ADD8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628-F702-8947-BB2F-33DBFA966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B7C5-3283-9E4E-B34B-D54058F68E9C}" type="datetimeFigureOut">
              <a:rPr lang="en-CN" smtClean="0"/>
              <a:t>2020/8/9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DD022-4B94-3044-8347-F862674F6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1A54-E1A2-1040-8EEE-4721981E1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5A861-5F54-8B41-B89E-639C823EC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173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B091-BAEE-AF41-A52C-CA4703DD5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Monkey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8B0C7-F214-6B43-84C3-BF296A24A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Maxim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Appetizer</a:t>
            </a:r>
          </a:p>
          <a:p>
            <a:r>
              <a:rPr lang="en-US" altLang="zh-CN" dirty="0" err="1"/>
              <a:t>AppCrawler</a:t>
            </a:r>
            <a:endParaRPr lang="en-US" altLang="zh-CN" dirty="0"/>
          </a:p>
          <a:p>
            <a:r>
              <a:rPr lang="en-US" altLang="zh-CN" dirty="0"/>
              <a:t>Monkey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2727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096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attachment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582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Json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</a:p>
          <a:p>
            <a:r>
              <a:rPr lang="en-US" altLang="zh-CN" dirty="0"/>
              <a:t>Stubs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dirty="0"/>
              <a:t>suspicious</a:t>
            </a:r>
            <a:r>
              <a:rPr lang="zh-CN" altLang="en-US" dirty="0"/>
              <a:t> </a:t>
            </a:r>
            <a:r>
              <a:rPr lang="en-US" altLang="zh-CN" dirty="0"/>
              <a:t>crashes,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inject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debug</a:t>
            </a:r>
            <a:r>
              <a:rPr lang="zh-CN" altLang="en-US" dirty="0"/>
              <a:t> </a:t>
            </a:r>
            <a:r>
              <a:rPr lang="en-US" altLang="zh-CN" dirty="0" err="1"/>
              <a:t>apk</a:t>
            </a:r>
            <a:r>
              <a:rPr lang="en-US" altLang="zh-CN" dirty="0"/>
              <a:t>.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6557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00CC-F4AA-9041-9A22-4BFA6DF4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AppCrawler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Appetizer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829E-99A2-7248-890A-4E37AC7D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  <a:p>
            <a:r>
              <a:rPr lang="en-US" dirty="0"/>
              <a:t>Setup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</a:p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 err="1"/>
              <a:t>AppCrawler</a:t>
            </a:r>
            <a:endParaRPr lang="en-US" altLang="zh-CN" dirty="0"/>
          </a:p>
          <a:p>
            <a:r>
              <a:rPr lang="en-US" altLang="zh-CN" dirty="0"/>
              <a:t>Report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9152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00CC-F4AA-9041-9A22-4BFA6DF4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AppCrawler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829E-99A2-7248-890A-4E37AC7D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Appium</a:t>
            </a:r>
          </a:p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 err="1"/>
              <a:t>aOS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iOS</a:t>
            </a:r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traverse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screens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</a:p>
          <a:p>
            <a:r>
              <a:rPr lang="en-US" altLang="zh-CN" dirty="0"/>
              <a:t>Configurable for traverse rules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855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AppCrawler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Capability</a:t>
            </a:r>
          </a:p>
          <a:p>
            <a:pPr lvl="1"/>
            <a:r>
              <a:rPr lang="en-US" dirty="0" err="1"/>
              <a:t>androidCapability</a:t>
            </a:r>
            <a:r>
              <a:rPr lang="en-US" dirty="0"/>
              <a:t> to save android specific capabilities in Appium</a:t>
            </a:r>
          </a:p>
          <a:p>
            <a:pPr lvl="1"/>
            <a:r>
              <a:rPr lang="en-US" dirty="0" err="1"/>
              <a:t>iosCapability</a:t>
            </a:r>
            <a:r>
              <a:rPr lang="en-US" dirty="0"/>
              <a:t> to save </a:t>
            </a:r>
            <a:r>
              <a:rPr lang="en-US" dirty="0" err="1"/>
              <a:t>ios</a:t>
            </a:r>
            <a:r>
              <a:rPr lang="en-US" dirty="0"/>
              <a:t> specific capabilities in Appium</a:t>
            </a:r>
          </a:p>
          <a:p>
            <a:r>
              <a:rPr lang="en-US" dirty="0" err="1"/>
              <a:t>triggerActions</a:t>
            </a:r>
            <a:endParaRPr lang="en-US" dirty="0"/>
          </a:p>
          <a:p>
            <a:pPr lvl="1"/>
            <a:r>
              <a:rPr lang="en-US" altLang="zh-CN" dirty="0"/>
              <a:t>Setup rules </a:t>
            </a:r>
          </a:p>
          <a:p>
            <a:r>
              <a:rPr lang="en-US" dirty="0" err="1"/>
              <a:t>selectedList</a:t>
            </a:r>
            <a:endParaRPr lang="en-US" dirty="0"/>
          </a:p>
          <a:p>
            <a:pPr lvl="1"/>
            <a:r>
              <a:rPr lang="en-US" altLang="zh-CN" dirty="0"/>
              <a:t>Default elements click</a:t>
            </a:r>
          </a:p>
          <a:p>
            <a:pPr lvl="1"/>
            <a:endParaRPr lang="en-US" altLang="zh-CN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E30E70-110B-8E41-B131-B6C9AF2D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24" y="2950927"/>
            <a:ext cx="5479192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AppCrawler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firstList</a:t>
            </a:r>
            <a:endParaRPr lang="en-US" altLang="zh-CN" dirty="0"/>
          </a:p>
          <a:p>
            <a:pPr lvl="1"/>
            <a:r>
              <a:rPr lang="en-US" dirty="0"/>
              <a:t>High-priority elements </a:t>
            </a:r>
            <a:r>
              <a:rPr lang="en-US" dirty="0" err="1"/>
              <a:t>xpath</a:t>
            </a:r>
            <a:r>
              <a:rPr lang="en-US" dirty="0"/>
              <a:t> to traverse</a:t>
            </a:r>
          </a:p>
          <a:p>
            <a:r>
              <a:rPr lang="en-US" dirty="0" err="1"/>
              <a:t>lastList</a:t>
            </a:r>
            <a:endParaRPr lang="en-US" dirty="0"/>
          </a:p>
          <a:p>
            <a:pPr lvl="1"/>
            <a:r>
              <a:rPr lang="en-US" altLang="zh-CN" dirty="0"/>
              <a:t>low priority elements </a:t>
            </a:r>
            <a:r>
              <a:rPr lang="en-US" altLang="zh-CN" dirty="0" err="1"/>
              <a:t>xpath</a:t>
            </a:r>
            <a:r>
              <a:rPr lang="en-US" altLang="zh-CN" dirty="0"/>
              <a:t> to traverse </a:t>
            </a:r>
          </a:p>
          <a:p>
            <a:r>
              <a:rPr lang="en-US" dirty="0" err="1"/>
              <a:t>blackList</a:t>
            </a:r>
            <a:endParaRPr lang="en-US" dirty="0"/>
          </a:p>
          <a:p>
            <a:pPr lvl="1"/>
            <a:r>
              <a:rPr lang="en-US" altLang="zh-CN" dirty="0"/>
              <a:t>Exclude elements for any actions</a:t>
            </a:r>
          </a:p>
          <a:p>
            <a:r>
              <a:rPr lang="en-US" dirty="0" err="1"/>
              <a:t>backButton</a:t>
            </a:r>
            <a:endParaRPr lang="en-US" altLang="zh-CN" dirty="0"/>
          </a:p>
          <a:p>
            <a:pPr lvl="1"/>
            <a:r>
              <a:rPr lang="en-US" altLang="zh-CN" dirty="0" err="1"/>
              <a:t>Xpath</a:t>
            </a:r>
            <a:r>
              <a:rPr lang="en-US" altLang="zh-CN" dirty="0"/>
              <a:t> for back button location</a:t>
            </a:r>
          </a:p>
        </p:txBody>
      </p:sp>
    </p:spTree>
    <p:extLst>
      <p:ext uri="{BB962C8B-B14F-4D97-AF65-F5344CB8AC3E}">
        <p14:creationId xmlns:p14="http://schemas.microsoft.com/office/powerpoint/2010/main" val="79103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AppCrawler</a:t>
            </a:r>
            <a:r>
              <a:rPr lang="en-US" dirty="0"/>
              <a:t> Run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915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AppCrawler</a:t>
            </a:r>
            <a:r>
              <a:rPr lang="en-US" dirty="0"/>
              <a:t> Report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List all elements which traversed</a:t>
            </a:r>
          </a:p>
          <a:p>
            <a:pPr marL="0" indent="0">
              <a:buNone/>
            </a:pPr>
            <a:r>
              <a:rPr lang="en-US" altLang="zh-CN" dirty="0"/>
              <a:t>Including screenshot</a:t>
            </a:r>
          </a:p>
          <a:p>
            <a:pPr marL="0" indent="0">
              <a:buNone/>
            </a:pPr>
            <a:r>
              <a:rPr lang="en-US" altLang="zh-CN" dirty="0"/>
              <a:t>Can diff with previous 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3EB4D-1B86-774E-8E41-4F73EA81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153" y="1955677"/>
            <a:ext cx="5803003" cy="391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7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Monkey 3.0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data accumulation</a:t>
            </a:r>
          </a:p>
          <a:p>
            <a:pPr lvl="1"/>
            <a:r>
              <a:rPr lang="en-US" altLang="zh-CN" dirty="0"/>
              <a:t>History testing data collection and management</a:t>
            </a:r>
          </a:p>
          <a:p>
            <a:r>
              <a:rPr lang="en-US" altLang="zh-CN" dirty="0"/>
              <a:t>Data analysis</a:t>
            </a:r>
          </a:p>
          <a:p>
            <a:pPr lvl="1"/>
            <a:r>
              <a:rPr lang="en-US" altLang="zh-CN" dirty="0"/>
              <a:t>Big data technology to analyze test result data, find the relationship about defect and product module</a:t>
            </a:r>
          </a:p>
          <a:p>
            <a:r>
              <a:rPr lang="en-US" altLang="zh-CN" dirty="0"/>
              <a:t>Test prediction</a:t>
            </a:r>
          </a:p>
        </p:txBody>
      </p:sp>
    </p:spTree>
    <p:extLst>
      <p:ext uri="{BB962C8B-B14F-4D97-AF65-F5344CB8AC3E}">
        <p14:creationId xmlns:p14="http://schemas.microsoft.com/office/powerpoint/2010/main" val="131997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00CC-F4AA-9041-9A22-4BFA6DF4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Appetizer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829E-99A2-7248-890A-4E37AC7D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App</a:t>
            </a:r>
          </a:p>
          <a:p>
            <a:r>
              <a:rPr lang="en-US" dirty="0"/>
              <a:t>Setup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</a:p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Monkey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</a:p>
          <a:p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8418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Select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Stub for App</a:t>
            </a:r>
          </a:p>
          <a:p>
            <a:pPr lvl="1"/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monitoring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Monkey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</a:p>
          <a:p>
            <a:pPr lvl="1"/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crashing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Hang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</a:p>
          <a:p>
            <a:pPr lvl="1"/>
            <a:endParaRPr lang="en-CN" dirty="0"/>
          </a:p>
          <a:p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Stub</a:t>
            </a:r>
          </a:p>
          <a:p>
            <a:pPr lvl="1"/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logs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monkey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  <a:endParaRPr lang="en-CN" dirty="0"/>
          </a:p>
          <a:p>
            <a:pPr lvl="1"/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monkey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</a:p>
          <a:p>
            <a:pPr lvl="1"/>
            <a:endParaRPr lang="en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13F9C-C4E7-D040-8FFF-06E04337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928" y="2768925"/>
            <a:ext cx="8010144" cy="37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6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</a:p>
          <a:p>
            <a:pPr lvl="1"/>
            <a:r>
              <a:rPr lang="en-US" altLang="zh-CN" dirty="0"/>
              <a:t>Monkey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Android</a:t>
            </a:r>
          </a:p>
          <a:p>
            <a:pPr lvl="1"/>
            <a:r>
              <a:rPr lang="en-US" altLang="zh-CN" dirty="0"/>
              <a:t>DFS</a:t>
            </a:r>
          </a:p>
          <a:p>
            <a:pPr lvl="1"/>
            <a:r>
              <a:rPr lang="en-US" altLang="zh-CN" dirty="0"/>
              <a:t>Mix</a:t>
            </a:r>
          </a:p>
          <a:p>
            <a:pPr lvl="1"/>
            <a:r>
              <a:rPr lang="en-US" altLang="zh-CN" dirty="0"/>
              <a:t>Troy</a:t>
            </a:r>
            <a:endParaRPr lang="en-CN" dirty="0"/>
          </a:p>
          <a:p>
            <a:pPr lvl="1"/>
            <a:endParaRPr lang="en-US" altLang="zh-CN" dirty="0"/>
          </a:p>
          <a:p>
            <a:pPr lvl="1"/>
            <a:endParaRPr lang="en-CN" dirty="0"/>
          </a:p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</a:p>
          <a:p>
            <a:pPr lvl="1"/>
            <a:r>
              <a:rPr lang="en-US" altLang="zh-CN" dirty="0"/>
              <a:t>Time</a:t>
            </a:r>
          </a:p>
          <a:p>
            <a:pPr lvl="1"/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Count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EC9E7-1D81-7049-B439-541802560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12" y="2702929"/>
            <a:ext cx="8597940" cy="145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5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max.xpath.actions</a:t>
            </a:r>
            <a:endParaRPr lang="en-US" altLang="zh-CN" dirty="0"/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</a:p>
          <a:p>
            <a:pPr lvl="1"/>
            <a:endParaRPr lang="en-US" altLang="zh-C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925DAB-86CF-9B4F-9398-F987D921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96" y="2670047"/>
            <a:ext cx="6126988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max.widget.black</a:t>
            </a:r>
            <a:endParaRPr lang="en-US" altLang="zh-CN" dirty="0"/>
          </a:p>
          <a:p>
            <a:pPr lvl="1"/>
            <a:r>
              <a:rPr lang="en-US" altLang="zh-CN" dirty="0"/>
              <a:t>Blacklist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</a:p>
          <a:p>
            <a:pPr lvl="1"/>
            <a:r>
              <a:rPr lang="en-US" altLang="zh-CN" dirty="0"/>
              <a:t>Blacklist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regions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</a:p>
          <a:p>
            <a:pPr lvl="1"/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9E59F-A9C3-B749-9A2A-7A21314D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3117977"/>
            <a:ext cx="10643616" cy="34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max.config</a:t>
            </a:r>
            <a:endParaRPr lang="en-US" altLang="zh-CN" dirty="0"/>
          </a:p>
          <a:p>
            <a:pPr lvl="1"/>
            <a:r>
              <a:rPr lang="en-US" altLang="zh-CN" dirty="0" err="1"/>
              <a:t>max.startAfterNSecondsofsleep</a:t>
            </a:r>
            <a:r>
              <a:rPr lang="en-US" altLang="zh-CN" dirty="0"/>
              <a:t>=6000</a:t>
            </a:r>
          </a:p>
          <a:p>
            <a:pPr lvl="1"/>
            <a:r>
              <a:rPr lang="en-US" altLang="zh-CN" dirty="0" err="1"/>
              <a:t>max.wakeupAfterNSecondsofsleep</a:t>
            </a:r>
            <a:r>
              <a:rPr lang="en-US" altLang="zh-CN" dirty="0"/>
              <a:t>=4000</a:t>
            </a:r>
          </a:p>
          <a:p>
            <a:pPr lvl="1"/>
            <a:r>
              <a:rPr lang="en-US" altLang="zh-CN" dirty="0" err="1"/>
              <a:t>max.takeScreenShot</a:t>
            </a:r>
            <a:r>
              <a:rPr lang="en-US" altLang="zh-CN" dirty="0"/>
              <a:t> = false</a:t>
            </a:r>
          </a:p>
          <a:p>
            <a:pPr lvl="1"/>
            <a:r>
              <a:rPr lang="en-US" altLang="zh-CN" dirty="0" err="1"/>
              <a:t>max.savePageSource</a:t>
            </a:r>
            <a:r>
              <a:rPr lang="en-US" altLang="zh-CN" dirty="0"/>
              <a:t> = false</a:t>
            </a:r>
          </a:p>
          <a:p>
            <a:r>
              <a:rPr lang="en-US" altLang="zh-CN" dirty="0"/>
              <a:t>Timed</a:t>
            </a:r>
            <a:r>
              <a:rPr lang="zh-CN" altLang="en-US" dirty="0"/>
              <a:t> </a:t>
            </a:r>
            <a:r>
              <a:rPr lang="en-US" altLang="zh-CN" dirty="0"/>
              <a:t>Screenshot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Waiting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</a:p>
          <a:p>
            <a:r>
              <a:rPr lang="en-US" altLang="zh-CN" dirty="0"/>
              <a:t>Flag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xml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86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8431-C9CE-744F-820F-3455912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7DA2-E9CE-F245-897E-806A72D8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events.</a:t>
            </a:r>
            <a:r>
              <a:rPr lang="zh-CN" altLang="en-US" dirty="0"/>
              <a:t> </a:t>
            </a:r>
            <a:r>
              <a:rPr lang="en-US" altLang="zh-CN" dirty="0" err="1"/>
              <a:t>eg.</a:t>
            </a:r>
            <a:r>
              <a:rPr lang="zh-CN" altLang="en-US" dirty="0"/>
              <a:t> </a:t>
            </a:r>
            <a:r>
              <a:rPr lang="en-US" altLang="zh-CN" dirty="0"/>
              <a:t>1500ms</a:t>
            </a:r>
          </a:p>
          <a:p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  <a:p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pPr lvl="1"/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console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</a:p>
          <a:p>
            <a:pPr lvl="1"/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logcat</a:t>
            </a:r>
          </a:p>
          <a:p>
            <a:pPr lvl="1"/>
            <a:r>
              <a:rPr lang="en-US" altLang="zh-CN" dirty="0"/>
              <a:t>Battery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profile</a:t>
            </a:r>
          </a:p>
          <a:p>
            <a:pPr lvl="1"/>
            <a:r>
              <a:rPr lang="en-US" altLang="zh-CN" dirty="0"/>
              <a:t>Stub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endParaRPr lang="en-US" altLang="zh-C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898064-6763-344F-8A6F-EFE450B4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654276"/>
            <a:ext cx="7518400" cy="269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0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8712</TotalTime>
  <Words>341</Words>
  <Application>Microsoft Macintosh PowerPoint</Application>
  <PresentationFormat>Widescreen</PresentationFormat>
  <Paragraphs>115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Monkey</vt:lpstr>
      <vt:lpstr>Maxim in Appetizer</vt:lpstr>
      <vt:lpstr>Select App</vt:lpstr>
      <vt:lpstr>Parameter</vt:lpstr>
      <vt:lpstr>Parameter</vt:lpstr>
      <vt:lpstr>Parameter</vt:lpstr>
      <vt:lpstr>Parameter</vt:lpstr>
      <vt:lpstr>Parameter</vt:lpstr>
      <vt:lpstr>Parameter</vt:lpstr>
      <vt:lpstr>Running Test</vt:lpstr>
      <vt:lpstr>Log Analysis</vt:lpstr>
      <vt:lpstr>Limitation</vt:lpstr>
      <vt:lpstr>AppCrawler in Appetizer</vt:lpstr>
      <vt:lpstr>AppCrawler Introduction</vt:lpstr>
      <vt:lpstr>AppCrawler Parameter</vt:lpstr>
      <vt:lpstr>AppCrawler Parameter</vt:lpstr>
      <vt:lpstr>AppCrawler Run</vt:lpstr>
      <vt:lpstr>AppCrawler Report</vt:lpstr>
      <vt:lpstr>Monkey 3.0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Monkey</dc:title>
  <dc:creator>Rex Song</dc:creator>
  <cp:lastModifiedBy>Rex Song</cp:lastModifiedBy>
  <cp:revision>48</cp:revision>
  <dcterms:created xsi:type="dcterms:W3CDTF">2020-07-12T13:21:40Z</dcterms:created>
  <dcterms:modified xsi:type="dcterms:W3CDTF">2020-08-09T16:15:18Z</dcterms:modified>
</cp:coreProperties>
</file>