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AppDriver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AppDriver/releases/tag/UIR-v1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xSong/winappdriver-samp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4D41-D530-4E86-9D69-F3033ABB1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Winappdriver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EF160-573D-4CAC-9652-231D9A33D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automation for windows app</a:t>
            </a:r>
          </a:p>
        </p:txBody>
      </p:sp>
    </p:spTree>
    <p:extLst>
      <p:ext uri="{BB962C8B-B14F-4D97-AF65-F5344CB8AC3E}">
        <p14:creationId xmlns:p14="http://schemas.microsoft.com/office/powerpoint/2010/main" val="30819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7E1-080F-4A07-8592-D027884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B5AB-7083-48D3-81E0-9367D34C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winappdriver</a:t>
            </a:r>
            <a:endParaRPr lang="en-US" dirty="0"/>
          </a:p>
          <a:p>
            <a:r>
              <a:rPr lang="en-US" dirty="0"/>
              <a:t>Get start </a:t>
            </a:r>
            <a:r>
              <a:rPr lang="en-US" dirty="0" err="1"/>
              <a:t>winappdriver</a:t>
            </a:r>
            <a:endParaRPr lang="en-US" dirty="0"/>
          </a:p>
          <a:p>
            <a:r>
              <a:rPr lang="en-US" dirty="0"/>
              <a:t>Find element in windows app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952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Application Driver (</a:t>
            </a:r>
            <a:r>
              <a:rPr lang="en-US" dirty="0" err="1"/>
              <a:t>WinAppDriver</a:t>
            </a:r>
            <a:r>
              <a:rPr lang="en-US" dirty="0"/>
              <a:t>) is a service to support Selenium-like UI Test Automation on Windows Applications. </a:t>
            </a:r>
          </a:p>
          <a:p>
            <a:r>
              <a:rPr lang="en-US" b="1" dirty="0"/>
              <a:t>Universal Windows Platform (UWP)</a:t>
            </a:r>
            <a:r>
              <a:rPr lang="en-US" dirty="0"/>
              <a:t>, </a:t>
            </a:r>
            <a:r>
              <a:rPr lang="en-US" b="1" dirty="0"/>
              <a:t>Windows Forms (WinForms)</a:t>
            </a:r>
            <a:r>
              <a:rPr lang="en-US" dirty="0"/>
              <a:t>, </a:t>
            </a:r>
            <a:r>
              <a:rPr lang="en-US" b="1" dirty="0"/>
              <a:t>Windows Presentation Foundation (WPF)</a:t>
            </a:r>
            <a:r>
              <a:rPr lang="en-US" dirty="0"/>
              <a:t>, and </a:t>
            </a:r>
            <a:r>
              <a:rPr lang="en-US" b="1" dirty="0"/>
              <a:t>Classic Windows (Win32)</a:t>
            </a:r>
            <a:r>
              <a:rPr lang="en-US" dirty="0"/>
              <a:t> apps on </a:t>
            </a:r>
            <a:r>
              <a:rPr lang="en-US" b="1" dirty="0"/>
              <a:t>Windows 10 PCs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run </a:t>
            </a:r>
            <a:r>
              <a:rPr lang="en-US" dirty="0" err="1"/>
              <a:t>winappdriver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https://github.com/Microsoft/WinAppDriver/releases</a:t>
            </a:r>
            <a:endParaRPr lang="en-US" dirty="0"/>
          </a:p>
          <a:p>
            <a:pPr lvl="1"/>
            <a:r>
              <a:rPr lang="en-US" dirty="0"/>
              <a:t>Run the installer on a Windows 10 machine where your application under test is installed and will be tested</a:t>
            </a:r>
          </a:p>
          <a:p>
            <a:pPr lvl="1"/>
            <a:r>
              <a:rPr lang="en-US" dirty="0"/>
              <a:t>Enable </a:t>
            </a:r>
            <a:r>
              <a:rPr lang="en-US" b="1" dirty="0"/>
              <a:t>Developer Mode </a:t>
            </a:r>
            <a:r>
              <a:rPr lang="en-US" dirty="0"/>
              <a:t>in Windows settings</a:t>
            </a:r>
          </a:p>
          <a:p>
            <a:pPr lvl="1"/>
            <a:r>
              <a:rPr lang="en-US" dirty="0"/>
              <a:t>Run winappdriver.exe from install location. If need change the default port or IP address, use below command to start</a:t>
            </a:r>
          </a:p>
          <a:p>
            <a:pPr lvl="2"/>
            <a:r>
              <a:rPr lang="en-US" dirty="0"/>
              <a:t>Winappdriver.exe 4727</a:t>
            </a:r>
          </a:p>
          <a:p>
            <a:pPr lvl="2"/>
            <a:r>
              <a:rPr lang="en-US" dirty="0"/>
              <a:t>Winappdriver.exe 10.0.0.10 4725</a:t>
            </a:r>
          </a:p>
          <a:p>
            <a:pPr lvl="2"/>
            <a:r>
              <a:rPr lang="en-US" dirty="0"/>
              <a:t>Winappdriver.exe 10.0.0.10 4723/wd/hub</a:t>
            </a:r>
          </a:p>
        </p:txBody>
      </p:sp>
    </p:spTree>
    <p:extLst>
      <p:ext uri="{BB962C8B-B14F-4D97-AF65-F5344CB8AC3E}">
        <p14:creationId xmlns:p14="http://schemas.microsoft.com/office/powerpoint/2010/main" val="290105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VisualUIAVerifyNative.exe</a:t>
            </a:r>
          </a:p>
          <a:p>
            <a:pPr lvl="1"/>
            <a:r>
              <a:rPr lang="en-US" dirty="0"/>
              <a:t>Inspect.exe</a:t>
            </a:r>
          </a:p>
          <a:p>
            <a:pPr lvl="1"/>
            <a:r>
              <a:rPr lang="en-US" dirty="0" err="1"/>
              <a:t>Winappdriver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recorder(</a:t>
            </a:r>
            <a:r>
              <a:rPr lang="en-US" dirty="0">
                <a:hlinkClick r:id="rId2"/>
              </a:rPr>
              <a:t>https://github.com/microsoft/WinAppDriver/releases/tag/UIR-v1.1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32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elements with code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D4FB93-FC04-4009-ACAA-FA9E9DEC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79073"/>
              </p:ext>
            </p:extLst>
          </p:nvPr>
        </p:nvGraphicFramePr>
        <p:xfrm>
          <a:off x="4798773" y="2658432"/>
          <a:ext cx="6781191" cy="2616401"/>
        </p:xfrm>
        <a:graphic>
          <a:graphicData uri="http://schemas.openxmlformats.org/drawingml/2006/table">
            <a:tbl>
              <a:tblPr/>
              <a:tblGrid>
                <a:gridCol w="2121406">
                  <a:extLst>
                    <a:ext uri="{9D8B030D-6E8A-4147-A177-3AD203B41FA5}">
                      <a16:colId xmlns:a16="http://schemas.microsoft.com/office/drawing/2014/main" val="1967207175"/>
                    </a:ext>
                  </a:extLst>
                </a:gridCol>
                <a:gridCol w="1230129">
                  <a:extLst>
                    <a:ext uri="{9D8B030D-6E8A-4147-A177-3AD203B41FA5}">
                      <a16:colId xmlns:a16="http://schemas.microsoft.com/office/drawing/2014/main" val="3986170585"/>
                    </a:ext>
                  </a:extLst>
                </a:gridCol>
                <a:gridCol w="1714828">
                  <a:extLst>
                    <a:ext uri="{9D8B030D-6E8A-4147-A177-3AD203B41FA5}">
                      <a16:colId xmlns:a16="http://schemas.microsoft.com/office/drawing/2014/main" val="1821803040"/>
                    </a:ext>
                  </a:extLst>
                </a:gridCol>
                <a:gridCol w="1714828">
                  <a:extLst>
                    <a:ext uri="{9D8B030D-6E8A-4147-A177-3AD203B41FA5}">
                      <a16:colId xmlns:a16="http://schemas.microsoft.com/office/drawing/2014/main" val="1146360070"/>
                    </a:ext>
                  </a:extLst>
                </a:gridCol>
              </a:tblGrid>
              <a:tr h="477918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Client API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Locat</a:t>
                      </a:r>
                      <a:r>
                        <a:rPr lang="en-US" sz="13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Strategy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Matched Attribute in inspect.exe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81164"/>
                  </a:ext>
                </a:extLst>
              </a:tr>
              <a:tr h="33211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FindElementByAccessibilityId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accessibility id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AutomationId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AppNameTitle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72645"/>
                  </a:ext>
                </a:extLst>
              </a:tr>
              <a:tr h="33211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FindElementByClassName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class 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ClassName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TextBlock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28458"/>
                  </a:ext>
                </a:extLst>
              </a:tr>
              <a:tr h="33211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FindElementById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id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RuntimeId</a:t>
                      </a:r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(decimal)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42.333896.3.1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16854"/>
                  </a:ext>
                </a:extLst>
              </a:tr>
              <a:tr h="33211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Calculator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1850"/>
                  </a:ext>
                </a:extLst>
              </a:tr>
              <a:tr h="477918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FindElementByTagName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tag name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LocalizedControlType</a:t>
                      </a:r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(upper camel case)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Text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31251"/>
                  </a:ext>
                </a:extLst>
              </a:tr>
              <a:tr h="332113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FindElementByXPath</a:t>
                      </a:r>
                      <a:endParaRPr lang="en-US" sz="13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xpath</a:t>
                      </a:r>
                      <a:endParaRPr lang="en-US" sz="13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Any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//Button[0]</a:t>
                      </a:r>
                    </a:p>
                  </a:txBody>
                  <a:tcPr marL="61204" marR="61204" marT="28248" marB="2824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3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https://github.com/RexSong/winappdriver-sample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D59C-A3DD-4551-8830-EEB2642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8B0-9C02-4327-BB31-608DBE68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247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Winappdriver</vt:lpstr>
      <vt:lpstr>agenda</vt:lpstr>
      <vt:lpstr>Introduce</vt:lpstr>
      <vt:lpstr>Get start</vt:lpstr>
      <vt:lpstr>Find elements</vt:lpstr>
      <vt:lpstr>Find elements</vt:lpstr>
      <vt:lpstr>Demo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Winappdriver</dc:title>
  <dc:creator>Rex Song</dc:creator>
  <cp:lastModifiedBy>Rex Song</cp:lastModifiedBy>
  <cp:revision>12</cp:revision>
  <dcterms:created xsi:type="dcterms:W3CDTF">2020-07-26T13:39:11Z</dcterms:created>
  <dcterms:modified xsi:type="dcterms:W3CDTF">2020-07-26T14:10:05Z</dcterms:modified>
</cp:coreProperties>
</file>