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9" r:id="rId15"/>
    <p:sldId id="270" r:id="rId16"/>
    <p:sldId id="271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95B6C5"/>
    <a:srgbClr val="F0D47F"/>
    <a:srgbClr val="F4A16F"/>
    <a:srgbClr val="5C2D91"/>
    <a:srgbClr val="3068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FC5FA-94FB-4A17-A17E-F44040BE465F}" v="695" dt="2020-06-26T09:59:56.941"/>
    <p1510:client id="{0B4879C9-3CC4-4258-A703-A0445445F9F5}" v="2" dt="2020-06-26T09:17:24.063"/>
    <p1510:client id="{445088CD-0DF6-4B7C-BD64-8FBF09C77186}" v="255" dt="2020-06-26T07:43:03.095"/>
    <p1510:client id="{4983013A-B6C8-479F-8C1A-E976ACD510EF}" v="176" dt="2020-06-26T07:59:03.930"/>
    <p1510:client id="{565F507D-7B67-4D4E-BCAB-3132FC848ACB}" v="1" dt="2020-06-26T09:56:00.111"/>
    <p1510:client id="{5E424926-A9F0-AF82-B190-8252FF2D76A7}" v="533" dt="2020-06-26T10:54:16.980"/>
    <p1510:client id="{6F49708B-CED2-499C-A26B-F1586DF4F34C}" v="56" dt="2020-06-26T06:41:47.354"/>
    <p1510:client id="{90B85856-1BD3-4FE2-A90D-5E417D7B64E1}" v="31" dt="2020-06-26T06:54:49.717"/>
    <p1510:client id="{A63E3FAF-8BDF-4F79-B723-63CED8A8CD74}" v="277" dt="2020-06-26T06:29:18.739"/>
    <p1510:client id="{D347225A-BB24-4DCD-9DD2-761C8E305226}" v="45" dt="2020-06-26T06:35:5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MIER Baptiste" userId="S::baptiste.marmier@ynov.com::78c48e1b-52c1-4546-b378-acbc356d7c35" providerId="AD" clId="Web-{565F507D-7B67-4D4E-BCAB-3132FC848ACB}"/>
    <pc:docChg chg="addSld">
      <pc:chgData name="MARMIER Baptiste" userId="S::baptiste.marmier@ynov.com::78c48e1b-52c1-4546-b378-acbc356d7c35" providerId="AD" clId="Web-{565F507D-7B67-4D4E-BCAB-3132FC848ACB}" dt="2020-06-26T09:56:00.111" v="0"/>
      <pc:docMkLst>
        <pc:docMk/>
      </pc:docMkLst>
      <pc:sldChg chg="new">
        <pc:chgData name="MARMIER Baptiste" userId="S::baptiste.marmier@ynov.com::78c48e1b-52c1-4546-b378-acbc356d7c35" providerId="AD" clId="Web-{565F507D-7B67-4D4E-BCAB-3132FC848ACB}" dt="2020-06-26T09:56:00.111" v="0"/>
        <pc:sldMkLst>
          <pc:docMk/>
          <pc:sldMk cId="3863913985" sldId="272"/>
        </pc:sldMkLst>
      </pc:sldChg>
    </pc:docChg>
  </pc:docChgLst>
  <pc:docChgLst>
    <pc:chgData name="RABELLINO Damien" userId="S::damien.rabellino@ynov.com::62b6c487-9de4-4920-a407-2471292b5e2d" providerId="AD" clId="Web-{A63E3FAF-8BDF-4F79-B723-63CED8A8CD74}"/>
    <pc:docChg chg="addSld modSld">
      <pc:chgData name="RABELLINO Damien" userId="S::damien.rabellino@ynov.com::62b6c487-9de4-4920-a407-2471292b5e2d" providerId="AD" clId="Web-{A63E3FAF-8BDF-4F79-B723-63CED8A8CD74}" dt="2020-06-26T06:29:18.739" v="264" actId="20577"/>
      <pc:docMkLst>
        <pc:docMk/>
      </pc:docMkLst>
      <pc:sldChg chg="addSp modSp">
        <pc:chgData name="RABELLINO Damien" userId="S::damien.rabellino@ynov.com::62b6c487-9de4-4920-a407-2471292b5e2d" providerId="AD" clId="Web-{A63E3FAF-8BDF-4F79-B723-63CED8A8CD74}" dt="2020-06-26T06:21:54.507" v="20" actId="20577"/>
        <pc:sldMkLst>
          <pc:docMk/>
          <pc:sldMk cId="1395304450" sldId="256"/>
        </pc:sldMkLst>
        <pc:spChg chg="mod">
          <ac:chgData name="RABELLINO Damien" userId="S::damien.rabellino@ynov.com::62b6c487-9de4-4920-a407-2471292b5e2d" providerId="AD" clId="Web-{A63E3FAF-8BDF-4F79-B723-63CED8A8CD74}" dt="2020-06-26T06:21:15.351" v="0" actId="1076"/>
          <ac:spMkLst>
            <pc:docMk/>
            <pc:sldMk cId="1395304450" sldId="256"/>
            <ac:spMk id="3" creationId="{D96231EE-EF08-4848-BFCC-26BB55613A98}"/>
          </ac:spMkLst>
        </pc:spChg>
        <pc:spChg chg="add mod">
          <ac:chgData name="RABELLINO Damien" userId="S::damien.rabellino@ynov.com::62b6c487-9de4-4920-a407-2471292b5e2d" providerId="AD" clId="Web-{A63E3FAF-8BDF-4F79-B723-63CED8A8CD74}" dt="2020-06-26T06:21:54.507" v="20" actId="20577"/>
          <ac:spMkLst>
            <pc:docMk/>
            <pc:sldMk cId="1395304450" sldId="256"/>
            <ac:spMk id="5" creationId="{E2BAEA3C-2F69-466D-B3E0-674C1BB07F14}"/>
          </ac:spMkLst>
        </pc:spChg>
      </pc:sldChg>
      <pc:sldChg chg="modSp">
        <pc:chgData name="RABELLINO Damien" userId="S::damien.rabellino@ynov.com::62b6c487-9de4-4920-a407-2471292b5e2d" providerId="AD" clId="Web-{A63E3FAF-8BDF-4F79-B723-63CED8A8CD74}" dt="2020-06-26T06:28:07.005" v="236" actId="20577"/>
        <pc:sldMkLst>
          <pc:docMk/>
          <pc:sldMk cId="555455190" sldId="257"/>
        </pc:sldMkLst>
        <pc:spChg chg="mod">
          <ac:chgData name="RABELLINO Damien" userId="S::damien.rabellino@ynov.com::62b6c487-9de4-4920-a407-2471292b5e2d" providerId="AD" clId="Web-{A63E3FAF-8BDF-4F79-B723-63CED8A8CD74}" dt="2020-06-26T06:28:07.005" v="236" actId="20577"/>
          <ac:spMkLst>
            <pc:docMk/>
            <pc:sldMk cId="555455190" sldId="257"/>
            <ac:spMk id="3" creationId="{E297C485-FBA8-421F-B38E-4472D22945AE}"/>
          </ac:spMkLst>
        </pc:spChg>
      </pc:sldChg>
      <pc:sldChg chg="addSp delSp modSp new">
        <pc:chgData name="RABELLINO Damien" userId="S::damien.rabellino@ynov.com::62b6c487-9de4-4920-a407-2471292b5e2d" providerId="AD" clId="Web-{A63E3FAF-8BDF-4F79-B723-63CED8A8CD74}" dt="2020-06-26T06:27:09.474" v="206" actId="20577"/>
        <pc:sldMkLst>
          <pc:docMk/>
          <pc:sldMk cId="2654065735" sldId="262"/>
        </pc:sldMkLst>
        <pc:spChg chg="mod">
          <ac:chgData name="RABELLINO Damien" userId="S::damien.rabellino@ynov.com::62b6c487-9de4-4920-a407-2471292b5e2d" providerId="AD" clId="Web-{A63E3FAF-8BDF-4F79-B723-63CED8A8CD74}" dt="2020-06-26T06:27:09.474" v="206" actId="20577"/>
          <ac:spMkLst>
            <pc:docMk/>
            <pc:sldMk cId="2654065735" sldId="262"/>
            <ac:spMk id="2" creationId="{FFA61EE1-0F49-46C0-AB80-D026724E6E08}"/>
          </ac:spMkLst>
        </pc:spChg>
        <pc:spChg chg="add del">
          <ac:chgData name="RABELLINO Damien" userId="S::damien.rabellino@ynov.com::62b6c487-9de4-4920-a407-2471292b5e2d" providerId="AD" clId="Web-{A63E3FAF-8BDF-4F79-B723-63CED8A8CD74}" dt="2020-06-26T06:24:47.928" v="165"/>
          <ac:spMkLst>
            <pc:docMk/>
            <pc:sldMk cId="2654065735" sldId="262"/>
            <ac:spMk id="3" creationId="{1DFD84E8-04E0-4FA0-8B9A-8D18695BEA66}"/>
          </ac:spMkLst>
        </pc:spChg>
        <pc:spChg chg="add del mod">
          <ac:chgData name="RABELLINO Damien" userId="S::damien.rabellino@ynov.com::62b6c487-9de4-4920-a407-2471292b5e2d" providerId="AD" clId="Web-{A63E3FAF-8BDF-4F79-B723-63CED8A8CD74}" dt="2020-06-26T06:24:40.663" v="155"/>
          <ac:spMkLst>
            <pc:docMk/>
            <pc:sldMk cId="2654065735" sldId="262"/>
            <ac:spMk id="13" creationId="{B77165FC-B57F-412B-A972-5BFA13DA211F}"/>
          </ac:spMkLst>
        </pc:spChg>
        <pc:spChg chg="add mod">
          <ac:chgData name="RABELLINO Damien" userId="S::damien.rabellino@ynov.com::62b6c487-9de4-4920-a407-2471292b5e2d" providerId="AD" clId="Web-{A63E3FAF-8BDF-4F79-B723-63CED8A8CD74}" dt="2020-06-26T06:25:47.288" v="186" actId="1076"/>
          <ac:spMkLst>
            <pc:docMk/>
            <pc:sldMk cId="2654065735" sldId="262"/>
            <ac:spMk id="15" creationId="{1C3BD300-3358-4F3E-B895-9A675B3DE2F4}"/>
          </ac:spMkLst>
        </pc:spChg>
        <pc:spChg chg="add mod">
          <ac:chgData name="RABELLINO Damien" userId="S::damien.rabellino@ynov.com::62b6c487-9de4-4920-a407-2471292b5e2d" providerId="AD" clId="Web-{A63E3FAF-8BDF-4F79-B723-63CED8A8CD74}" dt="2020-06-26T06:25:47.303" v="188" actId="1076"/>
          <ac:spMkLst>
            <pc:docMk/>
            <pc:sldMk cId="2654065735" sldId="262"/>
            <ac:spMk id="17" creationId="{FAC68E85-B2E5-4E20-A8D4-E1579E64F63F}"/>
          </ac:spMkLst>
        </pc:spChg>
        <pc:spChg chg="add del mod">
          <ac:chgData name="RABELLINO Damien" userId="S::damien.rabellino@ynov.com::62b6c487-9de4-4920-a407-2471292b5e2d" providerId="AD" clId="Web-{A63E3FAF-8BDF-4F79-B723-63CED8A8CD74}" dt="2020-06-26T06:26:06.334" v="197"/>
          <ac:spMkLst>
            <pc:docMk/>
            <pc:sldMk cId="2654065735" sldId="262"/>
            <ac:spMk id="18" creationId="{3833DFF4-08B7-4E86-A9F1-4063E9DE7800}"/>
          </ac:spMkLst>
        </pc:spChg>
        <pc:spChg chg="add del mod">
          <ac:chgData name="RABELLINO Damien" userId="S::damien.rabellino@ynov.com::62b6c487-9de4-4920-a407-2471292b5e2d" providerId="AD" clId="Web-{A63E3FAF-8BDF-4F79-B723-63CED8A8CD74}" dt="2020-06-26T06:26:04.022" v="196"/>
          <ac:spMkLst>
            <pc:docMk/>
            <pc:sldMk cId="2654065735" sldId="262"/>
            <ac:spMk id="19" creationId="{AA2DD2A6-013E-46F0-82F0-56B2D52965D8}"/>
          </ac:spMkLst>
        </pc:spChg>
        <pc:picChg chg="add del mod ord">
          <ac:chgData name="RABELLINO Damien" userId="S::damien.rabellino@ynov.com::62b6c487-9de4-4920-a407-2471292b5e2d" providerId="AD" clId="Web-{A63E3FAF-8BDF-4F79-B723-63CED8A8CD74}" dt="2020-06-26T06:24:40.663" v="164"/>
          <ac:picMkLst>
            <pc:docMk/>
            <pc:sldMk cId="2654065735" sldId="262"/>
            <ac:picMk id="4" creationId="{485EF190-A6D1-4E66-BC00-A0853EE57424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63"/>
          <ac:picMkLst>
            <pc:docMk/>
            <pc:sldMk cId="2654065735" sldId="262"/>
            <ac:picMk id="5" creationId="{251FFC12-ACF0-4CAE-840D-DF76A0E4B890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62"/>
          <ac:picMkLst>
            <pc:docMk/>
            <pc:sldMk cId="2654065735" sldId="262"/>
            <ac:picMk id="6" creationId="{5C30B47A-89BB-436A-81CD-FAF77A1F49C0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61"/>
          <ac:picMkLst>
            <pc:docMk/>
            <pc:sldMk cId="2654065735" sldId="262"/>
            <ac:picMk id="7" creationId="{B6F92942-58C7-499B-8AE4-5B4198F98F17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60"/>
          <ac:picMkLst>
            <pc:docMk/>
            <pc:sldMk cId="2654065735" sldId="262"/>
            <ac:picMk id="8" creationId="{04EADAD3-37D1-4CFD-B817-6277067FD78B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59"/>
          <ac:picMkLst>
            <pc:docMk/>
            <pc:sldMk cId="2654065735" sldId="262"/>
            <ac:picMk id="9" creationId="{F5B26D30-FFFC-4263-B6B8-9BB08AF838CC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58"/>
          <ac:picMkLst>
            <pc:docMk/>
            <pc:sldMk cId="2654065735" sldId="262"/>
            <ac:picMk id="10" creationId="{E4072D42-83CB-4A1C-99B0-7120259BE4FD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57"/>
          <ac:picMkLst>
            <pc:docMk/>
            <pc:sldMk cId="2654065735" sldId="262"/>
            <ac:picMk id="11" creationId="{5251E0AF-D266-4C6C-B320-CBA079CC749E}"/>
          </ac:picMkLst>
        </pc:picChg>
        <pc:picChg chg="add del mod">
          <ac:chgData name="RABELLINO Damien" userId="S::damien.rabellino@ynov.com::62b6c487-9de4-4920-a407-2471292b5e2d" providerId="AD" clId="Web-{A63E3FAF-8BDF-4F79-B723-63CED8A8CD74}" dt="2020-06-26T06:24:40.663" v="156"/>
          <ac:picMkLst>
            <pc:docMk/>
            <pc:sldMk cId="2654065735" sldId="262"/>
            <ac:picMk id="12" creationId="{9E91F27C-9AEA-4E17-A9DE-CDA10245C8CE}"/>
          </ac:picMkLst>
        </pc:picChg>
        <pc:picChg chg="add mod ord">
          <ac:chgData name="RABELLINO Damien" userId="S::damien.rabellino@ynov.com::62b6c487-9de4-4920-a407-2471292b5e2d" providerId="AD" clId="Web-{A63E3FAF-8BDF-4F79-B723-63CED8A8CD74}" dt="2020-06-26T06:25:47.288" v="185" actId="1076"/>
          <ac:picMkLst>
            <pc:docMk/>
            <pc:sldMk cId="2654065735" sldId="262"/>
            <ac:picMk id="14" creationId="{1AA28516-286F-4070-AD67-01543A2BA3FB}"/>
          </ac:picMkLst>
        </pc:picChg>
        <pc:picChg chg="add mod">
          <ac:chgData name="RABELLINO Damien" userId="S::damien.rabellino@ynov.com::62b6c487-9de4-4920-a407-2471292b5e2d" providerId="AD" clId="Web-{A63E3FAF-8BDF-4F79-B723-63CED8A8CD74}" dt="2020-06-26T06:25:47.303" v="187" actId="1076"/>
          <ac:picMkLst>
            <pc:docMk/>
            <pc:sldMk cId="2654065735" sldId="262"/>
            <ac:picMk id="16" creationId="{E80BA4AA-11CE-4436-AEB2-5AE015351E4F}"/>
          </ac:picMkLst>
        </pc:picChg>
        <pc:cxnChg chg="add mod">
          <ac:chgData name="RABELLINO Damien" userId="S::damien.rabellino@ynov.com::62b6c487-9de4-4920-a407-2471292b5e2d" providerId="AD" clId="Web-{A63E3FAF-8BDF-4F79-B723-63CED8A8CD74}" dt="2020-06-26T06:26:47.209" v="200" actId="1076"/>
          <ac:cxnSpMkLst>
            <pc:docMk/>
            <pc:sldMk cId="2654065735" sldId="262"/>
            <ac:cxnSpMk id="20" creationId="{73CB9E3C-DA78-4CDC-843A-D5861B3593AE}"/>
          </ac:cxnSpMkLst>
        </pc:cxnChg>
      </pc:sldChg>
      <pc:sldChg chg="modSp new">
        <pc:chgData name="RABELLINO Damien" userId="S::damien.rabellino@ynov.com::62b6c487-9de4-4920-a407-2471292b5e2d" providerId="AD" clId="Web-{A63E3FAF-8BDF-4F79-B723-63CED8A8CD74}" dt="2020-06-26T06:27:17.084" v="216" actId="20577"/>
        <pc:sldMkLst>
          <pc:docMk/>
          <pc:sldMk cId="2221289080" sldId="263"/>
        </pc:sldMkLst>
        <pc:spChg chg="mod">
          <ac:chgData name="RABELLINO Damien" userId="S::damien.rabellino@ynov.com::62b6c487-9de4-4920-a407-2471292b5e2d" providerId="AD" clId="Web-{A63E3FAF-8BDF-4F79-B723-63CED8A8CD74}" dt="2020-06-26T06:27:17.084" v="216" actId="20577"/>
          <ac:spMkLst>
            <pc:docMk/>
            <pc:sldMk cId="2221289080" sldId="263"/>
            <ac:spMk id="2" creationId="{7EC91DC4-56E3-4283-8D45-DB21E99CC229}"/>
          </ac:spMkLst>
        </pc:spChg>
      </pc:sldChg>
      <pc:sldChg chg="new">
        <pc:chgData name="RABELLINO Damien" userId="S::damien.rabellino@ynov.com::62b6c487-9de4-4920-a407-2471292b5e2d" providerId="AD" clId="Web-{A63E3FAF-8BDF-4F79-B723-63CED8A8CD74}" dt="2020-06-26T06:27:21.677" v="217"/>
        <pc:sldMkLst>
          <pc:docMk/>
          <pc:sldMk cId="1469138183" sldId="264"/>
        </pc:sldMkLst>
      </pc:sldChg>
      <pc:sldChg chg="modSp new">
        <pc:chgData name="RABELLINO Damien" userId="S::damien.rabellino@ynov.com::62b6c487-9de4-4920-a407-2471292b5e2d" providerId="AD" clId="Web-{A63E3FAF-8BDF-4F79-B723-63CED8A8CD74}" dt="2020-06-26T06:27:59.427" v="222" actId="20577"/>
        <pc:sldMkLst>
          <pc:docMk/>
          <pc:sldMk cId="2968991472" sldId="265"/>
        </pc:sldMkLst>
        <pc:spChg chg="mod">
          <ac:chgData name="RABELLINO Damien" userId="S::damien.rabellino@ynov.com::62b6c487-9de4-4920-a407-2471292b5e2d" providerId="AD" clId="Web-{A63E3FAF-8BDF-4F79-B723-63CED8A8CD74}" dt="2020-06-26T06:27:59.427" v="222" actId="20577"/>
          <ac:spMkLst>
            <pc:docMk/>
            <pc:sldMk cId="2968991472" sldId="265"/>
            <ac:spMk id="2" creationId="{0D4DD600-4D23-4CAC-A425-648592D22B32}"/>
          </ac:spMkLst>
        </pc:spChg>
      </pc:sldChg>
      <pc:sldChg chg="modSp new">
        <pc:chgData name="RABELLINO Damien" userId="S::damien.rabellino@ynov.com::62b6c487-9de4-4920-a407-2471292b5e2d" providerId="AD" clId="Web-{A63E3FAF-8BDF-4F79-B723-63CED8A8CD74}" dt="2020-06-26T06:28:20.099" v="244" actId="20577"/>
        <pc:sldMkLst>
          <pc:docMk/>
          <pc:sldMk cId="1690265989" sldId="266"/>
        </pc:sldMkLst>
        <pc:spChg chg="mod">
          <ac:chgData name="RABELLINO Damien" userId="S::damien.rabellino@ynov.com::62b6c487-9de4-4920-a407-2471292b5e2d" providerId="AD" clId="Web-{A63E3FAF-8BDF-4F79-B723-63CED8A8CD74}" dt="2020-06-26T06:28:20.099" v="244" actId="20577"/>
          <ac:spMkLst>
            <pc:docMk/>
            <pc:sldMk cId="1690265989" sldId="266"/>
            <ac:spMk id="2" creationId="{2CCFC755-6EFF-4076-931E-20A27C6D6751}"/>
          </ac:spMkLst>
        </pc:spChg>
      </pc:sldChg>
      <pc:sldChg chg="modSp new">
        <pc:chgData name="RABELLINO Damien" userId="S::damien.rabellino@ynov.com::62b6c487-9de4-4920-a407-2471292b5e2d" providerId="AD" clId="Web-{A63E3FAF-8BDF-4F79-B723-63CED8A8CD74}" dt="2020-06-26T06:29:18.739" v="263" actId="20577"/>
        <pc:sldMkLst>
          <pc:docMk/>
          <pc:sldMk cId="3612923808" sldId="267"/>
        </pc:sldMkLst>
        <pc:spChg chg="mod">
          <ac:chgData name="RABELLINO Damien" userId="S::damien.rabellino@ynov.com::62b6c487-9de4-4920-a407-2471292b5e2d" providerId="AD" clId="Web-{A63E3FAF-8BDF-4F79-B723-63CED8A8CD74}" dt="2020-06-26T06:28:23.865" v="248" actId="20577"/>
          <ac:spMkLst>
            <pc:docMk/>
            <pc:sldMk cId="3612923808" sldId="267"/>
            <ac:spMk id="2" creationId="{3DF83B7B-2153-4AC7-94BA-B5ECC2E15C6F}"/>
          </ac:spMkLst>
        </pc:spChg>
        <pc:spChg chg="mod">
          <ac:chgData name="RABELLINO Damien" userId="S::damien.rabellino@ynov.com::62b6c487-9de4-4920-a407-2471292b5e2d" providerId="AD" clId="Web-{A63E3FAF-8BDF-4F79-B723-63CED8A8CD74}" dt="2020-06-26T06:29:18.739" v="263" actId="20577"/>
          <ac:spMkLst>
            <pc:docMk/>
            <pc:sldMk cId="3612923808" sldId="267"/>
            <ac:spMk id="3" creationId="{40ECC321-9B57-40C1-9E60-64F624E666CB}"/>
          </ac:spMkLst>
        </pc:spChg>
      </pc:sldChg>
    </pc:docChg>
  </pc:docChgLst>
  <pc:docChgLst>
    <pc:chgData name="RABELLINO Damien" userId="S::damien.rabellino@ynov.com::62b6c487-9de4-4920-a407-2471292b5e2d" providerId="AD" clId="Web-{90B85856-1BD3-4FE2-A90D-5E417D7B64E1}"/>
    <pc:docChg chg="modSld">
      <pc:chgData name="RABELLINO Damien" userId="S::damien.rabellino@ynov.com::62b6c487-9de4-4920-a407-2471292b5e2d" providerId="AD" clId="Web-{90B85856-1BD3-4FE2-A90D-5E417D7B64E1}" dt="2020-06-26T06:54:49.717" v="27"/>
      <pc:docMkLst>
        <pc:docMk/>
      </pc:docMkLst>
      <pc:sldChg chg="addSp delSp modSp">
        <pc:chgData name="RABELLINO Damien" userId="S::damien.rabellino@ynov.com::62b6c487-9de4-4920-a407-2471292b5e2d" providerId="AD" clId="Web-{90B85856-1BD3-4FE2-A90D-5E417D7B64E1}" dt="2020-06-26T06:54:49.717" v="27"/>
        <pc:sldMkLst>
          <pc:docMk/>
          <pc:sldMk cId="2654065735" sldId="262"/>
        </pc:sldMkLst>
        <pc:spChg chg="add del mod">
          <ac:chgData name="RABELLINO Damien" userId="S::damien.rabellino@ynov.com::62b6c487-9de4-4920-a407-2471292b5e2d" providerId="AD" clId="Web-{90B85856-1BD3-4FE2-A90D-5E417D7B64E1}" dt="2020-06-26T06:49:39.454" v="7"/>
          <ac:spMkLst>
            <pc:docMk/>
            <pc:sldMk cId="2654065735" sldId="262"/>
            <ac:spMk id="13" creationId="{FE2E6F98-62F0-40CA-BF37-8F2A666AF1B0}"/>
          </ac:spMkLst>
        </pc:spChg>
        <pc:spChg chg="add mod">
          <ac:chgData name="RABELLINO Damien" userId="S::damien.rabellino@ynov.com::62b6c487-9de4-4920-a407-2471292b5e2d" providerId="AD" clId="Web-{90B85856-1BD3-4FE2-A90D-5E417D7B64E1}" dt="2020-06-26T06:51:58.359" v="21" actId="1076"/>
          <ac:spMkLst>
            <pc:docMk/>
            <pc:sldMk cId="2654065735" sldId="262"/>
            <ac:spMk id="31" creationId="{A51F67E5-BFB8-48B8-9ED8-B0B12E3BD0C7}"/>
          </ac:spMkLst>
        </pc:spChg>
        <pc:spChg chg="add mod">
          <ac:chgData name="RABELLINO Damien" userId="S::damien.rabellino@ynov.com::62b6c487-9de4-4920-a407-2471292b5e2d" providerId="AD" clId="Web-{90B85856-1BD3-4FE2-A90D-5E417D7B64E1}" dt="2020-06-26T06:52:16.125" v="25" actId="1076"/>
          <ac:spMkLst>
            <pc:docMk/>
            <pc:sldMk cId="2654065735" sldId="262"/>
            <ac:spMk id="32" creationId="{DEAC51BD-E236-438C-9760-E8AD4407DAA2}"/>
          </ac:spMkLst>
        </pc:spChg>
        <pc:picChg chg="del">
          <ac:chgData name="RABELLINO Damien" userId="S::damien.rabellino@ynov.com::62b6c487-9de4-4920-a407-2471292b5e2d" providerId="AD" clId="Web-{90B85856-1BD3-4FE2-A90D-5E417D7B64E1}" dt="2020-06-26T06:50:52.079" v="12"/>
          <ac:picMkLst>
            <pc:docMk/>
            <pc:sldMk cId="2654065735" sldId="262"/>
            <ac:picMk id="6" creationId="{AC1BA705-8ACA-4D09-A63B-FEF480FCAA01}"/>
          </ac:picMkLst>
        </pc:picChg>
        <pc:picChg chg="add del mod">
          <ac:chgData name="RABELLINO Damien" userId="S::damien.rabellino@ynov.com::62b6c487-9de4-4920-a407-2471292b5e2d" providerId="AD" clId="Web-{90B85856-1BD3-4FE2-A90D-5E417D7B64E1}" dt="2020-06-26T06:48:26.658" v="1"/>
          <ac:picMkLst>
            <pc:docMk/>
            <pc:sldMk cId="2654065735" sldId="262"/>
            <ac:picMk id="7" creationId="{F987BD66-68BD-4300-AEE3-FE34616C72E3}"/>
          </ac:picMkLst>
        </pc:picChg>
        <pc:picChg chg="add mod">
          <ac:chgData name="RABELLINO Damien" userId="S::damien.rabellino@ynov.com::62b6c487-9de4-4920-a407-2471292b5e2d" providerId="AD" clId="Web-{90B85856-1BD3-4FE2-A90D-5E417D7B64E1}" dt="2020-06-26T06:49:43.314" v="8" actId="1076"/>
          <ac:picMkLst>
            <pc:docMk/>
            <pc:sldMk cId="2654065735" sldId="262"/>
            <ac:picMk id="9" creationId="{0C080986-C6AF-4BB1-BF45-BCB8566AF113}"/>
          </ac:picMkLst>
        </pc:picChg>
        <pc:picChg chg="del">
          <ac:chgData name="RABELLINO Damien" userId="S::damien.rabellino@ynov.com::62b6c487-9de4-4920-a407-2471292b5e2d" providerId="AD" clId="Web-{90B85856-1BD3-4FE2-A90D-5E417D7B64E1}" dt="2020-06-26T06:49:32.970" v="6"/>
          <ac:picMkLst>
            <pc:docMk/>
            <pc:sldMk cId="2654065735" sldId="262"/>
            <ac:picMk id="14" creationId="{1AA28516-286F-4070-AD67-01543A2BA3FB}"/>
          </ac:picMkLst>
        </pc:picChg>
        <pc:picChg chg="add del mod">
          <ac:chgData name="RABELLINO Damien" userId="S::damien.rabellino@ynov.com::62b6c487-9de4-4920-a407-2471292b5e2d" providerId="AD" clId="Web-{90B85856-1BD3-4FE2-A90D-5E417D7B64E1}" dt="2020-06-26T06:51:00.719" v="13"/>
          <ac:picMkLst>
            <pc:docMk/>
            <pc:sldMk cId="2654065735" sldId="262"/>
            <ac:picMk id="28" creationId="{ADCF6BB8-5884-406C-816C-B7CCD67B45D2}"/>
          </ac:picMkLst>
        </pc:picChg>
        <pc:picChg chg="add mod">
          <ac:chgData name="RABELLINO Damien" userId="S::damien.rabellino@ynov.com::62b6c487-9de4-4920-a407-2471292b5e2d" providerId="AD" clId="Web-{90B85856-1BD3-4FE2-A90D-5E417D7B64E1}" dt="2020-06-26T06:51:40.656" v="16" actId="1076"/>
          <ac:picMkLst>
            <pc:docMk/>
            <pc:sldMk cId="2654065735" sldId="262"/>
            <ac:picMk id="29" creationId="{CC17E4CE-1DD8-42F2-A50D-E1057CDB2B5C}"/>
          </ac:picMkLst>
        </pc:picChg>
        <pc:picChg chg="add mod">
          <ac:chgData name="RABELLINO Damien" userId="S::damien.rabellino@ynov.com::62b6c487-9de4-4920-a407-2471292b5e2d" providerId="AD" clId="Web-{90B85856-1BD3-4FE2-A90D-5E417D7B64E1}" dt="2020-06-26T06:51:49.063" v="18" actId="1076"/>
          <ac:picMkLst>
            <pc:docMk/>
            <pc:sldMk cId="2654065735" sldId="262"/>
            <ac:picMk id="30" creationId="{6FDCE762-C162-4838-9AF1-0A7A42786F99}"/>
          </ac:picMkLst>
        </pc:picChg>
        <pc:picChg chg="add del mod">
          <ac:chgData name="RABELLINO Damien" userId="S::damien.rabellino@ynov.com::62b6c487-9de4-4920-a407-2471292b5e2d" providerId="AD" clId="Web-{90B85856-1BD3-4FE2-A90D-5E417D7B64E1}" dt="2020-06-26T06:54:49.717" v="27"/>
          <ac:picMkLst>
            <pc:docMk/>
            <pc:sldMk cId="2654065735" sldId="262"/>
            <ac:picMk id="33" creationId="{79497CCE-62D2-4F28-B321-3180AE7EC2F3}"/>
          </ac:picMkLst>
        </pc:picChg>
      </pc:sldChg>
    </pc:docChg>
  </pc:docChgLst>
  <pc:docChgLst>
    <pc:chgData name="ROMAN Pierre" userId="S::pierre.roman@ynov.com::f99fa7a8-d759-4a3a-bd8f-63fa9e381fb2" providerId="AD" clId="Web-{445088CD-0DF6-4B7C-BD64-8FBF09C77186}"/>
    <pc:docChg chg="addSld delSld modSld sldOrd">
      <pc:chgData name="ROMAN Pierre" userId="S::pierre.roman@ynov.com::f99fa7a8-d759-4a3a-bd8f-63fa9e381fb2" providerId="AD" clId="Web-{445088CD-0DF6-4B7C-BD64-8FBF09C77186}" dt="2020-06-26T07:43:03.095" v="249" actId="1076"/>
      <pc:docMkLst>
        <pc:docMk/>
      </pc:docMkLst>
      <pc:sldChg chg="addSp delSp modSp new del ord">
        <pc:chgData name="ROMAN Pierre" userId="S::pierre.roman@ynov.com::f99fa7a8-d759-4a3a-bd8f-63fa9e381fb2" providerId="AD" clId="Web-{445088CD-0DF6-4B7C-BD64-8FBF09C77186}" dt="2020-06-26T07:25:12.263" v="75"/>
        <pc:sldMkLst>
          <pc:docMk/>
          <pc:sldMk cId="848236750" sldId="269"/>
        </pc:sldMkLst>
        <pc:spChg chg="mod">
          <ac:chgData name="ROMAN Pierre" userId="S::pierre.roman@ynov.com::f99fa7a8-d759-4a3a-bd8f-63fa9e381fb2" providerId="AD" clId="Web-{445088CD-0DF6-4B7C-BD64-8FBF09C77186}" dt="2020-06-26T07:22:32.765" v="61" actId="20577"/>
          <ac:spMkLst>
            <pc:docMk/>
            <pc:sldMk cId="848236750" sldId="269"/>
            <ac:spMk id="2" creationId="{287F3CC0-F28D-46CB-853A-4EA85D087249}"/>
          </ac:spMkLst>
        </pc:spChg>
        <pc:spChg chg="add del">
          <ac:chgData name="ROMAN Pierre" userId="S::pierre.roman@ynov.com::f99fa7a8-d759-4a3a-bd8f-63fa9e381fb2" providerId="AD" clId="Web-{445088CD-0DF6-4B7C-BD64-8FBF09C77186}" dt="2020-06-26T07:22:58.374" v="64"/>
          <ac:spMkLst>
            <pc:docMk/>
            <pc:sldMk cId="848236750" sldId="269"/>
            <ac:spMk id="3" creationId="{C1B07FEB-F9D7-43A9-B053-1FAED78E7EF7}"/>
          </ac:spMkLst>
        </pc:spChg>
        <pc:spChg chg="add mod">
          <ac:chgData name="ROMAN Pierre" userId="S::pierre.roman@ynov.com::f99fa7a8-d759-4a3a-bd8f-63fa9e381fb2" providerId="AD" clId="Web-{445088CD-0DF6-4B7C-BD64-8FBF09C77186}" dt="2020-06-26T07:24:25.654" v="74" actId="1076"/>
          <ac:spMkLst>
            <pc:docMk/>
            <pc:sldMk cId="848236750" sldId="269"/>
            <ac:spMk id="6" creationId="{ED4E98B0-98C0-4F5B-A4BA-C0CCDC59EE41}"/>
          </ac:spMkLst>
        </pc:spChg>
        <pc:picChg chg="add del mod ord">
          <ac:chgData name="ROMAN Pierre" userId="S::pierre.roman@ynov.com::f99fa7a8-d759-4a3a-bd8f-63fa9e381fb2" providerId="AD" clId="Web-{445088CD-0DF6-4B7C-BD64-8FBF09C77186}" dt="2020-06-26T07:22:56.202" v="63"/>
          <ac:picMkLst>
            <pc:docMk/>
            <pc:sldMk cId="848236750" sldId="269"/>
            <ac:picMk id="4" creationId="{ED58CE90-6FD7-4039-8E32-71D74DA8FF8A}"/>
          </ac:picMkLst>
        </pc:picChg>
        <pc:picChg chg="add mod ord">
          <ac:chgData name="ROMAN Pierre" userId="S::pierre.roman@ynov.com::f99fa7a8-d759-4a3a-bd8f-63fa9e381fb2" providerId="AD" clId="Web-{445088CD-0DF6-4B7C-BD64-8FBF09C77186}" dt="2020-06-26T07:23:36.014" v="69" actId="1076"/>
          <ac:picMkLst>
            <pc:docMk/>
            <pc:sldMk cId="848236750" sldId="269"/>
            <ac:picMk id="5" creationId="{DBD114E5-6A41-413A-A7B0-1AE9C742C58E}"/>
          </ac:picMkLst>
        </pc:picChg>
      </pc:sldChg>
      <pc:sldChg chg="addSp delSp modSp new">
        <pc:chgData name="ROMAN Pierre" userId="S::pierre.roman@ynov.com::f99fa7a8-d759-4a3a-bd8f-63fa9e381fb2" providerId="AD" clId="Web-{445088CD-0DF6-4B7C-BD64-8FBF09C77186}" dt="2020-06-26T07:43:03.095" v="249" actId="1076"/>
        <pc:sldMkLst>
          <pc:docMk/>
          <pc:sldMk cId="2163229052" sldId="269"/>
        </pc:sldMkLst>
        <pc:spChg chg="mod">
          <ac:chgData name="ROMAN Pierre" userId="S::pierre.roman@ynov.com::f99fa7a8-d759-4a3a-bd8f-63fa9e381fb2" providerId="AD" clId="Web-{445088CD-0DF6-4B7C-BD64-8FBF09C77186}" dt="2020-06-26T07:26:51.668" v="90" actId="20577"/>
          <ac:spMkLst>
            <pc:docMk/>
            <pc:sldMk cId="2163229052" sldId="269"/>
            <ac:spMk id="2" creationId="{4AD47427-2408-4D3C-A6BC-B54B1ABA2FF2}"/>
          </ac:spMkLst>
        </pc:spChg>
        <pc:spChg chg="del">
          <ac:chgData name="ROMAN Pierre" userId="S::pierre.roman@ynov.com::f99fa7a8-d759-4a3a-bd8f-63fa9e381fb2" providerId="AD" clId="Web-{445088CD-0DF6-4B7C-BD64-8FBF09C77186}" dt="2020-06-26T07:27:00.324" v="91"/>
          <ac:spMkLst>
            <pc:docMk/>
            <pc:sldMk cId="2163229052" sldId="269"/>
            <ac:spMk id="3" creationId="{FE14A15F-9452-4EF7-8798-44B2BFDB06EC}"/>
          </ac:spMkLst>
        </pc:spChg>
        <pc:spChg chg="add del mod">
          <ac:chgData name="ROMAN Pierre" userId="S::pierre.roman@ynov.com::f99fa7a8-d759-4a3a-bd8f-63fa9e381fb2" providerId="AD" clId="Web-{445088CD-0DF6-4B7C-BD64-8FBF09C77186}" dt="2020-06-26T07:28:23.355" v="101"/>
          <ac:spMkLst>
            <pc:docMk/>
            <pc:sldMk cId="2163229052" sldId="269"/>
            <ac:spMk id="5" creationId="{CEC9C8D6-DE93-4619-93BB-6830339EDC70}"/>
          </ac:spMkLst>
        </pc:spChg>
        <pc:spChg chg="add mod">
          <ac:chgData name="ROMAN Pierre" userId="S::pierre.roman@ynov.com::f99fa7a8-d759-4a3a-bd8f-63fa9e381fb2" providerId="AD" clId="Web-{445088CD-0DF6-4B7C-BD64-8FBF09C77186}" dt="2020-06-26T07:33:26.257" v="132" actId="1076"/>
          <ac:spMkLst>
            <pc:docMk/>
            <pc:sldMk cId="2163229052" sldId="269"/>
            <ac:spMk id="8" creationId="{3F0FE89B-16C6-4685-823A-4074CF45DE83}"/>
          </ac:spMkLst>
        </pc:spChg>
        <pc:spChg chg="add del mod">
          <ac:chgData name="ROMAN Pierre" userId="S::pierre.roman@ynov.com::f99fa7a8-d759-4a3a-bd8f-63fa9e381fb2" providerId="AD" clId="Web-{445088CD-0DF6-4B7C-BD64-8FBF09C77186}" dt="2020-06-26T07:33:12.539" v="128"/>
          <ac:spMkLst>
            <pc:docMk/>
            <pc:sldMk cId="2163229052" sldId="269"/>
            <ac:spMk id="10" creationId="{F1F8FE44-F3AF-48D3-B38C-6E0589BF1465}"/>
          </ac:spMkLst>
        </pc:spChg>
        <pc:spChg chg="add mod">
          <ac:chgData name="ROMAN Pierre" userId="S::pierre.roman@ynov.com::f99fa7a8-d759-4a3a-bd8f-63fa9e381fb2" providerId="AD" clId="Web-{445088CD-0DF6-4B7C-BD64-8FBF09C77186}" dt="2020-06-26T07:33:33.132" v="134" actId="1076"/>
          <ac:spMkLst>
            <pc:docMk/>
            <pc:sldMk cId="2163229052" sldId="269"/>
            <ac:spMk id="11" creationId="{8D6F9B2C-C45F-4822-9D5E-846C62D51302}"/>
          </ac:spMkLst>
        </pc:spChg>
        <pc:spChg chg="add mod">
          <ac:chgData name="ROMAN Pierre" userId="S::pierre.roman@ynov.com::f99fa7a8-d759-4a3a-bd8f-63fa9e381fb2" providerId="AD" clId="Web-{445088CD-0DF6-4B7C-BD64-8FBF09C77186}" dt="2020-06-26T07:34:25.351" v="191" actId="1076"/>
          <ac:spMkLst>
            <pc:docMk/>
            <pc:sldMk cId="2163229052" sldId="269"/>
            <ac:spMk id="12" creationId="{8DB86B4E-EDE5-4E53-8467-AFE7967DF040}"/>
          </ac:spMkLst>
        </pc:spChg>
        <pc:spChg chg="add mod">
          <ac:chgData name="ROMAN Pierre" userId="S::pierre.roman@ynov.com::f99fa7a8-d759-4a3a-bd8f-63fa9e381fb2" providerId="AD" clId="Web-{445088CD-0DF6-4B7C-BD64-8FBF09C77186}" dt="2020-06-26T07:35:26.006" v="227" actId="20577"/>
          <ac:spMkLst>
            <pc:docMk/>
            <pc:sldMk cId="2163229052" sldId="269"/>
            <ac:spMk id="13" creationId="{39CF1769-EE05-43DF-B912-34BB4DAE228B}"/>
          </ac:spMkLst>
        </pc:spChg>
        <pc:picChg chg="add mod ord">
          <ac:chgData name="ROMAN Pierre" userId="S::pierre.roman@ynov.com::f99fa7a8-d759-4a3a-bd8f-63fa9e381fb2" providerId="AD" clId="Web-{445088CD-0DF6-4B7C-BD64-8FBF09C77186}" dt="2020-06-26T07:28:41.089" v="104" actId="1076"/>
          <ac:picMkLst>
            <pc:docMk/>
            <pc:sldMk cId="2163229052" sldId="269"/>
            <ac:picMk id="4" creationId="{9749B8FC-5356-4490-AA86-F298745CA25A}"/>
          </ac:picMkLst>
        </pc:picChg>
        <pc:picChg chg="add del mod">
          <ac:chgData name="ROMAN Pierre" userId="S::pierre.roman@ynov.com::f99fa7a8-d759-4a3a-bd8f-63fa9e381fb2" providerId="AD" clId="Web-{445088CD-0DF6-4B7C-BD64-8FBF09C77186}" dt="2020-06-26T07:30:58.493" v="111"/>
          <ac:picMkLst>
            <pc:docMk/>
            <pc:sldMk cId="2163229052" sldId="269"/>
            <ac:picMk id="6" creationId="{5B12F797-2534-4A10-8C29-46EB8103D6EF}"/>
          </ac:picMkLst>
        </pc:picChg>
        <pc:picChg chg="add mod">
          <ac:chgData name="ROMAN Pierre" userId="S::pierre.roman@ynov.com::f99fa7a8-d759-4a3a-bd8f-63fa9e381fb2" providerId="AD" clId="Web-{445088CD-0DF6-4B7C-BD64-8FBF09C77186}" dt="2020-06-26T07:32:38.758" v="118" actId="1076"/>
          <ac:picMkLst>
            <pc:docMk/>
            <pc:sldMk cId="2163229052" sldId="269"/>
            <ac:picMk id="7" creationId="{95F14313-1EE4-4568-92A3-42CC1D559DD6}"/>
          </ac:picMkLst>
        </pc:picChg>
        <pc:picChg chg="add del mod">
          <ac:chgData name="ROMAN Pierre" userId="S::pierre.roman@ynov.com::f99fa7a8-d759-4a3a-bd8f-63fa9e381fb2" providerId="AD" clId="Web-{445088CD-0DF6-4B7C-BD64-8FBF09C77186}" dt="2020-06-26T07:33:03.805" v="123"/>
          <ac:picMkLst>
            <pc:docMk/>
            <pc:sldMk cId="2163229052" sldId="269"/>
            <ac:picMk id="9" creationId="{03D34931-ADDC-4F46-9E82-64C5417335F6}"/>
          </ac:picMkLst>
        </pc:picChg>
        <pc:picChg chg="add mod">
          <ac:chgData name="ROMAN Pierre" userId="S::pierre.roman@ynov.com::f99fa7a8-d759-4a3a-bd8f-63fa9e381fb2" providerId="AD" clId="Web-{445088CD-0DF6-4B7C-BD64-8FBF09C77186}" dt="2020-06-26T07:43:03.095" v="249" actId="1076"/>
          <ac:picMkLst>
            <pc:docMk/>
            <pc:sldMk cId="2163229052" sldId="269"/>
            <ac:picMk id="14" creationId="{8B66A9E6-C047-46B6-9116-6E183A3C1956}"/>
          </ac:picMkLst>
        </pc:picChg>
        <pc:picChg chg="add del mod">
          <ac:chgData name="ROMAN Pierre" userId="S::pierre.roman@ynov.com::f99fa7a8-d759-4a3a-bd8f-63fa9e381fb2" providerId="AD" clId="Web-{445088CD-0DF6-4B7C-BD64-8FBF09C77186}" dt="2020-06-26T07:42:22.579" v="247" actId="14100"/>
          <ac:picMkLst>
            <pc:docMk/>
            <pc:sldMk cId="2163229052" sldId="269"/>
            <ac:picMk id="15" creationId="{5A96606C-F828-451E-8531-A43E066C32EE}"/>
          </ac:picMkLst>
        </pc:picChg>
      </pc:sldChg>
    </pc:docChg>
  </pc:docChgLst>
  <pc:docChgLst>
    <pc:chgData name="RABELLINO Damien" userId="S::damien.rabellino@ynov.com::62b6c487-9de4-4920-a407-2471292b5e2d" providerId="AD" clId="Web-{6F49708B-CED2-499C-A26B-F1586DF4F34C}"/>
    <pc:docChg chg="modSld">
      <pc:chgData name="RABELLINO Damien" userId="S::damien.rabellino@ynov.com::62b6c487-9de4-4920-a407-2471292b5e2d" providerId="AD" clId="Web-{6F49708B-CED2-499C-A26B-F1586DF4F34C}" dt="2020-06-26T06:41:47.354" v="53" actId="1076"/>
      <pc:docMkLst>
        <pc:docMk/>
      </pc:docMkLst>
      <pc:sldChg chg="addSp modSp">
        <pc:chgData name="RABELLINO Damien" userId="S::damien.rabellino@ynov.com::62b6c487-9de4-4920-a407-2471292b5e2d" providerId="AD" clId="Web-{6F49708B-CED2-499C-A26B-F1586DF4F34C}" dt="2020-06-26T06:41:47.354" v="53" actId="1076"/>
        <pc:sldMkLst>
          <pc:docMk/>
          <pc:sldMk cId="2654065735" sldId="262"/>
        </pc:sldMkLst>
        <pc:spChg chg="mod">
          <ac:chgData name="RABELLINO Damien" userId="S::damien.rabellino@ynov.com::62b6c487-9de4-4920-a407-2471292b5e2d" providerId="AD" clId="Web-{6F49708B-CED2-499C-A26B-F1586DF4F34C}" dt="2020-06-26T06:40:49.182" v="37" actId="1076"/>
          <ac:spMkLst>
            <pc:docMk/>
            <pc:sldMk cId="2654065735" sldId="262"/>
            <ac:spMk id="8" creationId="{8B51544F-E7C0-41EF-96D0-2CC0E4C21366}"/>
          </ac:spMkLst>
        </pc:spChg>
        <pc:spChg chg="add mod">
          <ac:chgData name="RABELLINO Damien" userId="S::damien.rabellino@ynov.com::62b6c487-9de4-4920-a407-2471292b5e2d" providerId="AD" clId="Web-{6F49708B-CED2-499C-A26B-F1586DF4F34C}" dt="2020-06-26T06:41:02.667" v="41" actId="1076"/>
          <ac:spMkLst>
            <pc:docMk/>
            <pc:sldMk cId="2654065735" sldId="262"/>
            <ac:spMk id="23" creationId="{63D9BAE7-5078-4C45-823D-0F847D9C2723}"/>
          </ac:spMkLst>
        </pc:spChg>
        <pc:spChg chg="add mod">
          <ac:chgData name="RABELLINO Damien" userId="S::damien.rabellino@ynov.com::62b6c487-9de4-4920-a407-2471292b5e2d" providerId="AD" clId="Web-{6F49708B-CED2-499C-A26B-F1586DF4F34C}" dt="2020-06-26T06:40:39.433" v="36" actId="1076"/>
          <ac:spMkLst>
            <pc:docMk/>
            <pc:sldMk cId="2654065735" sldId="262"/>
            <ac:spMk id="25" creationId="{AE8779AC-C5A4-49BD-9D13-1F97735CEF26}"/>
          </ac:spMkLst>
        </pc:spChg>
        <pc:picChg chg="add mod">
          <ac:chgData name="RABELLINO Damien" userId="S::damien.rabellino@ynov.com::62b6c487-9de4-4920-a407-2471292b5e2d" providerId="AD" clId="Web-{6F49708B-CED2-499C-A26B-F1586DF4F34C}" dt="2020-06-26T06:41:47.354" v="53" actId="1076"/>
          <ac:picMkLst>
            <pc:docMk/>
            <pc:sldMk cId="2654065735" sldId="262"/>
            <ac:picMk id="6" creationId="{AC1BA705-8ACA-4D09-A63B-FEF480FCAA01}"/>
          </ac:picMkLst>
        </pc:picChg>
        <pc:picChg chg="mod">
          <ac:chgData name="RABELLINO Damien" userId="S::damien.rabellino@ynov.com::62b6c487-9de4-4920-a407-2471292b5e2d" providerId="AD" clId="Web-{6F49708B-CED2-499C-A26B-F1586DF4F34C}" dt="2020-06-26T06:41:02.667" v="40" actId="1076"/>
          <ac:picMkLst>
            <pc:docMk/>
            <pc:sldMk cId="2654065735" sldId="262"/>
            <ac:picMk id="19" creationId="{AF3401AD-0C6D-4C89-9059-4FA238A7C9B2}"/>
          </ac:picMkLst>
        </pc:picChg>
        <pc:picChg chg="mod">
          <ac:chgData name="RABELLINO Damien" userId="S::damien.rabellino@ynov.com::62b6c487-9de4-4920-a407-2471292b5e2d" providerId="AD" clId="Web-{6F49708B-CED2-499C-A26B-F1586DF4F34C}" dt="2020-06-26T06:40:49.198" v="38" actId="1076"/>
          <ac:picMkLst>
            <pc:docMk/>
            <pc:sldMk cId="2654065735" sldId="262"/>
            <ac:picMk id="21" creationId="{6B4E2213-B4E5-499F-889C-5E9688DD3EEC}"/>
          </ac:picMkLst>
        </pc:picChg>
        <pc:picChg chg="mod">
          <ac:chgData name="RABELLINO Damien" userId="S::damien.rabellino@ynov.com::62b6c487-9de4-4920-a407-2471292b5e2d" providerId="AD" clId="Web-{6F49708B-CED2-499C-A26B-F1586DF4F34C}" dt="2020-06-26T06:40:39.433" v="35" actId="1076"/>
          <ac:picMkLst>
            <pc:docMk/>
            <pc:sldMk cId="2654065735" sldId="262"/>
            <ac:picMk id="22" creationId="{BE985467-1F40-4C5F-865B-37317ACF33FE}"/>
          </ac:picMkLst>
        </pc:picChg>
        <pc:cxnChg chg="mod">
          <ac:chgData name="RABELLINO Damien" userId="S::damien.rabellino@ynov.com::62b6c487-9de4-4920-a407-2471292b5e2d" providerId="AD" clId="Web-{6F49708B-CED2-499C-A26B-F1586DF4F34C}" dt="2020-06-26T06:41:10.401" v="43" actId="14100"/>
          <ac:cxnSpMkLst>
            <pc:docMk/>
            <pc:sldMk cId="2654065735" sldId="262"/>
            <ac:cxnSpMk id="18" creationId="{A9F6F113-56F8-4872-AF89-A73CABD1092D}"/>
          </ac:cxnSpMkLst>
        </pc:cxnChg>
        <pc:cxnChg chg="add mod">
          <ac:chgData name="RABELLINO Damien" userId="S::damien.rabellino@ynov.com::62b6c487-9de4-4920-a407-2471292b5e2d" providerId="AD" clId="Web-{6F49708B-CED2-499C-A26B-F1586DF4F34C}" dt="2020-06-26T06:41:13.323" v="44" actId="14100"/>
          <ac:cxnSpMkLst>
            <pc:docMk/>
            <pc:sldMk cId="2654065735" sldId="262"/>
            <ac:cxnSpMk id="24" creationId="{B6131B07-1594-4361-9D6F-EF7B697AA91E}"/>
          </ac:cxnSpMkLst>
        </pc:cxnChg>
        <pc:cxnChg chg="add mod">
          <ac:chgData name="RABELLINO Damien" userId="S::damien.rabellino@ynov.com::62b6c487-9de4-4920-a407-2471292b5e2d" providerId="AD" clId="Web-{6F49708B-CED2-499C-A26B-F1586DF4F34C}" dt="2020-06-26T06:41:26.026" v="47" actId="14100"/>
          <ac:cxnSpMkLst>
            <pc:docMk/>
            <pc:sldMk cId="2654065735" sldId="262"/>
            <ac:cxnSpMk id="26" creationId="{03C76F48-43E5-41B5-B372-86961EF507CB}"/>
          </ac:cxnSpMkLst>
        </pc:cxnChg>
        <pc:cxnChg chg="add mod">
          <ac:chgData name="RABELLINO Damien" userId="S::damien.rabellino@ynov.com::62b6c487-9de4-4920-a407-2471292b5e2d" providerId="AD" clId="Web-{6F49708B-CED2-499C-A26B-F1586DF4F34C}" dt="2020-06-26T06:41:36.291" v="51" actId="1076"/>
          <ac:cxnSpMkLst>
            <pc:docMk/>
            <pc:sldMk cId="2654065735" sldId="262"/>
            <ac:cxnSpMk id="27" creationId="{89512385-65A2-40E8-B70F-14EE2F42E36F}"/>
          </ac:cxnSpMkLst>
        </pc:cxnChg>
      </pc:sldChg>
    </pc:docChg>
  </pc:docChgLst>
  <pc:docChgLst>
    <pc:chgData name="ROMAN Pierre" userId="S::pierre.roman@ynov.com::f99fa7a8-d759-4a3a-bd8f-63fa9e381fb2" providerId="AD" clId="Web-{4983013A-B6C8-479F-8C1A-E976ACD510EF}"/>
    <pc:docChg chg="modSld">
      <pc:chgData name="ROMAN Pierre" userId="S::pierre.roman@ynov.com::f99fa7a8-d759-4a3a-bd8f-63fa9e381fb2" providerId="AD" clId="Web-{4983013A-B6C8-479F-8C1A-E976ACD510EF}" dt="2020-06-26T07:59:03.930" v="174" actId="20577"/>
      <pc:docMkLst>
        <pc:docMk/>
      </pc:docMkLst>
      <pc:sldChg chg="modSp">
        <pc:chgData name="ROMAN Pierre" userId="S::pierre.roman@ynov.com::f99fa7a8-d759-4a3a-bd8f-63fa9e381fb2" providerId="AD" clId="Web-{4983013A-B6C8-479F-8C1A-E976ACD510EF}" dt="2020-06-26T07:59:03.930" v="173" actId="20577"/>
        <pc:sldMkLst>
          <pc:docMk/>
          <pc:sldMk cId="2968991472" sldId="265"/>
        </pc:sldMkLst>
        <pc:spChg chg="mod">
          <ac:chgData name="ROMAN Pierre" userId="S::pierre.roman@ynov.com::f99fa7a8-d759-4a3a-bd8f-63fa9e381fb2" providerId="AD" clId="Web-{4983013A-B6C8-479F-8C1A-E976ACD510EF}" dt="2020-06-26T07:59:03.930" v="173" actId="20577"/>
          <ac:spMkLst>
            <pc:docMk/>
            <pc:sldMk cId="2968991472" sldId="265"/>
            <ac:spMk id="3" creationId="{53900205-D666-48C9-9B76-821928882414}"/>
          </ac:spMkLst>
        </pc:spChg>
      </pc:sldChg>
      <pc:sldChg chg="modSp">
        <pc:chgData name="ROMAN Pierre" userId="S::pierre.roman@ynov.com::f99fa7a8-d759-4a3a-bd8f-63fa9e381fb2" providerId="AD" clId="Web-{4983013A-B6C8-479F-8C1A-E976ACD510EF}" dt="2020-06-26T07:48:42.151" v="0" actId="1076"/>
        <pc:sldMkLst>
          <pc:docMk/>
          <pc:sldMk cId="2163229052" sldId="269"/>
        </pc:sldMkLst>
        <pc:spChg chg="mod">
          <ac:chgData name="ROMAN Pierre" userId="S::pierre.roman@ynov.com::f99fa7a8-d759-4a3a-bd8f-63fa9e381fb2" providerId="AD" clId="Web-{4983013A-B6C8-479F-8C1A-E976ACD510EF}" dt="2020-06-26T07:48:42.151" v="0" actId="1076"/>
          <ac:spMkLst>
            <pc:docMk/>
            <pc:sldMk cId="2163229052" sldId="269"/>
            <ac:spMk id="8" creationId="{3F0FE89B-16C6-4685-823A-4074CF45DE83}"/>
          </ac:spMkLst>
        </pc:spChg>
      </pc:sldChg>
    </pc:docChg>
  </pc:docChgLst>
  <pc:docChgLst>
    <pc:chgData name="MARMIER Baptiste" userId="S::baptiste.marmier@ynov.com::78c48e1b-52c1-4546-b378-acbc356d7c35" providerId="AD" clId="Web-{0B4879C9-3CC4-4258-A703-A0445445F9F5}"/>
    <pc:docChg chg="sldOrd">
      <pc:chgData name="MARMIER Baptiste" userId="S::baptiste.marmier@ynov.com::78c48e1b-52c1-4546-b378-acbc356d7c35" providerId="AD" clId="Web-{0B4879C9-3CC4-4258-A703-A0445445F9F5}" dt="2020-06-26T09:17:24.063" v="1"/>
      <pc:docMkLst>
        <pc:docMk/>
      </pc:docMkLst>
      <pc:sldChg chg="ord">
        <pc:chgData name="MARMIER Baptiste" userId="S::baptiste.marmier@ynov.com::78c48e1b-52c1-4546-b378-acbc356d7c35" providerId="AD" clId="Web-{0B4879C9-3CC4-4258-A703-A0445445F9F5}" dt="2020-06-26T09:17:24.063" v="1"/>
        <pc:sldMkLst>
          <pc:docMk/>
          <pc:sldMk cId="4173784354" sldId="259"/>
        </pc:sldMkLst>
      </pc:sldChg>
    </pc:docChg>
  </pc:docChgLst>
  <pc:docChgLst>
    <pc:chgData name="RABELLINO Damien" userId="S::damien.rabellino@ynov.com::62b6c487-9de4-4920-a407-2471292b5e2d" providerId="AD" clId="Web-{5E424926-A9F0-AF82-B190-8252FF2D76A7}"/>
    <pc:docChg chg="addSld modSld modMainMaster">
      <pc:chgData name="RABELLINO Damien" userId="S::damien.rabellino@ynov.com::62b6c487-9de4-4920-a407-2471292b5e2d" providerId="AD" clId="Web-{5E424926-A9F0-AF82-B190-8252FF2D76A7}" dt="2020-06-26T10:59:39.605" v="535"/>
      <pc:docMkLst>
        <pc:docMk/>
      </pc:docMkLst>
      <pc:sldChg chg="addSp delSp modSp">
        <pc:chgData name="RABELLINO Damien" userId="S::damien.rabellino@ynov.com::62b6c487-9de4-4920-a407-2471292b5e2d" providerId="AD" clId="Web-{5E424926-A9F0-AF82-B190-8252FF2D76A7}" dt="2020-06-26T07:43:50.135" v="55"/>
        <pc:sldMkLst>
          <pc:docMk/>
          <pc:sldMk cId="1395304450" sldId="256"/>
        </pc:sldMkLst>
        <pc:spChg chg="add del mod">
          <ac:chgData name="RABELLINO Damien" userId="S::damien.rabellino@ynov.com::62b6c487-9de4-4920-a407-2471292b5e2d" providerId="AD" clId="Web-{5E424926-A9F0-AF82-B190-8252FF2D76A7}" dt="2020-06-26T07:35:08.569" v="42"/>
          <ac:spMkLst>
            <pc:docMk/>
            <pc:sldMk cId="1395304450" sldId="256"/>
            <ac:spMk id="7" creationId="{9870E074-AB77-4D07-83D8-702CB950CC32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35:08.584" v="43"/>
          <ac:spMkLst>
            <pc:docMk/>
            <pc:sldMk cId="1395304450" sldId="256"/>
            <ac:spMk id="8" creationId="{51E97570-8FEB-450B-B17D-A0714F61764C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36:23.694" v="45"/>
          <ac:spMkLst>
            <pc:docMk/>
            <pc:sldMk cId="1395304450" sldId="256"/>
            <ac:spMk id="9" creationId="{233F2C86-A284-4280-AE7C-6EC7D63C4AA0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42:00.072" v="49"/>
          <ac:spMkLst>
            <pc:docMk/>
            <pc:sldMk cId="1395304450" sldId="256"/>
            <ac:spMk id="10" creationId="{3039476C-55CA-48EE-9A6E-44FAB79543DA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36:23.913" v="48"/>
          <ac:spMkLst>
            <pc:docMk/>
            <pc:sldMk cId="1395304450" sldId="256"/>
            <ac:spMk id="11" creationId="{441009C2-EEAD-48F4-BE2F-C58A604AA4A2}"/>
          </ac:spMkLst>
        </pc:spChg>
        <pc:spChg chg="add mod">
          <ac:chgData name="RABELLINO Damien" userId="S::damien.rabellino@ynov.com::62b6c487-9de4-4920-a407-2471292b5e2d" providerId="AD" clId="Web-{5E424926-A9F0-AF82-B190-8252FF2D76A7}" dt="2020-06-26T07:42:00.087" v="50"/>
          <ac:spMkLst>
            <pc:docMk/>
            <pc:sldMk cId="1395304450" sldId="256"/>
            <ac:spMk id="12" creationId="{B380B960-28FF-48A5-8368-047EFBCE24CE}"/>
          </ac:spMkLst>
        </pc:spChg>
        <pc:picChg chg="add mod">
          <ac:chgData name="RABELLINO Damien" userId="S::damien.rabellino@ynov.com::62b6c487-9de4-4920-a407-2471292b5e2d" providerId="AD" clId="Web-{5E424926-A9F0-AF82-B190-8252FF2D76A7}" dt="2020-06-26T07:14:48.873" v="19" actId="1076"/>
          <ac:picMkLst>
            <pc:docMk/>
            <pc:sldMk cId="1395304450" sldId="256"/>
            <ac:picMk id="4" creationId="{BE098ED2-8696-48F9-A412-74A762F6E311}"/>
          </ac:picMkLst>
        </pc:picChg>
        <pc:picChg chg="add del mod">
          <ac:chgData name="RABELLINO Damien" userId="S::damien.rabellino@ynov.com::62b6c487-9de4-4920-a407-2471292b5e2d" providerId="AD" clId="Web-{5E424926-A9F0-AF82-B190-8252FF2D76A7}" dt="2020-06-26T07:43:50.135" v="55"/>
          <ac:picMkLst>
            <pc:docMk/>
            <pc:sldMk cId="1395304450" sldId="256"/>
            <ac:picMk id="13" creationId="{C789680C-6D5B-4E88-A1FD-1E8140202832}"/>
          </ac:picMkLst>
        </pc:pic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555455190" sldId="257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555455190" sldId="257"/>
            <ac:spMk id="4" creationId="{4F135DDE-D878-4223-AF34-7F3AE1B98EC8}"/>
          </ac:spMkLst>
        </pc:spChg>
      </pc:sldChg>
      <pc:sldChg chg="addSp delSp modSp">
        <pc:chgData name="RABELLINO Damien" userId="S::damien.rabellino@ynov.com::62b6c487-9de4-4920-a407-2471292b5e2d" providerId="AD" clId="Web-{5E424926-A9F0-AF82-B190-8252FF2D76A7}" dt="2020-06-26T10:27:26.477" v="482"/>
        <pc:sldMkLst>
          <pc:docMk/>
          <pc:sldMk cId="3518130694" sldId="258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3518130694" sldId="258"/>
            <ac:spMk id="3" creationId="{5F54FCF5-01EE-49DC-B444-93F011794F5A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03:27.789" v="425" actId="1076"/>
          <ac:spMkLst>
            <pc:docMk/>
            <pc:sldMk cId="3518130694" sldId="258"/>
            <ac:spMk id="8" creationId="{12828B5A-1AB6-4361-B654-673EDD32AB09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04:30.133" v="463" actId="1076"/>
          <ac:spMkLst>
            <pc:docMk/>
            <pc:sldMk cId="3518130694" sldId="258"/>
            <ac:spMk id="11" creationId="{A0AFD132-4892-4494-AE90-5805B1D5BB21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03:57.930" v="451" actId="14100"/>
          <ac:spMkLst>
            <pc:docMk/>
            <pc:sldMk cId="3518130694" sldId="258"/>
            <ac:spMk id="12" creationId="{16A80083-4EB3-457E-9A03-48857E289484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03:05.055" v="410" actId="1076"/>
          <ac:spMkLst>
            <pc:docMk/>
            <pc:sldMk cId="3518130694" sldId="258"/>
            <ac:spMk id="13" creationId="{8FE0FB89-5B64-4F92-B7BC-8C2FCEAA5F67}"/>
          </ac:spMkLst>
        </pc:spChg>
        <pc:picChg chg="add mod">
          <ac:chgData name="RABELLINO Damien" userId="S::damien.rabellino@ynov.com::62b6c487-9de4-4920-a407-2471292b5e2d" providerId="AD" clId="Web-{5E424926-A9F0-AF82-B190-8252FF2D76A7}" dt="2020-06-26T07:44:06.010" v="58" actId="1076"/>
          <ac:picMkLst>
            <pc:docMk/>
            <pc:sldMk cId="3518130694" sldId="258"/>
            <ac:picMk id="4" creationId="{1B5F06C0-1F9A-4D34-881B-FC8F3FADCEBE}"/>
          </ac:picMkLst>
        </pc:picChg>
        <pc:picChg chg="add del mod">
          <ac:chgData name="RABELLINO Damien" userId="S::damien.rabellino@ynov.com::62b6c487-9de4-4920-a407-2471292b5e2d" providerId="AD" clId="Web-{5E424926-A9F0-AF82-B190-8252FF2D76A7}" dt="2020-06-26T10:24:57.196" v="465"/>
          <ac:picMkLst>
            <pc:docMk/>
            <pc:sldMk cId="3518130694" sldId="258"/>
            <ac:picMk id="9" creationId="{5931A029-3004-4E7F-BD3D-0948F4D8915A}"/>
          </ac:picMkLst>
        </pc:picChg>
        <pc:picChg chg="add del mod modCrop">
          <ac:chgData name="RABELLINO Damien" userId="S::damien.rabellino@ynov.com::62b6c487-9de4-4920-a407-2471292b5e2d" providerId="AD" clId="Web-{5E424926-A9F0-AF82-B190-8252FF2D76A7}" dt="2020-06-26T10:27:26.477" v="482"/>
          <ac:picMkLst>
            <pc:docMk/>
            <pc:sldMk cId="3518130694" sldId="258"/>
            <ac:picMk id="10" creationId="{858D4520-7841-4B18-B07C-B57B1C75E289}"/>
          </ac:picMkLst>
        </pc:picChg>
      </pc:sldChg>
      <pc:sldChg chg="addSp delSp modSp delAnim">
        <pc:chgData name="RABELLINO Damien" userId="S::damien.rabellino@ynov.com::62b6c487-9de4-4920-a407-2471292b5e2d" providerId="AD" clId="Web-{5E424926-A9F0-AF82-B190-8252FF2D76A7}" dt="2020-06-26T10:28:00.399" v="488" actId="1076"/>
        <pc:sldMkLst>
          <pc:docMk/>
          <pc:sldMk cId="4173784354" sldId="259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4173784354" sldId="259"/>
            <ac:spMk id="4" creationId="{6D5C0CB8-59C3-40C0-A8AB-5C128C06F6FC}"/>
          </ac:spMkLst>
        </pc:spChg>
        <pc:picChg chg="del">
          <ac:chgData name="RABELLINO Damien" userId="S::damien.rabellino@ynov.com::62b6c487-9de4-4920-a407-2471292b5e2d" providerId="AD" clId="Web-{5E424926-A9F0-AF82-B190-8252FF2D76A7}" dt="2020-06-26T10:27:31.493" v="485"/>
          <ac:picMkLst>
            <pc:docMk/>
            <pc:sldMk cId="4173784354" sldId="259"/>
            <ac:picMk id="9" creationId="{97DF8D95-2F8F-4978-8341-300E28C64024}"/>
          </ac:picMkLst>
        </pc:picChg>
        <pc:picChg chg="add mod">
          <ac:chgData name="RABELLINO Damien" userId="S::damien.rabellino@ynov.com::62b6c487-9de4-4920-a407-2471292b5e2d" providerId="AD" clId="Web-{5E424926-A9F0-AF82-B190-8252FF2D76A7}" dt="2020-06-26T10:28:00.399" v="488" actId="1076"/>
          <ac:picMkLst>
            <pc:docMk/>
            <pc:sldMk cId="4173784354" sldId="259"/>
            <ac:picMk id="16" creationId="{7E351B87-0CF0-4AB3-9178-368444FE361A}"/>
          </ac:picMkLst>
        </pc:pic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2078697484" sldId="260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2078697484" sldId="260"/>
            <ac:spMk id="3" creationId="{45940876-CB06-419F-BCEA-19A7A0260112}"/>
          </ac:spMkLst>
        </pc:sp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1163318130" sldId="261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1163318130" sldId="261"/>
            <ac:spMk id="3" creationId="{4257D25F-1B62-483D-9644-4312D503E430}"/>
          </ac:spMkLst>
        </pc:spChg>
      </pc:sldChg>
      <pc:sldChg chg="addSp delSp modSp">
        <pc:chgData name="RABELLINO Damien" userId="S::damien.rabellino@ynov.com::62b6c487-9de4-4920-a407-2471292b5e2d" providerId="AD" clId="Web-{5E424926-A9F0-AF82-B190-8252FF2D76A7}" dt="2020-06-26T10:53:53.089" v="501" actId="20577"/>
        <pc:sldMkLst>
          <pc:docMk/>
          <pc:sldMk cId="2654065735" sldId="262"/>
        </pc:sldMkLst>
        <pc:spChg chg="mod">
          <ac:chgData name="RABELLINO Damien" userId="S::damien.rabellino@ynov.com::62b6c487-9de4-4920-a407-2471292b5e2d" providerId="AD" clId="Web-{5E424926-A9F0-AF82-B190-8252FF2D76A7}" dt="2020-06-26T09:54:48.773" v="325" actId="1076"/>
          <ac:spMkLst>
            <pc:docMk/>
            <pc:sldMk cId="2654065735" sldId="262"/>
            <ac:spMk id="4" creationId="{9C5934C2-A0A1-4414-B540-BD46400CC0AA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9:54:48.789" v="326" actId="1076"/>
          <ac:spMkLst>
            <pc:docMk/>
            <pc:sldMk cId="2654065735" sldId="262"/>
            <ac:spMk id="5" creationId="{415DDA3C-7207-4FCC-B7F1-1F43BB4BB962}"/>
          </ac:spMkLst>
        </pc:spChg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2654065735" sldId="262"/>
            <ac:spMk id="6" creationId="{DEB8E8E4-3320-42B7-97C2-B3A2B7894C0B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8:53:09.391" v="261" actId="1076"/>
          <ac:spMkLst>
            <pc:docMk/>
            <pc:sldMk cId="2654065735" sldId="262"/>
            <ac:spMk id="8" creationId="{8B51544F-E7C0-41EF-96D0-2CC0E4C21366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53:53.089" v="501" actId="20577"/>
          <ac:spMkLst>
            <pc:docMk/>
            <pc:sldMk cId="2654065735" sldId="262"/>
            <ac:spMk id="15" creationId="{1C3BD300-3358-4F3E-B895-9A675B3DE2F4}"/>
          </ac:spMkLst>
        </pc:spChg>
        <pc:spChg chg="del mod">
          <ac:chgData name="RABELLINO Damien" userId="S::damien.rabellino@ynov.com::62b6c487-9de4-4920-a407-2471292b5e2d" providerId="AD" clId="Web-{5E424926-A9F0-AF82-B190-8252FF2D76A7}" dt="2020-06-26T09:54:10.273" v="318"/>
          <ac:spMkLst>
            <pc:docMk/>
            <pc:sldMk cId="2654065735" sldId="262"/>
            <ac:spMk id="17" creationId="{FAC68E85-B2E5-4E20-A8D4-E1579E64F63F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8:53:09.423" v="264" actId="1076"/>
          <ac:spMkLst>
            <pc:docMk/>
            <pc:sldMk cId="2654065735" sldId="262"/>
            <ac:spMk id="23" creationId="{63D9BAE7-5078-4C45-823D-0F847D9C2723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8:53:55.329" v="279" actId="1076"/>
          <ac:spMkLst>
            <pc:docMk/>
            <pc:sldMk cId="2654065735" sldId="262"/>
            <ac:spMk id="25" creationId="{AE8779AC-C5A4-49BD-9D13-1F97735CEF26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8:54:45.519" v="291" actId="1076"/>
          <ac:spMkLst>
            <pc:docMk/>
            <pc:sldMk cId="2654065735" sldId="262"/>
            <ac:spMk id="31" creationId="{A51F67E5-BFB8-48B8-9ED8-B0B12E3BD0C7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08:54:18.251" v="286" actId="1076"/>
          <ac:spMkLst>
            <pc:docMk/>
            <pc:sldMk cId="2654065735" sldId="262"/>
            <ac:spMk id="32" creationId="{DEAC51BD-E236-438C-9760-E8AD4407DAA2}"/>
          </ac:spMkLst>
        </pc:spChg>
        <pc:picChg chg="mod">
          <ac:chgData name="RABELLINO Damien" userId="S::damien.rabellino@ynov.com::62b6c487-9de4-4920-a407-2471292b5e2d" providerId="AD" clId="Web-{5E424926-A9F0-AF82-B190-8252FF2D76A7}" dt="2020-06-26T09:54:48.773" v="324" actId="1076"/>
          <ac:picMkLst>
            <pc:docMk/>
            <pc:sldMk cId="2654065735" sldId="262"/>
            <ac:picMk id="3" creationId="{AAA2B35C-FB90-4859-8C19-0D8306131414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9:54:19.539" v="321" actId="1076"/>
          <ac:picMkLst>
            <pc:docMk/>
            <pc:sldMk cId="2654065735" sldId="262"/>
            <ac:picMk id="9" creationId="{0C080986-C6AF-4BB1-BF45-BCB8566AF113}"/>
          </ac:picMkLst>
        </pc:picChg>
        <pc:picChg chg="add mod">
          <ac:chgData name="RABELLINO Damien" userId="S::damien.rabellino@ynov.com::62b6c487-9de4-4920-a407-2471292b5e2d" providerId="AD" clId="Web-{5E424926-A9F0-AF82-B190-8252FF2D76A7}" dt="2020-06-26T10:50:45.939" v="491" actId="1076"/>
          <ac:picMkLst>
            <pc:docMk/>
            <pc:sldMk cId="2654065735" sldId="262"/>
            <ac:picMk id="10" creationId="{A63CC14B-9F37-4C4C-A3CA-1EF3A5AE376E}"/>
          </ac:picMkLst>
        </pc:picChg>
        <pc:picChg chg="add mod">
          <ac:chgData name="RABELLINO Damien" userId="S::damien.rabellino@ynov.com::62b6c487-9de4-4920-a407-2471292b5e2d" providerId="AD" clId="Web-{5E424926-A9F0-AF82-B190-8252FF2D76A7}" dt="2020-06-26T10:52:49.574" v="495" actId="1076"/>
          <ac:picMkLst>
            <pc:docMk/>
            <pc:sldMk cId="2654065735" sldId="262"/>
            <ac:picMk id="14" creationId="{B7F44964-074B-450A-8C16-6BE0C758D4CA}"/>
          </ac:picMkLst>
        </pc:picChg>
        <pc:picChg chg="del">
          <ac:chgData name="RABELLINO Damien" userId="S::damien.rabellino@ynov.com::62b6c487-9de4-4920-a407-2471292b5e2d" providerId="AD" clId="Web-{5E424926-A9F0-AF82-B190-8252FF2D76A7}" dt="2020-06-26T09:54:10.273" v="319"/>
          <ac:picMkLst>
            <pc:docMk/>
            <pc:sldMk cId="2654065735" sldId="262"/>
            <ac:picMk id="16" creationId="{E80BA4AA-11CE-4436-AEB2-5AE015351E4F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8:53:09.391" v="262" actId="1076"/>
          <ac:picMkLst>
            <pc:docMk/>
            <pc:sldMk cId="2654065735" sldId="262"/>
            <ac:picMk id="19" creationId="{AF3401AD-0C6D-4C89-9059-4FA238A7C9B2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8:53:09.407" v="263" actId="1076"/>
          <ac:picMkLst>
            <pc:docMk/>
            <pc:sldMk cId="2654065735" sldId="262"/>
            <ac:picMk id="21" creationId="{6B4E2213-B4E5-499F-889C-5E9688DD3EEC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8:53:55.314" v="278" actId="1076"/>
          <ac:picMkLst>
            <pc:docMk/>
            <pc:sldMk cId="2654065735" sldId="262"/>
            <ac:picMk id="22" creationId="{BE985467-1F40-4C5F-865B-37317ACF33FE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8:54:45.502" v="290" actId="1076"/>
          <ac:picMkLst>
            <pc:docMk/>
            <pc:sldMk cId="2654065735" sldId="262"/>
            <ac:picMk id="29" creationId="{CC17E4CE-1DD8-42F2-A50D-E1057CDB2B5C}"/>
          </ac:picMkLst>
        </pc:picChg>
        <pc:picChg chg="mod">
          <ac:chgData name="RABELLINO Damien" userId="S::damien.rabellino@ynov.com::62b6c487-9de4-4920-a407-2471292b5e2d" providerId="AD" clId="Web-{5E424926-A9F0-AF82-B190-8252FF2D76A7}" dt="2020-06-26T08:54:18.236" v="285" actId="1076"/>
          <ac:picMkLst>
            <pc:docMk/>
            <pc:sldMk cId="2654065735" sldId="262"/>
            <ac:picMk id="30" creationId="{6FDCE762-C162-4838-9AF1-0A7A42786F99}"/>
          </ac:picMkLst>
        </pc:picChg>
        <pc:cxnChg chg="add mod">
          <ac:chgData name="RABELLINO Damien" userId="S::damien.rabellino@ynov.com::62b6c487-9de4-4920-a407-2471292b5e2d" providerId="AD" clId="Web-{5E424926-A9F0-AF82-B190-8252FF2D76A7}" dt="2020-06-26T08:55:17.205" v="300" actId="14100"/>
          <ac:cxnSpMkLst>
            <pc:docMk/>
            <pc:sldMk cId="2654065735" sldId="262"/>
            <ac:cxnSpMk id="7" creationId="{76759BEF-3DBC-406D-AFB9-023FD34AE304}"/>
          </ac:cxnSpMkLst>
        </pc:cxnChg>
        <pc:cxnChg chg="add del mod">
          <ac:chgData name="RABELLINO Damien" userId="S::damien.rabellino@ynov.com::62b6c487-9de4-4920-a407-2471292b5e2d" providerId="AD" clId="Web-{5E424926-A9F0-AF82-B190-8252FF2D76A7}" dt="2020-06-26T08:57:05.550" v="310"/>
          <ac:cxnSpMkLst>
            <pc:docMk/>
            <pc:sldMk cId="2654065735" sldId="262"/>
            <ac:cxnSpMk id="10" creationId="{8FC724D2-7260-4BF6-92D8-86AF76977FB9}"/>
          </ac:cxnSpMkLst>
        </pc:cxnChg>
        <pc:cxnChg chg="del">
          <ac:chgData name="RABELLINO Damien" userId="S::damien.rabellino@ynov.com::62b6c487-9de4-4920-a407-2471292b5e2d" providerId="AD" clId="Web-{5E424926-A9F0-AF82-B190-8252FF2D76A7}" dt="2020-06-26T09:54:10.258" v="317"/>
          <ac:cxnSpMkLst>
            <pc:docMk/>
            <pc:sldMk cId="2654065735" sldId="262"/>
            <ac:cxnSpMk id="11" creationId="{22977F00-686F-41E3-A5B1-5BF52FBAB4CF}"/>
          </ac:cxnSpMkLst>
        </pc:cxnChg>
        <pc:cxnChg chg="mod">
          <ac:chgData name="RABELLINO Damien" userId="S::damien.rabellino@ynov.com::62b6c487-9de4-4920-a407-2471292b5e2d" providerId="AD" clId="Web-{5E424926-A9F0-AF82-B190-8252FF2D76A7}" dt="2020-06-26T08:53:33.095" v="273" actId="14100"/>
          <ac:cxnSpMkLst>
            <pc:docMk/>
            <pc:sldMk cId="2654065735" sldId="262"/>
            <ac:cxnSpMk id="12" creationId="{CB736110-8CAE-4D6B-A3D1-87EF6300B5CE}"/>
          </ac:cxnSpMkLst>
        </pc:cxnChg>
        <pc:cxnChg chg="add mod">
          <ac:chgData name="RABELLINO Damien" userId="S::damien.rabellino@ynov.com::62b6c487-9de4-4920-a407-2471292b5e2d" providerId="AD" clId="Web-{5E424926-A9F0-AF82-B190-8252FF2D76A7}" dt="2020-06-26T08:57:32.472" v="316" actId="14100"/>
          <ac:cxnSpMkLst>
            <pc:docMk/>
            <pc:sldMk cId="2654065735" sldId="262"/>
            <ac:cxnSpMk id="13" creationId="{DBB6278C-36E2-40A0-A3D9-A1D20C2D211A}"/>
          </ac:cxnSpMkLst>
        </pc:cxnChg>
        <pc:cxnChg chg="del mod">
          <ac:chgData name="RABELLINO Damien" userId="S::damien.rabellino@ynov.com::62b6c487-9de4-4920-a407-2471292b5e2d" providerId="AD" clId="Web-{5E424926-A9F0-AF82-B190-8252FF2D76A7}" dt="2020-06-26T08:54:59.517" v="293"/>
          <ac:cxnSpMkLst>
            <pc:docMk/>
            <pc:sldMk cId="2654065735" sldId="262"/>
            <ac:cxnSpMk id="18" creationId="{A9F6F113-56F8-4872-AF89-A73CABD1092D}"/>
          </ac:cxnSpMkLst>
        </pc:cxnChg>
        <pc:cxnChg chg="mod">
          <ac:chgData name="RABELLINO Damien" userId="S::damien.rabellino@ynov.com::62b6c487-9de4-4920-a407-2471292b5e2d" providerId="AD" clId="Web-{5E424926-A9F0-AF82-B190-8252FF2D76A7}" dt="2020-06-26T09:54:26.789" v="323" actId="1076"/>
          <ac:cxnSpMkLst>
            <pc:docMk/>
            <pc:sldMk cId="2654065735" sldId="262"/>
            <ac:cxnSpMk id="20" creationId="{73CB9E3C-DA78-4CDC-843A-D5861B3593AE}"/>
          </ac:cxnSpMkLst>
        </pc:cxnChg>
        <pc:cxnChg chg="del mod">
          <ac:chgData name="RABELLINO Damien" userId="S::damien.rabellino@ynov.com::62b6c487-9de4-4920-a407-2471292b5e2d" providerId="AD" clId="Web-{5E424926-A9F0-AF82-B190-8252FF2D76A7}" dt="2020-06-26T08:55:00.470" v="294"/>
          <ac:cxnSpMkLst>
            <pc:docMk/>
            <pc:sldMk cId="2654065735" sldId="262"/>
            <ac:cxnSpMk id="24" creationId="{B6131B07-1594-4361-9D6F-EF7B697AA91E}"/>
          </ac:cxnSpMkLst>
        </pc:cxnChg>
        <pc:cxnChg chg="mod">
          <ac:chgData name="RABELLINO Damien" userId="S::damien.rabellino@ynov.com::62b6c487-9de4-4920-a407-2471292b5e2d" providerId="AD" clId="Web-{5E424926-A9F0-AF82-B190-8252FF2D76A7}" dt="2020-06-26T08:53:09.438" v="266" actId="1076"/>
          <ac:cxnSpMkLst>
            <pc:docMk/>
            <pc:sldMk cId="2654065735" sldId="262"/>
            <ac:cxnSpMk id="26" creationId="{03C76F48-43E5-41B5-B372-86961EF507CB}"/>
          </ac:cxnSpMkLst>
        </pc:cxnChg>
        <pc:cxnChg chg="mod">
          <ac:chgData name="RABELLINO Damien" userId="S::damien.rabellino@ynov.com::62b6c487-9de4-4920-a407-2471292b5e2d" providerId="AD" clId="Web-{5E424926-A9F0-AF82-B190-8252FF2D76A7}" dt="2020-06-26T08:53:09.438" v="267" actId="1076"/>
          <ac:cxnSpMkLst>
            <pc:docMk/>
            <pc:sldMk cId="2654065735" sldId="262"/>
            <ac:cxnSpMk id="27" creationId="{89512385-65A2-40E8-B70F-14EE2F42E36F}"/>
          </ac:cxnSpMkLst>
        </pc:cxnChg>
        <pc:cxnChg chg="add mod">
          <ac:chgData name="RABELLINO Damien" userId="S::damien.rabellino@ynov.com::62b6c487-9de4-4920-a407-2471292b5e2d" providerId="AD" clId="Web-{5E424926-A9F0-AF82-B190-8252FF2D76A7}" dt="2020-06-26T08:54:26.408" v="289" actId="14100"/>
          <ac:cxnSpMkLst>
            <pc:docMk/>
            <pc:sldMk cId="2654065735" sldId="262"/>
            <ac:cxnSpMk id="28" creationId="{660A441F-DB0E-456F-9081-AC714C1120E9}"/>
          </ac:cxnSpMkLst>
        </pc:cxnChg>
        <pc:cxnChg chg="add mod">
          <ac:chgData name="RABELLINO Damien" userId="S::damien.rabellino@ynov.com::62b6c487-9de4-4920-a407-2471292b5e2d" providerId="AD" clId="Web-{5E424926-A9F0-AF82-B190-8252FF2D76A7}" dt="2020-06-26T08:55:30.268" v="303" actId="14100"/>
          <ac:cxnSpMkLst>
            <pc:docMk/>
            <pc:sldMk cId="2654065735" sldId="262"/>
            <ac:cxnSpMk id="33" creationId="{E7B2AD5F-585B-4ED6-83B9-9B55F000886C}"/>
          </ac:cxnSpMkLst>
        </pc:cxn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2221289080" sldId="263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2221289080" sldId="263"/>
            <ac:spMk id="4" creationId="{221E153B-E8DA-48DD-AA29-312C98F41FE2}"/>
          </ac:spMkLst>
        </pc:spChg>
      </pc:sldChg>
      <pc:sldChg chg="addSp modSp modNotes">
        <pc:chgData name="RABELLINO Damien" userId="S::damien.rabellino@ynov.com::62b6c487-9de4-4920-a407-2471292b5e2d" providerId="AD" clId="Web-{5E424926-A9F0-AF82-B190-8252FF2D76A7}" dt="2020-06-26T10:59:39.605" v="535"/>
        <pc:sldMkLst>
          <pc:docMk/>
          <pc:sldMk cId="1469138183" sldId="264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1469138183" sldId="264"/>
            <ac:spMk id="3" creationId="{EAFA0CD1-5D0C-4C7A-A614-C36CCAEC237C}"/>
          </ac:spMkLst>
        </pc:spChg>
        <pc:spChg chg="mod">
          <ac:chgData name="RABELLINO Damien" userId="S::damien.rabellino@ynov.com::62b6c487-9de4-4920-a407-2471292b5e2d" providerId="AD" clId="Web-{5E424926-A9F0-AF82-B190-8252FF2D76A7}" dt="2020-06-26T10:54:15.105" v="528" actId="20577"/>
          <ac:spMkLst>
            <pc:docMk/>
            <pc:sldMk cId="1469138183" sldId="264"/>
            <ac:spMk id="7" creationId="{8EB50EA6-340F-4603-B554-9CBD2121CCAA}"/>
          </ac:spMkLst>
        </pc:sp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2968991472" sldId="265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2968991472" sldId="265"/>
            <ac:spMk id="4" creationId="{EDCEC4B5-D862-409E-8105-BF812220605B}"/>
          </ac:spMkLst>
        </pc:spChg>
      </pc:sldChg>
      <pc:sldChg chg="addSp modSp">
        <pc:chgData name="RABELLINO Damien" userId="S::damien.rabellino@ynov.com::62b6c487-9de4-4920-a407-2471292b5e2d" providerId="AD" clId="Web-{5E424926-A9F0-AF82-B190-8252FF2D76A7}" dt="2020-06-26T09:59:32.945" v="355" actId="1076"/>
        <pc:sldMkLst>
          <pc:docMk/>
          <pc:sldMk cId="1690265989" sldId="266"/>
        </pc:sldMkLst>
        <pc:spChg chg="mod">
          <ac:chgData name="RABELLINO Damien" userId="S::damien.rabellino@ynov.com::62b6c487-9de4-4920-a407-2471292b5e2d" providerId="AD" clId="Web-{5E424926-A9F0-AF82-B190-8252FF2D76A7}" dt="2020-06-26T09:59:32.945" v="355" actId="1076"/>
          <ac:spMkLst>
            <pc:docMk/>
            <pc:sldMk cId="1690265989" sldId="266"/>
            <ac:spMk id="2" creationId="{2CCFC755-6EFF-4076-931E-20A27C6D6751}"/>
          </ac:spMkLst>
        </pc:spChg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1690265989" sldId="266"/>
            <ac:spMk id="4" creationId="{111BF8A4-CD74-40A7-B2FF-5F58352C32F5}"/>
          </ac:spMkLst>
        </pc:spChg>
      </pc:sldChg>
      <pc:sldChg chg="addSp modSp">
        <pc:chgData name="RABELLINO Damien" userId="S::damien.rabellino@ynov.com::62b6c487-9de4-4920-a407-2471292b5e2d" providerId="AD" clId="Web-{5E424926-A9F0-AF82-B190-8252FF2D76A7}" dt="2020-06-26T10:00:05.086" v="357" actId="1076"/>
        <pc:sldMkLst>
          <pc:docMk/>
          <pc:sldMk cId="3612923808" sldId="267"/>
        </pc:sldMkLst>
        <pc:spChg chg="mod">
          <ac:chgData name="RABELLINO Damien" userId="S::damien.rabellino@ynov.com::62b6c487-9de4-4920-a407-2471292b5e2d" providerId="AD" clId="Web-{5E424926-A9F0-AF82-B190-8252FF2D76A7}" dt="2020-06-26T07:46:10.917" v="201" actId="20577"/>
          <ac:spMkLst>
            <pc:docMk/>
            <pc:sldMk cId="3612923808" sldId="267"/>
            <ac:spMk id="3" creationId="{40ECC321-9B57-40C1-9E60-64F624E666CB}"/>
          </ac:spMkLst>
        </pc:spChg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3612923808" sldId="267"/>
            <ac:spMk id="4" creationId="{B0A741B9-0D9F-43CE-A0B2-1DD41AFC7FA2}"/>
          </ac:spMkLst>
        </pc:spChg>
        <pc:picChg chg="add mod">
          <ac:chgData name="RABELLINO Damien" userId="S::damien.rabellino@ynov.com::62b6c487-9de4-4920-a407-2471292b5e2d" providerId="AD" clId="Web-{5E424926-A9F0-AF82-B190-8252FF2D76A7}" dt="2020-06-26T10:00:05.086" v="357" actId="1076"/>
          <ac:picMkLst>
            <pc:docMk/>
            <pc:sldMk cId="3612923808" sldId="267"/>
            <ac:picMk id="5" creationId="{C627D977-9888-4F42-B0B5-56393B4D3D12}"/>
          </ac:picMkLst>
        </pc:picChg>
      </pc:sldChg>
      <pc:sldChg chg="addSp delSp modSp new">
        <pc:chgData name="RABELLINO Damien" userId="S::damien.rabellino@ynov.com::62b6c487-9de4-4920-a407-2471292b5e2d" providerId="AD" clId="Web-{5E424926-A9F0-AF82-B190-8252FF2D76A7}" dt="2020-06-26T09:58:55.992" v="351" actId="20577"/>
        <pc:sldMkLst>
          <pc:docMk/>
          <pc:sldMk cId="4111614792" sldId="268"/>
        </pc:sldMkLst>
        <pc:spChg chg="mod">
          <ac:chgData name="RABELLINO Damien" userId="S::damien.rabellino@ynov.com::62b6c487-9de4-4920-a407-2471292b5e2d" providerId="AD" clId="Web-{5E424926-A9F0-AF82-B190-8252FF2D76A7}" dt="2020-06-26T09:58:55.992" v="351" actId="20577"/>
          <ac:spMkLst>
            <pc:docMk/>
            <pc:sldMk cId="4111614792" sldId="268"/>
            <ac:spMk id="2" creationId="{A2E7D86F-4203-4810-B211-CB71A4C55A4F}"/>
          </ac:spMkLst>
        </pc:spChg>
        <pc:spChg chg="del">
          <ac:chgData name="RABELLINO Damien" userId="S::damien.rabellino@ynov.com::62b6c487-9de4-4920-a407-2471292b5e2d" providerId="AD" clId="Web-{5E424926-A9F0-AF82-B190-8252FF2D76A7}" dt="2020-06-26T07:14:13.373" v="15"/>
          <ac:spMkLst>
            <pc:docMk/>
            <pc:sldMk cId="4111614792" sldId="268"/>
            <ac:spMk id="3" creationId="{3C553C29-C69B-4321-AABF-B4FBF7C08FDE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8:44:21.262" v="231"/>
          <ac:spMkLst>
            <pc:docMk/>
            <pc:sldMk cId="4111614792" sldId="268"/>
            <ac:spMk id="4" creationId="{C1000E57-835B-410E-BCC4-8C5068ADAD3D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24:18.596" v="21"/>
          <ac:spMkLst>
            <pc:docMk/>
            <pc:sldMk cId="4111614792" sldId="268"/>
            <ac:spMk id="6" creationId="{687A798B-2EEE-4102-89DD-D2455F9937BF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8:44:49.825" v="233"/>
          <ac:spMkLst>
            <pc:docMk/>
            <pc:sldMk cId="4111614792" sldId="268"/>
            <ac:spMk id="7" creationId="{C1DD3D84-16DD-419D-B462-76D367F6EA82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25:38.300" v="24"/>
          <ac:spMkLst>
            <pc:docMk/>
            <pc:sldMk cId="4111614792" sldId="268"/>
            <ac:spMk id="9" creationId="{C3EE2A78-6E2F-4137-AC6B-707CBAA577A6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8:45:17.278" v="237"/>
          <ac:spMkLst>
            <pc:docMk/>
            <pc:sldMk cId="4111614792" sldId="268"/>
            <ac:spMk id="10" creationId="{7D98D3F3-EB8B-4520-B79A-C1CB4F7A6072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28:14.925" v="26"/>
          <ac:spMkLst>
            <pc:docMk/>
            <pc:sldMk cId="4111614792" sldId="268"/>
            <ac:spMk id="12" creationId="{41C3D8AE-4524-4C3F-9587-4EC1FC88DA6A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28:15.379" v="30"/>
          <ac:spMkLst>
            <pc:docMk/>
            <pc:sldMk cId="4111614792" sldId="268"/>
            <ac:spMk id="15" creationId="{A47F50C5-B1C5-4E4C-89EC-1049D79280EB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33:26.193" v="32"/>
          <ac:spMkLst>
            <pc:docMk/>
            <pc:sldMk cId="4111614792" sldId="268"/>
            <ac:spMk id="17" creationId="{E4E36A49-2578-4EC8-8E67-25ABCD372CE6}"/>
          </ac:spMkLst>
        </pc:spChg>
        <pc:spChg chg="add del mod">
          <ac:chgData name="RABELLINO Damien" userId="S::damien.rabellino@ynov.com::62b6c487-9de4-4920-a407-2471292b5e2d" providerId="AD" clId="Web-{5E424926-A9F0-AF82-B190-8252FF2D76A7}" dt="2020-06-26T07:33:26.444" v="35"/>
          <ac:spMkLst>
            <pc:docMk/>
            <pc:sldMk cId="4111614792" sldId="268"/>
            <ac:spMk id="20" creationId="{14D5A5C4-31F1-4771-B5DA-D6C646B78182}"/>
          </ac:spMkLst>
        </pc:spChg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4111614792" sldId="268"/>
            <ac:spMk id="23" creationId="{8F387738-874E-431F-AC43-D563731C5064}"/>
          </ac:spMkLst>
        </pc:spChg>
        <pc:picChg chg="add del mod ord">
          <ac:chgData name="RABELLINO Damien" userId="S::damien.rabellino@ynov.com::62b6c487-9de4-4920-a407-2471292b5e2d" providerId="AD" clId="Web-{5E424926-A9F0-AF82-B190-8252FF2D76A7}" dt="2020-06-26T07:21:41.001" v="20"/>
          <ac:picMkLst>
            <pc:docMk/>
            <pc:sldMk cId="4111614792" sldId="268"/>
            <ac:picMk id="4" creationId="{1752D5E3-0579-4DF8-95B4-B6D9C84650F0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8:44:37.606" v="232"/>
          <ac:picMkLst>
            <pc:docMk/>
            <pc:sldMk cId="4111614792" sldId="268"/>
            <ac:picMk id="5" creationId="{CC1F2491-7D0D-4963-8A05-AACFC73BFC0E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7:24:52.393" v="23"/>
          <ac:picMkLst>
            <pc:docMk/>
            <pc:sldMk cId="4111614792" sldId="268"/>
            <ac:picMk id="7" creationId="{84E769BB-64B0-492A-B256-2C7E46C13FDC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8:45:08.013" v="236"/>
          <ac:picMkLst>
            <pc:docMk/>
            <pc:sldMk cId="4111614792" sldId="268"/>
            <ac:picMk id="8" creationId="{4EC7FBBD-92A6-4964-B78C-176BB2AEB8B5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7:25:59.471" v="25"/>
          <ac:picMkLst>
            <pc:docMk/>
            <pc:sldMk cId="4111614792" sldId="268"/>
            <ac:picMk id="10" creationId="{FDAC0541-BE2B-48E9-98F6-47EA7FB822F0}"/>
          </ac:picMkLst>
        </pc:picChg>
        <pc:picChg chg="add mod ord">
          <ac:chgData name="RABELLINO Damien" userId="S::damien.rabellino@ynov.com::62b6c487-9de4-4920-a407-2471292b5e2d" providerId="AD" clId="Web-{5E424926-A9F0-AF82-B190-8252FF2D76A7}" dt="2020-06-26T08:46:23.685" v="242" actId="1076"/>
          <ac:picMkLst>
            <pc:docMk/>
            <pc:sldMk cId="4111614792" sldId="268"/>
            <ac:picMk id="11" creationId="{9C9E5827-DB78-4A18-AFFE-7FCBCAFFF662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7:33:26.115" v="31"/>
          <ac:picMkLst>
            <pc:docMk/>
            <pc:sldMk cId="4111614792" sldId="268"/>
            <ac:picMk id="13" creationId="{D0A9D0D5-34F4-4593-A304-6F0356FBE693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7:33:26.334" v="34"/>
          <ac:picMkLst>
            <pc:docMk/>
            <pc:sldMk cId="4111614792" sldId="268"/>
            <ac:picMk id="18" creationId="{CF7D6548-4ADE-4AC0-A87D-101A7850AE2A}"/>
          </ac:picMkLst>
        </pc:picChg>
        <pc:picChg chg="add del mod ord">
          <ac:chgData name="RABELLINO Damien" userId="S::damien.rabellino@ynov.com::62b6c487-9de4-4920-a407-2471292b5e2d" providerId="AD" clId="Web-{5E424926-A9F0-AF82-B190-8252FF2D76A7}" dt="2020-06-26T08:44:10.778" v="230"/>
          <ac:picMkLst>
            <pc:docMk/>
            <pc:sldMk cId="4111614792" sldId="268"/>
            <ac:picMk id="21" creationId="{1546BD4A-D29E-49E2-91D7-FA5F546A193B}"/>
          </ac:picMkLst>
        </pc:picChg>
        <pc:picChg chg="add del mod">
          <ac:chgData name="RABELLINO Damien" userId="S::damien.rabellino@ynov.com::62b6c487-9de4-4920-a407-2471292b5e2d" providerId="AD" clId="Web-{5E424926-A9F0-AF82-B190-8252FF2D76A7}" dt="2020-06-26T07:33:26.615" v="40"/>
          <ac:picMkLst>
            <pc:docMk/>
            <pc:sldMk cId="4111614792" sldId="268"/>
            <ac:picMk id="22" creationId="{CC6E54E1-5676-40E1-8102-DDFE21310376}"/>
          </ac:picMkLst>
        </pc:picChg>
      </pc:sldChg>
      <pc:sldChg chg="addSp modSp">
        <pc:chgData name="RABELLINO Damien" userId="S::damien.rabellino@ynov.com::62b6c487-9de4-4920-a407-2471292b5e2d" providerId="AD" clId="Web-{5E424926-A9F0-AF82-B190-8252FF2D76A7}" dt="2020-06-26T07:42:01.556" v="51"/>
        <pc:sldMkLst>
          <pc:docMk/>
          <pc:sldMk cId="2163229052" sldId="269"/>
        </pc:sldMkLst>
        <pc:spChg chg="add mod">
          <ac:chgData name="RABELLINO Damien" userId="S::damien.rabellino@ynov.com::62b6c487-9de4-4920-a407-2471292b5e2d" providerId="AD" clId="Web-{5E424926-A9F0-AF82-B190-8252FF2D76A7}" dt="2020-06-26T07:42:01.556" v="51"/>
          <ac:spMkLst>
            <pc:docMk/>
            <pc:sldMk cId="2163229052" sldId="269"/>
            <ac:spMk id="16" creationId="{2D277569-CBD2-485D-BBFD-11876DE0B8D5}"/>
          </ac:spMkLst>
        </pc:spChg>
      </pc:sldChg>
      <pc:sldMasterChg chg="mod modSldLayout">
        <pc:chgData name="RABELLINO Damien" userId="S::damien.rabellino@ynov.com::62b6c487-9de4-4920-a407-2471292b5e2d" providerId="AD" clId="Web-{5E424926-A9F0-AF82-B190-8252FF2D76A7}" dt="2020-06-26T07:42:01.556" v="51"/>
        <pc:sldMasterMkLst>
          <pc:docMk/>
          <pc:sldMasterMk cId="3338756927" sldId="2147483678"/>
        </pc:sldMasterMkLst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3516338293" sldId="2147483679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3458224018" sldId="2147483680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2323870303" sldId="2147483681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229587355" sldId="2147483682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3862240842" sldId="2147483683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055227138" sldId="2147483684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276040662" sldId="2147483685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702211503" sldId="2147483686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3603457820" sldId="2147483687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2365158697" sldId="2147483688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283561549" sldId="2147483689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829394178" sldId="2147483690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221015391" sldId="2147483691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1336027635" sldId="2147483692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3648836790" sldId="2147483693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530108976" sldId="2147483694"/>
          </pc:sldLayoutMkLst>
        </pc:sldLayoutChg>
        <pc:sldLayoutChg chg="mod">
          <pc:chgData name="RABELLINO Damien" userId="S::damien.rabellino@ynov.com::62b6c487-9de4-4920-a407-2471292b5e2d" providerId="AD" clId="Web-{5E424926-A9F0-AF82-B190-8252FF2D76A7}" dt="2020-06-26T07:42:01.556" v="51"/>
          <pc:sldLayoutMkLst>
            <pc:docMk/>
            <pc:sldMasterMk cId="3338756927" sldId="2147483678"/>
            <pc:sldLayoutMk cId="2217326427" sldId="2147483695"/>
          </pc:sldLayoutMkLst>
        </pc:sldLayoutChg>
      </pc:sldMasterChg>
    </pc:docChg>
  </pc:docChgLst>
  <pc:docChgLst>
    <pc:chgData name="RABELLINO Damien" userId="S::damien.rabellino@ynov.com::62b6c487-9de4-4920-a407-2471292b5e2d" providerId="AD" clId="Web-{D347225A-BB24-4DCD-9DD2-761C8E305226}"/>
    <pc:docChg chg="modSld">
      <pc:chgData name="RABELLINO Damien" userId="S::damien.rabellino@ynov.com::62b6c487-9de4-4920-a407-2471292b5e2d" providerId="AD" clId="Web-{D347225A-BB24-4DCD-9DD2-761C8E305226}" dt="2020-06-26T06:35:58.218" v="43" actId="1076"/>
      <pc:docMkLst>
        <pc:docMk/>
      </pc:docMkLst>
      <pc:sldChg chg="addSp delSp modSp">
        <pc:chgData name="RABELLINO Damien" userId="S::damien.rabellino@ynov.com::62b6c487-9de4-4920-a407-2471292b5e2d" providerId="AD" clId="Web-{D347225A-BB24-4DCD-9DD2-761C8E305226}" dt="2020-06-26T06:35:58.218" v="43" actId="1076"/>
        <pc:sldMkLst>
          <pc:docMk/>
          <pc:sldMk cId="2654065735" sldId="262"/>
        </pc:sldMkLst>
        <pc:spChg chg="add mod">
          <ac:chgData name="RABELLINO Damien" userId="S::damien.rabellino@ynov.com::62b6c487-9de4-4920-a407-2471292b5e2d" providerId="AD" clId="Web-{D347225A-BB24-4DCD-9DD2-761C8E305226}" dt="2020-06-26T06:33:48.532" v="6" actId="1076"/>
          <ac:spMkLst>
            <pc:docMk/>
            <pc:sldMk cId="2654065735" sldId="262"/>
            <ac:spMk id="4" creationId="{9C5934C2-A0A1-4414-B540-BD46400CC0AA}"/>
          </ac:spMkLst>
        </pc:spChg>
        <pc:spChg chg="add mod">
          <ac:chgData name="RABELLINO Damien" userId="S::damien.rabellino@ynov.com::62b6c487-9de4-4920-a407-2471292b5e2d" providerId="AD" clId="Web-{D347225A-BB24-4DCD-9DD2-761C8E305226}" dt="2020-06-26T06:34:06.016" v="11" actId="1076"/>
          <ac:spMkLst>
            <pc:docMk/>
            <pc:sldMk cId="2654065735" sldId="262"/>
            <ac:spMk id="5" creationId="{415DDA3C-7207-4FCC-B7F1-1F43BB4BB962}"/>
          </ac:spMkLst>
        </pc:spChg>
        <pc:spChg chg="add mod">
          <ac:chgData name="RABELLINO Damien" userId="S::damien.rabellino@ynov.com::62b6c487-9de4-4920-a407-2471292b5e2d" providerId="AD" clId="Web-{D347225A-BB24-4DCD-9DD2-761C8E305226}" dt="2020-06-26T06:35:27.484" v="32" actId="1076"/>
          <ac:spMkLst>
            <pc:docMk/>
            <pc:sldMk cId="2654065735" sldId="262"/>
            <ac:spMk id="8" creationId="{8B51544F-E7C0-41EF-96D0-2CC0E4C21366}"/>
          </ac:spMkLst>
        </pc:spChg>
        <pc:picChg chg="add mod">
          <ac:chgData name="RABELLINO Damien" userId="S::damien.rabellino@ynov.com::62b6c487-9de4-4920-a407-2471292b5e2d" providerId="AD" clId="Web-{D347225A-BB24-4DCD-9DD2-761C8E305226}" dt="2020-06-26T06:33:40.267" v="3" actId="1076"/>
          <ac:picMkLst>
            <pc:docMk/>
            <pc:sldMk cId="2654065735" sldId="262"/>
            <ac:picMk id="3" creationId="{AAA2B35C-FB90-4859-8C19-0D8306131414}"/>
          </ac:picMkLst>
        </pc:picChg>
        <pc:picChg chg="add del mod">
          <ac:chgData name="RABELLINO Damien" userId="S::damien.rabellino@ynov.com::62b6c487-9de4-4920-a407-2471292b5e2d" providerId="AD" clId="Web-{D347225A-BB24-4DCD-9DD2-761C8E305226}" dt="2020-06-26T06:35:42.422" v="37"/>
          <ac:picMkLst>
            <pc:docMk/>
            <pc:sldMk cId="2654065735" sldId="262"/>
            <ac:picMk id="6" creationId="{33B63591-A119-41B3-9568-3CD75BA57E8B}"/>
          </ac:picMkLst>
        </pc:picChg>
        <pc:picChg chg="add del mod">
          <ac:chgData name="RABELLINO Damien" userId="S::damien.rabellino@ynov.com::62b6c487-9de4-4920-a407-2471292b5e2d" providerId="AD" clId="Web-{D347225A-BB24-4DCD-9DD2-761C8E305226}" dt="2020-06-26T06:35:46.890" v="40"/>
          <ac:picMkLst>
            <pc:docMk/>
            <pc:sldMk cId="2654065735" sldId="262"/>
            <ac:picMk id="7" creationId="{E1C9EFF1-BD89-4C09-86A1-782A99EB9D6F}"/>
          </ac:picMkLst>
        </pc:picChg>
        <pc:picChg chg="add mod">
          <ac:chgData name="RABELLINO Damien" userId="S::damien.rabellino@ynov.com::62b6c487-9de4-4920-a407-2471292b5e2d" providerId="AD" clId="Web-{D347225A-BB24-4DCD-9DD2-761C8E305226}" dt="2020-06-26T06:35:58.218" v="43" actId="1076"/>
          <ac:picMkLst>
            <pc:docMk/>
            <pc:sldMk cId="2654065735" sldId="262"/>
            <ac:picMk id="19" creationId="{AF3401AD-0C6D-4C89-9059-4FA238A7C9B2}"/>
          </ac:picMkLst>
        </pc:picChg>
        <pc:picChg chg="add mod">
          <ac:chgData name="RABELLINO Damien" userId="S::damien.rabellino@ynov.com::62b6c487-9de4-4920-a407-2471292b5e2d" providerId="AD" clId="Web-{D347225A-BB24-4DCD-9DD2-761C8E305226}" dt="2020-06-26T06:35:45.812" v="39" actId="1076"/>
          <ac:picMkLst>
            <pc:docMk/>
            <pc:sldMk cId="2654065735" sldId="262"/>
            <ac:picMk id="21" creationId="{6B4E2213-B4E5-499F-889C-5E9688DD3EEC}"/>
          </ac:picMkLst>
        </pc:picChg>
        <pc:picChg chg="add mod">
          <ac:chgData name="RABELLINO Damien" userId="S::damien.rabellino@ynov.com::62b6c487-9de4-4920-a407-2471292b5e2d" providerId="AD" clId="Web-{D347225A-BB24-4DCD-9DD2-761C8E305226}" dt="2020-06-26T06:35:49.672" v="42" actId="1076"/>
          <ac:picMkLst>
            <pc:docMk/>
            <pc:sldMk cId="2654065735" sldId="262"/>
            <ac:picMk id="22" creationId="{BE985467-1F40-4C5F-865B-37317ACF33FE}"/>
          </ac:picMkLst>
        </pc:picChg>
        <pc:cxnChg chg="add mod">
          <ac:chgData name="RABELLINO Damien" userId="S::damien.rabellino@ynov.com::62b6c487-9de4-4920-a407-2471292b5e2d" providerId="AD" clId="Web-{D347225A-BB24-4DCD-9DD2-761C8E305226}" dt="2020-06-26T06:34:40.094" v="20" actId="14100"/>
          <ac:cxnSpMkLst>
            <pc:docMk/>
            <pc:sldMk cId="2654065735" sldId="262"/>
            <ac:cxnSpMk id="11" creationId="{22977F00-686F-41E3-A5B1-5BF52FBAB4CF}"/>
          </ac:cxnSpMkLst>
        </pc:cxnChg>
        <pc:cxnChg chg="add mod">
          <ac:chgData name="RABELLINO Damien" userId="S::damien.rabellino@ynov.com::62b6c487-9de4-4920-a407-2471292b5e2d" providerId="AD" clId="Web-{D347225A-BB24-4DCD-9DD2-761C8E305226}" dt="2020-06-26T06:34:30.047" v="17" actId="1076"/>
          <ac:cxnSpMkLst>
            <pc:docMk/>
            <pc:sldMk cId="2654065735" sldId="262"/>
            <ac:cxnSpMk id="12" creationId="{CB736110-8CAE-4D6B-A3D1-87EF6300B5CE}"/>
          </ac:cxnSpMkLst>
        </pc:cxnChg>
        <pc:cxnChg chg="add del mod">
          <ac:chgData name="RABELLINO Damien" userId="S::damien.rabellino@ynov.com::62b6c487-9de4-4920-a407-2471292b5e2d" providerId="AD" clId="Web-{D347225A-BB24-4DCD-9DD2-761C8E305226}" dt="2020-06-26T06:34:34.297" v="19"/>
          <ac:cxnSpMkLst>
            <pc:docMk/>
            <pc:sldMk cId="2654065735" sldId="262"/>
            <ac:cxnSpMk id="13" creationId="{12B4DA4E-6270-4CCA-97F8-2CE235BF67DB}"/>
          </ac:cxnSpMkLst>
        </pc:cxnChg>
        <pc:cxnChg chg="add mod">
          <ac:chgData name="RABELLINO Damien" userId="S::damien.rabellino@ynov.com::62b6c487-9de4-4920-a407-2471292b5e2d" providerId="AD" clId="Web-{D347225A-BB24-4DCD-9DD2-761C8E305226}" dt="2020-06-26T06:34:45.985" v="22" actId="1076"/>
          <ac:cxnSpMkLst>
            <pc:docMk/>
            <pc:sldMk cId="2654065735" sldId="262"/>
            <ac:cxnSpMk id="18" creationId="{A9F6F113-56F8-4872-AF89-A73CABD1092D}"/>
          </ac:cxnSpMkLst>
        </pc:cxnChg>
        <pc:cxnChg chg="mod">
          <ac:chgData name="RABELLINO Damien" userId="S::damien.rabellino@ynov.com::62b6c487-9de4-4920-a407-2471292b5e2d" providerId="AD" clId="Web-{D347225A-BB24-4DCD-9DD2-761C8E305226}" dt="2020-06-26T06:34:14.548" v="12" actId="14100"/>
          <ac:cxnSpMkLst>
            <pc:docMk/>
            <pc:sldMk cId="2654065735" sldId="262"/>
            <ac:cxnSpMk id="20" creationId="{73CB9E3C-DA78-4CDC-843A-D5861B3593AE}"/>
          </ac:cxnSpMkLst>
        </pc:cxnChg>
      </pc:sldChg>
    </pc:docChg>
  </pc:docChgLst>
  <pc:docChgLst>
    <pc:chgData name="Doryan" userId="06a8225c-6275-487b-b58d-7f5d50d1dad8" providerId="ADAL" clId="{093FC5FA-94FB-4A17-A17E-F44040BE465F}"/>
    <pc:docChg chg="undo custSel mod addSld delSld modSld">
      <pc:chgData name="Doryan" userId="06a8225c-6275-487b-b58d-7f5d50d1dad8" providerId="ADAL" clId="{093FC5FA-94FB-4A17-A17E-F44040BE465F}" dt="2020-06-26T09:59:56.941" v="690" actId="478"/>
      <pc:docMkLst>
        <pc:docMk/>
      </pc:docMkLst>
      <pc:sldChg chg="modNotesTx">
        <pc:chgData name="Doryan" userId="06a8225c-6275-487b-b58d-7f5d50d1dad8" providerId="ADAL" clId="{093FC5FA-94FB-4A17-A17E-F44040BE465F}" dt="2020-06-26T09:51:56.523" v="528" actId="20577"/>
        <pc:sldMkLst>
          <pc:docMk/>
          <pc:sldMk cId="555455190" sldId="257"/>
        </pc:sldMkLst>
      </pc:sldChg>
      <pc:sldChg chg="modNotesTx">
        <pc:chgData name="Doryan" userId="06a8225c-6275-487b-b58d-7f5d50d1dad8" providerId="ADAL" clId="{093FC5FA-94FB-4A17-A17E-F44040BE465F}" dt="2020-06-26T09:51:59.812" v="534" actId="20577"/>
        <pc:sldMkLst>
          <pc:docMk/>
          <pc:sldMk cId="3518130694" sldId="258"/>
        </pc:sldMkLst>
      </pc:sldChg>
      <pc:sldChg chg="modNotesTx">
        <pc:chgData name="Doryan" userId="06a8225c-6275-487b-b58d-7f5d50d1dad8" providerId="ADAL" clId="{093FC5FA-94FB-4A17-A17E-F44040BE465F}" dt="2020-06-26T09:52:52.483" v="560" actId="20577"/>
        <pc:sldMkLst>
          <pc:docMk/>
          <pc:sldMk cId="4173784354" sldId="259"/>
        </pc:sldMkLst>
      </pc:sldChg>
      <pc:sldChg chg="modSp modAnim modNotesTx">
        <pc:chgData name="Doryan" userId="06a8225c-6275-487b-b58d-7f5d50d1dad8" providerId="ADAL" clId="{093FC5FA-94FB-4A17-A17E-F44040BE465F}" dt="2020-06-26T09:52:14.237" v="542" actId="20577"/>
        <pc:sldMkLst>
          <pc:docMk/>
          <pc:sldMk cId="2078697484" sldId="260"/>
        </pc:sldMkLst>
        <pc:spChg chg="mod">
          <ac:chgData name="Doryan" userId="06a8225c-6275-487b-b58d-7f5d50d1dad8" providerId="ADAL" clId="{093FC5FA-94FB-4A17-A17E-F44040BE465F}" dt="2020-06-26T09:07:19.413" v="521" actId="1037"/>
          <ac:spMkLst>
            <pc:docMk/>
            <pc:sldMk cId="2078697484" sldId="260"/>
            <ac:spMk id="5" creationId="{DB4D80B1-A406-4824-8E22-3DE8529E50F6}"/>
          </ac:spMkLst>
        </pc:spChg>
        <pc:spChg chg="mod">
          <ac:chgData name="Doryan" userId="06a8225c-6275-487b-b58d-7f5d50d1dad8" providerId="ADAL" clId="{093FC5FA-94FB-4A17-A17E-F44040BE465F}" dt="2020-06-26T09:07:19.413" v="521" actId="1037"/>
          <ac:spMkLst>
            <pc:docMk/>
            <pc:sldMk cId="2078697484" sldId="260"/>
            <ac:spMk id="6" creationId="{17CBFF15-592A-4B0D-96E9-932AFEC61D68}"/>
          </ac:spMkLst>
        </pc:spChg>
        <pc:picChg chg="mod">
          <ac:chgData name="Doryan" userId="06a8225c-6275-487b-b58d-7f5d50d1dad8" providerId="ADAL" clId="{093FC5FA-94FB-4A17-A17E-F44040BE465F}" dt="2020-06-26T09:07:03.145" v="496" actId="14100"/>
          <ac:picMkLst>
            <pc:docMk/>
            <pc:sldMk cId="2078697484" sldId="260"/>
            <ac:picMk id="4" creationId="{390E2D19-AA2B-4DD3-8CA4-95C480748E52}"/>
          </ac:picMkLst>
        </pc:picChg>
      </pc:sldChg>
      <pc:sldChg chg="modNotesTx">
        <pc:chgData name="Doryan" userId="06a8225c-6275-487b-b58d-7f5d50d1dad8" providerId="ADAL" clId="{093FC5FA-94FB-4A17-A17E-F44040BE465F}" dt="2020-06-26T09:52:17.174" v="548" actId="20577"/>
        <pc:sldMkLst>
          <pc:docMk/>
          <pc:sldMk cId="1163318130" sldId="261"/>
        </pc:sldMkLst>
      </pc:sldChg>
      <pc:sldChg chg="modNotesTx">
        <pc:chgData name="Doryan" userId="06a8225c-6275-487b-b58d-7f5d50d1dad8" providerId="ADAL" clId="{093FC5FA-94FB-4A17-A17E-F44040BE465F}" dt="2020-06-26T09:53:00.742" v="566" actId="20577"/>
        <pc:sldMkLst>
          <pc:docMk/>
          <pc:sldMk cId="2654065735" sldId="262"/>
        </pc:sldMkLst>
      </pc:sldChg>
      <pc:sldChg chg="addSp delSp modSp mod setBg setClrOvrMap modNotesTx">
        <pc:chgData name="Doryan" userId="06a8225c-6275-487b-b58d-7f5d50d1dad8" providerId="ADAL" clId="{093FC5FA-94FB-4A17-A17E-F44040BE465F}" dt="2020-06-26T09:53:08.325" v="582" actId="20577"/>
        <pc:sldMkLst>
          <pc:docMk/>
          <pc:sldMk cId="2221289080" sldId="263"/>
        </pc:sldMkLst>
        <pc:spChg chg="mo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" creationId="{7EC91DC4-56E3-4283-8D45-DB21E99CC229}"/>
          </ac:spMkLst>
        </pc:spChg>
        <pc:spChg chg="del">
          <ac:chgData name="Doryan" userId="06a8225c-6275-487b-b58d-7f5d50d1dad8" providerId="ADAL" clId="{093FC5FA-94FB-4A17-A17E-F44040BE465F}" dt="2020-06-26T07:08:52.790" v="135"/>
          <ac:spMkLst>
            <pc:docMk/>
            <pc:sldMk cId="2221289080" sldId="263"/>
            <ac:spMk id="3" creationId="{298AA9C9-4E49-4A3D-8C05-2684EDB48AA7}"/>
          </ac:spMkLst>
        </pc:spChg>
        <pc:spChg chg="mod">
          <ac:chgData name="Doryan" userId="06a8225c-6275-487b-b58d-7f5d50d1dad8" providerId="ADAL" clId="{093FC5FA-94FB-4A17-A17E-F44040BE465F}" dt="2020-06-26T08:36:48.195" v="143" actId="207"/>
          <ac:spMkLst>
            <pc:docMk/>
            <pc:sldMk cId="2221289080" sldId="263"/>
            <ac:spMk id="4" creationId="{221E153B-E8DA-48DD-AA29-312C98F41FE2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14" creationId="{4AC0CD9D-7610-4620-93B4-798CCD9AB581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0" creationId="{DE4D62F9-188E-4530-84C2-24BDEE4BEB82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2" creationId="{757B325C-3E35-45CF-9D07-3BCB281F3B9C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4" creationId="{C24BEC42-AFF3-40D1-93A2-A27A42E1E23C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6" creationId="{608F427C-1EC9-4280-9367-F2B3AA063E82}"/>
          </ac:spMkLst>
        </pc:spChg>
        <pc:spChg chg="add">
          <ac:chgData name="Doryan" userId="06a8225c-6275-487b-b58d-7f5d50d1dad8" providerId="ADAL" clId="{093FC5FA-94FB-4A17-A17E-F44040BE465F}" dt="2020-06-26T07:08:58.982" v="140" actId="26606"/>
          <ac:spMkLst>
            <pc:docMk/>
            <pc:sldMk cId="2221289080" sldId="263"/>
            <ac:spMk id="28" creationId="{F98810A7-E114-447A-A7D6-69B27CFB5650}"/>
          </ac:spMkLst>
        </pc:spChg>
        <pc:picChg chg="add mod">
          <ac:chgData name="Doryan" userId="06a8225c-6275-487b-b58d-7f5d50d1dad8" providerId="ADAL" clId="{093FC5FA-94FB-4A17-A17E-F44040BE465F}" dt="2020-06-26T07:09:04.643" v="142" actId="14100"/>
          <ac:picMkLst>
            <pc:docMk/>
            <pc:sldMk cId="2221289080" sldId="263"/>
            <ac:picMk id="5" creationId="{2945D160-FF79-4877-833E-3A670041A9E3}"/>
          </ac:picMkLst>
        </pc:picChg>
        <pc:picChg chg="add">
          <ac:chgData name="Doryan" userId="06a8225c-6275-487b-b58d-7f5d50d1dad8" providerId="ADAL" clId="{093FC5FA-94FB-4A17-A17E-F44040BE465F}" dt="2020-06-26T07:08:58.982" v="140" actId="26606"/>
          <ac:picMkLst>
            <pc:docMk/>
            <pc:sldMk cId="2221289080" sldId="263"/>
            <ac:picMk id="10" creationId="{41B68C77-138E-4BF7-A276-BD0C78A4219F}"/>
          </ac:picMkLst>
        </pc:picChg>
        <pc:picChg chg="add">
          <ac:chgData name="Doryan" userId="06a8225c-6275-487b-b58d-7f5d50d1dad8" providerId="ADAL" clId="{093FC5FA-94FB-4A17-A17E-F44040BE465F}" dt="2020-06-26T07:08:58.982" v="140" actId="26606"/>
          <ac:picMkLst>
            <pc:docMk/>
            <pc:sldMk cId="2221289080" sldId="263"/>
            <ac:picMk id="12" creationId="{7C268552-D473-46ED-B1B8-422042C4DEF1}"/>
          </ac:picMkLst>
        </pc:picChg>
        <pc:picChg chg="add">
          <ac:chgData name="Doryan" userId="06a8225c-6275-487b-b58d-7f5d50d1dad8" providerId="ADAL" clId="{093FC5FA-94FB-4A17-A17E-F44040BE465F}" dt="2020-06-26T07:08:58.982" v="140" actId="26606"/>
          <ac:picMkLst>
            <pc:docMk/>
            <pc:sldMk cId="2221289080" sldId="263"/>
            <ac:picMk id="16" creationId="{B9238B3E-24AA-439A-B527-6C5DF6D72145}"/>
          </ac:picMkLst>
        </pc:picChg>
        <pc:picChg chg="add">
          <ac:chgData name="Doryan" userId="06a8225c-6275-487b-b58d-7f5d50d1dad8" providerId="ADAL" clId="{093FC5FA-94FB-4A17-A17E-F44040BE465F}" dt="2020-06-26T07:08:58.982" v="140" actId="26606"/>
          <ac:picMkLst>
            <pc:docMk/>
            <pc:sldMk cId="2221289080" sldId="263"/>
            <ac:picMk id="18" creationId="{69F01145-BEA3-4CBF-AA21-10077B948CA8}"/>
          </ac:picMkLst>
        </pc:picChg>
      </pc:sldChg>
      <pc:sldChg chg="addSp delSp modSp modNotesTx">
        <pc:chgData name="Doryan" userId="06a8225c-6275-487b-b58d-7f5d50d1dad8" providerId="ADAL" clId="{093FC5FA-94FB-4A17-A17E-F44040BE465F}" dt="2020-06-26T09:52:20.288" v="554" actId="20577"/>
        <pc:sldMkLst>
          <pc:docMk/>
          <pc:sldMk cId="1469138183" sldId="264"/>
        </pc:sldMkLst>
        <pc:spChg chg="mod">
          <ac:chgData name="Doryan" userId="06a8225c-6275-487b-b58d-7f5d50d1dad8" providerId="ADAL" clId="{093FC5FA-94FB-4A17-A17E-F44040BE465F}" dt="2020-06-26T06:39:01.795" v="34" actId="20577"/>
          <ac:spMkLst>
            <pc:docMk/>
            <pc:sldMk cId="1469138183" sldId="264"/>
            <ac:spMk id="2" creationId="{CECBEEA1-FDA3-4325-9F4B-28D687212C05}"/>
          </ac:spMkLst>
        </pc:spChg>
        <pc:spChg chg="del">
          <ac:chgData name="Doryan" userId="06a8225c-6275-487b-b58d-7f5d50d1dad8" providerId="ADAL" clId="{093FC5FA-94FB-4A17-A17E-F44040BE465F}" dt="2020-06-26T06:41:43.332" v="35"/>
          <ac:spMkLst>
            <pc:docMk/>
            <pc:sldMk cId="1469138183" sldId="264"/>
            <ac:spMk id="3" creationId="{6A582009-21B7-4767-9E15-D30643D5CDC2}"/>
          </ac:spMkLst>
        </pc:spChg>
        <pc:spChg chg="add mod">
          <ac:chgData name="Doryan" userId="06a8225c-6275-487b-b58d-7f5d50d1dad8" providerId="ADAL" clId="{093FC5FA-94FB-4A17-A17E-F44040BE465F}" dt="2020-06-26T06:42:13.586" v="50" actId="255"/>
          <ac:spMkLst>
            <pc:docMk/>
            <pc:sldMk cId="1469138183" sldId="264"/>
            <ac:spMk id="6" creationId="{A29F1E71-7AA8-46D3-91A1-7E41B340A559}"/>
          </ac:spMkLst>
        </pc:spChg>
        <pc:spChg chg="add mod">
          <ac:chgData name="Doryan" userId="06a8225c-6275-487b-b58d-7f5d50d1dad8" providerId="ADAL" clId="{093FC5FA-94FB-4A17-A17E-F44040BE465F}" dt="2020-06-26T06:42:56.259" v="134" actId="14100"/>
          <ac:spMkLst>
            <pc:docMk/>
            <pc:sldMk cId="1469138183" sldId="264"/>
            <ac:spMk id="7" creationId="{8EB50EA6-340F-4603-B554-9CBD2121CCAA}"/>
          </ac:spMkLst>
        </pc:spChg>
        <pc:picChg chg="add mod">
          <ac:chgData name="Doryan" userId="06a8225c-6275-487b-b58d-7f5d50d1dad8" providerId="ADAL" clId="{093FC5FA-94FB-4A17-A17E-F44040BE465F}" dt="2020-06-26T06:41:51.213" v="39" actId="27614"/>
          <ac:picMkLst>
            <pc:docMk/>
            <pc:sldMk cId="1469138183" sldId="264"/>
            <ac:picMk id="5" creationId="{8521F997-C27E-44DB-A78A-5EAA94A12718}"/>
          </ac:picMkLst>
        </pc:picChg>
      </pc:sldChg>
      <pc:sldChg chg="modNotesTx">
        <pc:chgData name="Doryan" userId="06a8225c-6275-487b-b58d-7f5d50d1dad8" providerId="ADAL" clId="{093FC5FA-94FB-4A17-A17E-F44040BE465F}" dt="2020-06-26T09:55:17.794" v="588" actId="20577"/>
        <pc:sldMkLst>
          <pc:docMk/>
          <pc:sldMk cId="2968991472" sldId="265"/>
        </pc:sldMkLst>
      </pc:sldChg>
      <pc:sldChg chg="modNotesTx">
        <pc:chgData name="Doryan" userId="06a8225c-6275-487b-b58d-7f5d50d1dad8" providerId="ADAL" clId="{093FC5FA-94FB-4A17-A17E-F44040BE465F}" dt="2020-06-26T09:57:18.260" v="670" actId="20577"/>
        <pc:sldMkLst>
          <pc:docMk/>
          <pc:sldMk cId="3612923808" sldId="267"/>
        </pc:sldMkLst>
      </pc:sldChg>
      <pc:sldChg chg="addSp delSp modSp mod setBg modNotesTx">
        <pc:chgData name="Doryan" userId="06a8225c-6275-487b-b58d-7f5d50d1dad8" providerId="ADAL" clId="{093FC5FA-94FB-4A17-A17E-F44040BE465F}" dt="2020-06-26T09:59:56.941" v="690" actId="478"/>
        <pc:sldMkLst>
          <pc:docMk/>
          <pc:sldMk cId="4111614792" sldId="268"/>
        </pc:sldMkLst>
        <pc:spChg chg="mod">
          <ac:chgData name="Doryan" userId="06a8225c-6275-487b-b58d-7f5d50d1dad8" providerId="ADAL" clId="{093FC5FA-94FB-4A17-A17E-F44040BE465F}" dt="2020-06-26T09:59:52.779" v="689" actId="26606"/>
          <ac:spMkLst>
            <pc:docMk/>
            <pc:sldMk cId="4111614792" sldId="268"/>
            <ac:spMk id="2" creationId="{A2E7D86F-4203-4810-B211-CB71A4C55A4F}"/>
          </ac:spMkLst>
        </pc:spChg>
        <pc:spChg chg="add del mod">
          <ac:chgData name="Doryan" userId="06a8225c-6275-487b-b58d-7f5d50d1dad8" providerId="ADAL" clId="{093FC5FA-94FB-4A17-A17E-F44040BE465F}" dt="2020-06-26T09:59:20.567" v="686" actId="478"/>
          <ac:spMkLst>
            <pc:docMk/>
            <pc:sldMk cId="4111614792" sldId="268"/>
            <ac:spMk id="9" creationId="{695DCE6B-C8F2-4315-ABE8-1BBC9DCD1164}"/>
          </ac:spMkLst>
        </pc:spChg>
        <pc:spChg chg="del mod ord">
          <ac:chgData name="Doryan" userId="06a8225c-6275-487b-b58d-7f5d50d1dad8" providerId="ADAL" clId="{093FC5FA-94FB-4A17-A17E-F44040BE465F}" dt="2020-06-26T09:59:56.941" v="690" actId="478"/>
          <ac:spMkLst>
            <pc:docMk/>
            <pc:sldMk cId="4111614792" sldId="268"/>
            <ac:spMk id="23" creationId="{8F387738-874E-431F-AC43-D563731C5064}"/>
          </ac:spMkLst>
        </pc:spChg>
        <pc:spChg chg="add del">
          <ac:chgData name="Doryan" userId="06a8225c-6275-487b-b58d-7f5d50d1dad8" providerId="ADAL" clId="{093FC5FA-94FB-4A17-A17E-F44040BE465F}" dt="2020-06-26T09:59:52.741" v="688" actId="26606"/>
          <ac:spMkLst>
            <pc:docMk/>
            <pc:sldMk cId="4111614792" sldId="268"/>
            <ac:spMk id="75" creationId="{989BE678-777B-482A-A616-FEDC47B162E5}"/>
          </ac:spMkLst>
        </pc:spChg>
        <pc:spChg chg="add del">
          <ac:chgData name="Doryan" userId="06a8225c-6275-487b-b58d-7f5d50d1dad8" providerId="ADAL" clId="{093FC5FA-94FB-4A17-A17E-F44040BE465F}" dt="2020-06-26T09:59:52.741" v="688" actId="26606"/>
          <ac:spMkLst>
            <pc:docMk/>
            <pc:sldMk cId="4111614792" sldId="268"/>
            <ac:spMk id="81" creationId="{D28BE0C3-2102-4820-B88B-A448B1840D14}"/>
          </ac:spMkLst>
        </pc:spChg>
        <pc:spChg chg="add del">
          <ac:chgData name="Doryan" userId="06a8225c-6275-487b-b58d-7f5d50d1dad8" providerId="ADAL" clId="{093FC5FA-94FB-4A17-A17E-F44040BE465F}" dt="2020-06-26T09:59:52.741" v="688" actId="26606"/>
          <ac:spMkLst>
            <pc:docMk/>
            <pc:sldMk cId="4111614792" sldId="268"/>
            <ac:spMk id="83" creationId="{BFEFF673-A9DE-416D-A04E-1D50904542A9}"/>
          </ac:spMkLst>
        </pc:spChg>
        <pc:spChg chg="add">
          <ac:chgData name="Doryan" userId="06a8225c-6275-487b-b58d-7f5d50d1dad8" providerId="ADAL" clId="{093FC5FA-94FB-4A17-A17E-F44040BE465F}" dt="2020-06-26T09:59:52.779" v="689" actId="26606"/>
          <ac:spMkLst>
            <pc:docMk/>
            <pc:sldMk cId="4111614792" sldId="268"/>
            <ac:spMk id="1030" creationId="{989BE678-777B-482A-A616-FEDC47B162E5}"/>
          </ac:spMkLst>
        </pc:spChg>
        <pc:spChg chg="add">
          <ac:chgData name="Doryan" userId="06a8225c-6275-487b-b58d-7f5d50d1dad8" providerId="ADAL" clId="{093FC5FA-94FB-4A17-A17E-F44040BE465F}" dt="2020-06-26T09:59:52.779" v="689" actId="26606"/>
          <ac:spMkLst>
            <pc:docMk/>
            <pc:sldMk cId="4111614792" sldId="268"/>
            <ac:spMk id="1033" creationId="{D28BE0C3-2102-4820-B88B-A448B1840D14}"/>
          </ac:spMkLst>
        </pc:spChg>
        <pc:spChg chg="add">
          <ac:chgData name="Doryan" userId="06a8225c-6275-487b-b58d-7f5d50d1dad8" providerId="ADAL" clId="{093FC5FA-94FB-4A17-A17E-F44040BE465F}" dt="2020-06-26T09:59:52.779" v="689" actId="26606"/>
          <ac:spMkLst>
            <pc:docMk/>
            <pc:sldMk cId="4111614792" sldId="268"/>
            <ac:spMk id="1034" creationId="{A4322390-8B58-46BE-88EB-D9FD30C08743}"/>
          </ac:spMkLst>
        </pc:spChg>
        <pc:picChg chg="del">
          <ac:chgData name="Doryan" userId="06a8225c-6275-487b-b58d-7f5d50d1dad8" providerId="ADAL" clId="{093FC5FA-94FB-4A17-A17E-F44040BE465F}" dt="2020-06-26T09:59:14.549" v="684" actId="478"/>
          <ac:picMkLst>
            <pc:docMk/>
            <pc:sldMk cId="4111614792" sldId="268"/>
            <ac:picMk id="11" creationId="{9C9E5827-DB78-4A18-AFFE-7FCBCAFFF662}"/>
          </ac:picMkLst>
        </pc:picChg>
        <pc:picChg chg="add del">
          <ac:chgData name="Doryan" userId="06a8225c-6275-487b-b58d-7f5d50d1dad8" providerId="ADAL" clId="{093FC5FA-94FB-4A17-A17E-F44040BE465F}" dt="2020-06-26T09:59:52.741" v="688" actId="26606"/>
          <ac:picMkLst>
            <pc:docMk/>
            <pc:sldMk cId="4111614792" sldId="268"/>
            <ac:picMk id="71" creationId="{DF19BAF3-7E20-4B9D-B544-BABAEEA1FA75}"/>
          </ac:picMkLst>
        </pc:picChg>
        <pc:picChg chg="add del">
          <ac:chgData name="Doryan" userId="06a8225c-6275-487b-b58d-7f5d50d1dad8" providerId="ADAL" clId="{093FC5FA-94FB-4A17-A17E-F44040BE465F}" dt="2020-06-26T09:59:52.741" v="688" actId="26606"/>
          <ac:picMkLst>
            <pc:docMk/>
            <pc:sldMk cId="4111614792" sldId="268"/>
            <ac:picMk id="73" creationId="{950648F4-ABCD-4DF0-8641-76CFB2354721}"/>
          </ac:picMkLst>
        </pc:picChg>
        <pc:picChg chg="add del">
          <ac:chgData name="Doryan" userId="06a8225c-6275-487b-b58d-7f5d50d1dad8" providerId="ADAL" clId="{093FC5FA-94FB-4A17-A17E-F44040BE465F}" dt="2020-06-26T09:59:52.741" v="688" actId="26606"/>
          <ac:picMkLst>
            <pc:docMk/>
            <pc:sldMk cId="4111614792" sldId="268"/>
            <ac:picMk id="77" creationId="{CF1EB4BD-9C7E-4AA3-9681-C7EB0DA6250B}"/>
          </ac:picMkLst>
        </pc:picChg>
        <pc:picChg chg="add del">
          <ac:chgData name="Doryan" userId="06a8225c-6275-487b-b58d-7f5d50d1dad8" providerId="ADAL" clId="{093FC5FA-94FB-4A17-A17E-F44040BE465F}" dt="2020-06-26T09:59:52.741" v="688" actId="26606"/>
          <ac:picMkLst>
            <pc:docMk/>
            <pc:sldMk cId="4111614792" sldId="268"/>
            <ac:picMk id="79" creationId="{94AAE3AA-3759-4D28-B0EF-575F25A5146C}"/>
          </ac:picMkLst>
        </pc:picChg>
        <pc:picChg chg="add mod ord">
          <ac:chgData name="Doryan" userId="06a8225c-6275-487b-b58d-7f5d50d1dad8" providerId="ADAL" clId="{093FC5FA-94FB-4A17-A17E-F44040BE465F}" dt="2020-06-26T09:59:52.779" v="689" actId="26606"/>
          <ac:picMkLst>
            <pc:docMk/>
            <pc:sldMk cId="4111614792" sldId="268"/>
            <ac:picMk id="1026" creationId="{9C667ECA-7E3D-4881-AC61-5ED4172365F6}"/>
          </ac:picMkLst>
        </pc:picChg>
        <pc:picChg chg="add">
          <ac:chgData name="Doryan" userId="06a8225c-6275-487b-b58d-7f5d50d1dad8" providerId="ADAL" clId="{093FC5FA-94FB-4A17-A17E-F44040BE465F}" dt="2020-06-26T09:59:52.779" v="689" actId="26606"/>
          <ac:picMkLst>
            <pc:docMk/>
            <pc:sldMk cId="4111614792" sldId="268"/>
            <ac:picMk id="1028" creationId="{DF19BAF3-7E20-4B9D-B544-BABAEEA1FA75}"/>
          </ac:picMkLst>
        </pc:picChg>
        <pc:picChg chg="add">
          <ac:chgData name="Doryan" userId="06a8225c-6275-487b-b58d-7f5d50d1dad8" providerId="ADAL" clId="{093FC5FA-94FB-4A17-A17E-F44040BE465F}" dt="2020-06-26T09:59:52.779" v="689" actId="26606"/>
          <ac:picMkLst>
            <pc:docMk/>
            <pc:sldMk cId="4111614792" sldId="268"/>
            <ac:picMk id="1029" creationId="{950648F4-ABCD-4DF0-8641-76CFB2354721}"/>
          </ac:picMkLst>
        </pc:picChg>
        <pc:picChg chg="add">
          <ac:chgData name="Doryan" userId="06a8225c-6275-487b-b58d-7f5d50d1dad8" providerId="ADAL" clId="{093FC5FA-94FB-4A17-A17E-F44040BE465F}" dt="2020-06-26T09:59:52.779" v="689" actId="26606"/>
          <ac:picMkLst>
            <pc:docMk/>
            <pc:sldMk cId="4111614792" sldId="268"/>
            <ac:picMk id="1031" creationId="{CF1EB4BD-9C7E-4AA3-9681-C7EB0DA6250B}"/>
          </ac:picMkLst>
        </pc:picChg>
        <pc:picChg chg="add">
          <ac:chgData name="Doryan" userId="06a8225c-6275-487b-b58d-7f5d50d1dad8" providerId="ADAL" clId="{093FC5FA-94FB-4A17-A17E-F44040BE465F}" dt="2020-06-26T09:59:52.779" v="689" actId="26606"/>
          <ac:picMkLst>
            <pc:docMk/>
            <pc:sldMk cId="4111614792" sldId="268"/>
            <ac:picMk id="1032" creationId="{94AAE3AA-3759-4D28-B0EF-575F25A5146C}"/>
          </ac:picMkLst>
        </pc:picChg>
      </pc:sldChg>
      <pc:sldChg chg="addSp modSp modNotesTx">
        <pc:chgData name="Doryan" userId="06a8225c-6275-487b-b58d-7f5d50d1dad8" providerId="ADAL" clId="{093FC5FA-94FB-4A17-A17E-F44040BE465F}" dt="2020-06-26T09:55:22.696" v="594" actId="20577"/>
        <pc:sldMkLst>
          <pc:docMk/>
          <pc:sldMk cId="2163229052" sldId="269"/>
        </pc:sldMkLst>
        <pc:spChg chg="mod">
          <ac:chgData name="Doryan" userId="06a8225c-6275-487b-b58d-7f5d50d1dad8" providerId="ADAL" clId="{093FC5FA-94FB-4A17-A17E-F44040BE465F}" dt="2020-06-26T09:04:23.464" v="488" actId="20577"/>
          <ac:spMkLst>
            <pc:docMk/>
            <pc:sldMk cId="2163229052" sldId="269"/>
            <ac:spMk id="2" creationId="{4AD47427-2408-4D3C-A6BC-B54B1ABA2FF2}"/>
          </ac:spMkLst>
        </pc:spChg>
        <pc:spChg chg="add mod">
          <ac:chgData name="Doryan" userId="06a8225c-6275-487b-b58d-7f5d50d1dad8" providerId="ADAL" clId="{093FC5FA-94FB-4A17-A17E-F44040BE465F}" dt="2020-06-26T08:41:54.457" v="291" actId="20577"/>
          <ac:spMkLst>
            <pc:docMk/>
            <pc:sldMk cId="2163229052" sldId="269"/>
            <ac:spMk id="5" creationId="{1CA74D97-A5B7-4EA2-A736-56E41129F945}"/>
          </ac:spMkLst>
        </pc:spChg>
        <pc:spChg chg="mod">
          <ac:chgData name="Doryan" userId="06a8225c-6275-487b-b58d-7f5d50d1dad8" providerId="ADAL" clId="{093FC5FA-94FB-4A17-A17E-F44040BE465F}" dt="2020-06-26T08:41:15.231" v="189" actId="1036"/>
          <ac:spMkLst>
            <pc:docMk/>
            <pc:sldMk cId="2163229052" sldId="269"/>
            <ac:spMk id="8" creationId="{3F0FE89B-16C6-4685-823A-4074CF45DE83}"/>
          </ac:spMkLst>
        </pc:spChg>
        <pc:spChg chg="mod">
          <ac:chgData name="Doryan" userId="06a8225c-6275-487b-b58d-7f5d50d1dad8" providerId="ADAL" clId="{093FC5FA-94FB-4A17-A17E-F44040BE465F}" dt="2020-06-26T08:41:15.231" v="189" actId="1036"/>
          <ac:spMkLst>
            <pc:docMk/>
            <pc:sldMk cId="2163229052" sldId="269"/>
            <ac:spMk id="11" creationId="{8D6F9B2C-C45F-4822-9D5E-846C62D51302}"/>
          </ac:spMkLst>
        </pc:spChg>
        <pc:spChg chg="mod">
          <ac:chgData name="Doryan" userId="06a8225c-6275-487b-b58d-7f5d50d1dad8" providerId="ADAL" clId="{093FC5FA-94FB-4A17-A17E-F44040BE465F}" dt="2020-06-26T08:41:15.231" v="189" actId="1036"/>
          <ac:spMkLst>
            <pc:docMk/>
            <pc:sldMk cId="2163229052" sldId="269"/>
            <ac:spMk id="12" creationId="{8DB86B4E-EDE5-4E53-8467-AFE7967DF040}"/>
          </ac:spMkLst>
        </pc:spChg>
        <pc:spChg chg="mod">
          <ac:chgData name="Doryan" userId="06a8225c-6275-487b-b58d-7f5d50d1dad8" providerId="ADAL" clId="{093FC5FA-94FB-4A17-A17E-F44040BE465F}" dt="2020-06-26T08:41:15.231" v="189" actId="1036"/>
          <ac:spMkLst>
            <pc:docMk/>
            <pc:sldMk cId="2163229052" sldId="269"/>
            <ac:spMk id="13" creationId="{39CF1769-EE05-43DF-B912-34BB4DAE228B}"/>
          </ac:spMkLst>
        </pc:spChg>
        <pc:picChg chg="mod">
          <ac:chgData name="Doryan" userId="06a8225c-6275-487b-b58d-7f5d50d1dad8" providerId="ADAL" clId="{093FC5FA-94FB-4A17-A17E-F44040BE465F}" dt="2020-06-26T08:41:15.231" v="189" actId="1036"/>
          <ac:picMkLst>
            <pc:docMk/>
            <pc:sldMk cId="2163229052" sldId="269"/>
            <ac:picMk id="4" creationId="{9749B8FC-5356-4490-AA86-F298745CA25A}"/>
          </ac:picMkLst>
        </pc:picChg>
        <pc:picChg chg="mod">
          <ac:chgData name="Doryan" userId="06a8225c-6275-487b-b58d-7f5d50d1dad8" providerId="ADAL" clId="{093FC5FA-94FB-4A17-A17E-F44040BE465F}" dt="2020-06-26T08:41:15.231" v="189" actId="1036"/>
          <ac:picMkLst>
            <pc:docMk/>
            <pc:sldMk cId="2163229052" sldId="269"/>
            <ac:picMk id="7" creationId="{95F14313-1EE4-4568-92A3-42CC1D559DD6}"/>
          </ac:picMkLst>
        </pc:picChg>
        <pc:picChg chg="mod">
          <ac:chgData name="Doryan" userId="06a8225c-6275-487b-b58d-7f5d50d1dad8" providerId="ADAL" clId="{093FC5FA-94FB-4A17-A17E-F44040BE465F}" dt="2020-06-26T08:41:15.231" v="189" actId="1036"/>
          <ac:picMkLst>
            <pc:docMk/>
            <pc:sldMk cId="2163229052" sldId="269"/>
            <ac:picMk id="14" creationId="{8B66A9E6-C047-46B6-9116-6E183A3C1956}"/>
          </ac:picMkLst>
        </pc:picChg>
        <pc:picChg chg="mod">
          <ac:chgData name="Doryan" userId="06a8225c-6275-487b-b58d-7f5d50d1dad8" providerId="ADAL" clId="{093FC5FA-94FB-4A17-A17E-F44040BE465F}" dt="2020-06-26T08:41:15.231" v="189" actId="1036"/>
          <ac:picMkLst>
            <pc:docMk/>
            <pc:sldMk cId="2163229052" sldId="269"/>
            <ac:picMk id="15" creationId="{5A96606C-F828-451E-8531-A43E066C32EE}"/>
          </ac:picMkLst>
        </pc:picChg>
      </pc:sldChg>
      <pc:sldChg chg="addSp delSp modSp add modAnim modNotesTx">
        <pc:chgData name="Doryan" userId="06a8225c-6275-487b-b58d-7f5d50d1dad8" providerId="ADAL" clId="{093FC5FA-94FB-4A17-A17E-F44040BE465F}" dt="2020-06-26T09:55:27.277" v="600" actId="20577"/>
        <pc:sldMkLst>
          <pc:docMk/>
          <pc:sldMk cId="1301011165" sldId="270"/>
        </pc:sldMkLst>
        <pc:spChg chg="mod">
          <ac:chgData name="Doryan" userId="06a8225c-6275-487b-b58d-7f5d50d1dad8" providerId="ADAL" clId="{093FC5FA-94FB-4A17-A17E-F44040BE465F}" dt="2020-06-26T09:04:27.494" v="495" actId="20577"/>
          <ac:spMkLst>
            <pc:docMk/>
            <pc:sldMk cId="1301011165" sldId="270"/>
            <ac:spMk id="2" creationId="{4AD47427-2408-4D3C-A6BC-B54B1ABA2FF2}"/>
          </ac:spMkLst>
        </pc:spChg>
        <pc:spChg chg="mod">
          <ac:chgData name="Doryan" userId="06a8225c-6275-487b-b58d-7f5d50d1dad8" providerId="ADAL" clId="{093FC5FA-94FB-4A17-A17E-F44040BE465F}" dt="2020-06-26T09:00:47.717" v="441" actId="20577"/>
          <ac:spMkLst>
            <pc:docMk/>
            <pc:sldMk cId="1301011165" sldId="270"/>
            <ac:spMk id="5" creationId="{1CA74D97-A5B7-4EA2-A736-56E41129F945}"/>
          </ac:spMkLst>
        </pc:spChg>
        <pc:spChg chg="add del mod">
          <ac:chgData name="Doryan" userId="06a8225c-6275-487b-b58d-7f5d50d1dad8" providerId="ADAL" clId="{093FC5FA-94FB-4A17-A17E-F44040BE465F}" dt="2020-06-26T08:55:06.020" v="335" actId="478"/>
          <ac:spMkLst>
            <pc:docMk/>
            <pc:sldMk cId="1301011165" sldId="270"/>
            <ac:spMk id="6" creationId="{C664DC80-556F-43E5-9C63-0B3A69894E50}"/>
          </ac:spMkLst>
        </pc:spChg>
        <pc:spChg chg="del">
          <ac:chgData name="Doryan" userId="06a8225c-6275-487b-b58d-7f5d50d1dad8" providerId="ADAL" clId="{093FC5FA-94FB-4A17-A17E-F44040BE465F}" dt="2020-06-26T08:42:32.179" v="328" actId="478"/>
          <ac:spMkLst>
            <pc:docMk/>
            <pc:sldMk cId="1301011165" sldId="270"/>
            <ac:spMk id="8" creationId="{3F0FE89B-16C6-4685-823A-4074CF45DE83}"/>
          </ac:spMkLst>
        </pc:spChg>
        <pc:spChg chg="del">
          <ac:chgData name="Doryan" userId="06a8225c-6275-487b-b58d-7f5d50d1dad8" providerId="ADAL" clId="{093FC5FA-94FB-4A17-A17E-F44040BE465F}" dt="2020-06-26T08:42:32.575" v="329" actId="478"/>
          <ac:spMkLst>
            <pc:docMk/>
            <pc:sldMk cId="1301011165" sldId="270"/>
            <ac:spMk id="11" creationId="{8D6F9B2C-C45F-4822-9D5E-846C62D51302}"/>
          </ac:spMkLst>
        </pc:spChg>
        <pc:spChg chg="del">
          <ac:chgData name="Doryan" userId="06a8225c-6275-487b-b58d-7f5d50d1dad8" providerId="ADAL" clId="{093FC5FA-94FB-4A17-A17E-F44040BE465F}" dt="2020-06-26T08:42:30.960" v="327" actId="478"/>
          <ac:spMkLst>
            <pc:docMk/>
            <pc:sldMk cId="1301011165" sldId="270"/>
            <ac:spMk id="12" creationId="{8DB86B4E-EDE5-4E53-8467-AFE7967DF040}"/>
          </ac:spMkLst>
        </pc:spChg>
        <pc:spChg chg="del">
          <ac:chgData name="Doryan" userId="06a8225c-6275-487b-b58d-7f5d50d1dad8" providerId="ADAL" clId="{093FC5FA-94FB-4A17-A17E-F44040BE465F}" dt="2020-06-26T08:42:30.960" v="327" actId="478"/>
          <ac:spMkLst>
            <pc:docMk/>
            <pc:sldMk cId="1301011165" sldId="270"/>
            <ac:spMk id="13" creationId="{39CF1769-EE05-43DF-B912-34BB4DAE228B}"/>
          </ac:spMkLst>
        </pc:spChg>
        <pc:spChg chg="add mod">
          <ac:chgData name="Doryan" userId="06a8225c-6275-487b-b58d-7f5d50d1dad8" providerId="ADAL" clId="{093FC5FA-94FB-4A17-A17E-F44040BE465F}" dt="2020-06-26T09:01:24.581" v="476" actId="1076"/>
          <ac:spMkLst>
            <pc:docMk/>
            <pc:sldMk cId="1301011165" sldId="270"/>
            <ac:spMk id="18" creationId="{8BD17571-0AAC-4283-811C-87CD58618871}"/>
          </ac:spMkLst>
        </pc:spChg>
        <pc:picChg chg="del">
          <ac:chgData name="Doryan" userId="06a8225c-6275-487b-b58d-7f5d50d1dad8" providerId="ADAL" clId="{093FC5FA-94FB-4A17-A17E-F44040BE465F}" dt="2020-06-26T08:42:30.960" v="327" actId="478"/>
          <ac:picMkLst>
            <pc:docMk/>
            <pc:sldMk cId="1301011165" sldId="270"/>
            <ac:picMk id="4" creationId="{9749B8FC-5356-4490-AA86-F298745CA25A}"/>
          </ac:picMkLst>
        </pc:picChg>
        <pc:picChg chg="del">
          <ac:chgData name="Doryan" userId="06a8225c-6275-487b-b58d-7f5d50d1dad8" providerId="ADAL" clId="{093FC5FA-94FB-4A17-A17E-F44040BE465F}" dt="2020-06-26T08:42:30.960" v="327" actId="478"/>
          <ac:picMkLst>
            <pc:docMk/>
            <pc:sldMk cId="1301011165" sldId="270"/>
            <ac:picMk id="7" creationId="{95F14313-1EE4-4568-92A3-42CC1D559DD6}"/>
          </ac:picMkLst>
        </pc:picChg>
        <pc:picChg chg="add mod">
          <ac:chgData name="Doryan" userId="06a8225c-6275-487b-b58d-7f5d50d1dad8" providerId="ADAL" clId="{093FC5FA-94FB-4A17-A17E-F44040BE465F}" dt="2020-06-26T09:01:00.990" v="443" actId="1076"/>
          <ac:picMkLst>
            <pc:docMk/>
            <pc:sldMk cId="1301011165" sldId="270"/>
            <ac:picMk id="9" creationId="{C6BA8419-9682-444B-9785-D1B021D73256}"/>
          </ac:picMkLst>
        </pc:picChg>
        <pc:picChg chg="add mod">
          <ac:chgData name="Doryan" userId="06a8225c-6275-487b-b58d-7f5d50d1dad8" providerId="ADAL" clId="{093FC5FA-94FB-4A17-A17E-F44040BE465F}" dt="2020-06-26T09:01:48.661" v="479" actId="1076"/>
          <ac:picMkLst>
            <pc:docMk/>
            <pc:sldMk cId="1301011165" sldId="270"/>
            <ac:picMk id="10" creationId="{7B8E7314-03D2-4204-85FC-66C3D7E89C9B}"/>
          </ac:picMkLst>
        </pc:picChg>
        <pc:picChg chg="del">
          <ac:chgData name="Doryan" userId="06a8225c-6275-487b-b58d-7f5d50d1dad8" providerId="ADAL" clId="{093FC5FA-94FB-4A17-A17E-F44040BE465F}" dt="2020-06-26T08:42:30.960" v="327" actId="478"/>
          <ac:picMkLst>
            <pc:docMk/>
            <pc:sldMk cId="1301011165" sldId="270"/>
            <ac:picMk id="14" creationId="{8B66A9E6-C047-46B6-9116-6E183A3C1956}"/>
          </ac:picMkLst>
        </pc:picChg>
        <pc:picChg chg="del">
          <ac:chgData name="Doryan" userId="06a8225c-6275-487b-b58d-7f5d50d1dad8" providerId="ADAL" clId="{093FC5FA-94FB-4A17-A17E-F44040BE465F}" dt="2020-06-26T08:42:30.960" v="327" actId="478"/>
          <ac:picMkLst>
            <pc:docMk/>
            <pc:sldMk cId="1301011165" sldId="270"/>
            <ac:picMk id="15" creationId="{5A96606C-F828-451E-8531-A43E066C32EE}"/>
          </ac:picMkLst>
        </pc:picChg>
        <pc:picChg chg="add mod">
          <ac:chgData name="Doryan" userId="06a8225c-6275-487b-b58d-7f5d50d1dad8" providerId="ADAL" clId="{093FC5FA-94FB-4A17-A17E-F44040BE465F}" dt="2020-06-26T09:01:03.941" v="444" actId="1076"/>
          <ac:picMkLst>
            <pc:docMk/>
            <pc:sldMk cId="1301011165" sldId="270"/>
            <ac:picMk id="17" creationId="{7BCFA9B3-364A-42F5-92BC-B877915A9AE7}"/>
          </ac:picMkLst>
        </pc:picChg>
      </pc:sldChg>
      <pc:sldChg chg="delSp modSp add delAnim modNotesTx">
        <pc:chgData name="Doryan" userId="06a8225c-6275-487b-b58d-7f5d50d1dad8" providerId="ADAL" clId="{093FC5FA-94FB-4A17-A17E-F44040BE465F}" dt="2020-06-26T09:56:12.799" v="640" actId="20577"/>
        <pc:sldMkLst>
          <pc:docMk/>
          <pc:sldMk cId="814650144" sldId="271"/>
        </pc:sldMkLst>
        <pc:spChg chg="mod">
          <ac:chgData name="Doryan" userId="06a8225c-6275-487b-b58d-7f5d50d1dad8" providerId="ADAL" clId="{093FC5FA-94FB-4A17-A17E-F44040BE465F}" dt="2020-06-26T09:56:02.371" v="624" actId="5793"/>
          <ac:spMkLst>
            <pc:docMk/>
            <pc:sldMk cId="814650144" sldId="271"/>
            <ac:spMk id="2" creationId="{4AD47427-2408-4D3C-A6BC-B54B1ABA2FF2}"/>
          </ac:spMkLst>
        </pc:spChg>
        <pc:spChg chg="del">
          <ac:chgData name="Doryan" userId="06a8225c-6275-487b-b58d-7f5d50d1dad8" providerId="ADAL" clId="{093FC5FA-94FB-4A17-A17E-F44040BE465F}" dt="2020-06-26T09:55:51.935" v="602" actId="478"/>
          <ac:spMkLst>
            <pc:docMk/>
            <pc:sldMk cId="814650144" sldId="271"/>
            <ac:spMk id="5" creationId="{1CA74D97-A5B7-4EA2-A736-56E41129F945}"/>
          </ac:spMkLst>
        </pc:spChg>
        <pc:spChg chg="del">
          <ac:chgData name="Doryan" userId="06a8225c-6275-487b-b58d-7f5d50d1dad8" providerId="ADAL" clId="{093FC5FA-94FB-4A17-A17E-F44040BE465F}" dt="2020-06-26T09:55:51.935" v="602" actId="478"/>
          <ac:spMkLst>
            <pc:docMk/>
            <pc:sldMk cId="814650144" sldId="271"/>
            <ac:spMk id="18" creationId="{8BD17571-0AAC-4283-811C-87CD58618871}"/>
          </ac:spMkLst>
        </pc:spChg>
        <pc:picChg chg="del">
          <ac:chgData name="Doryan" userId="06a8225c-6275-487b-b58d-7f5d50d1dad8" providerId="ADAL" clId="{093FC5FA-94FB-4A17-A17E-F44040BE465F}" dt="2020-06-26T09:55:51.935" v="602" actId="478"/>
          <ac:picMkLst>
            <pc:docMk/>
            <pc:sldMk cId="814650144" sldId="271"/>
            <ac:picMk id="9" creationId="{C6BA8419-9682-444B-9785-D1B021D73256}"/>
          </ac:picMkLst>
        </pc:picChg>
        <pc:picChg chg="del">
          <ac:chgData name="Doryan" userId="06a8225c-6275-487b-b58d-7f5d50d1dad8" providerId="ADAL" clId="{093FC5FA-94FB-4A17-A17E-F44040BE465F}" dt="2020-06-26T09:55:51.935" v="602" actId="478"/>
          <ac:picMkLst>
            <pc:docMk/>
            <pc:sldMk cId="814650144" sldId="271"/>
            <ac:picMk id="10" creationId="{7B8E7314-03D2-4204-85FC-66C3D7E89C9B}"/>
          </ac:picMkLst>
        </pc:picChg>
        <pc:picChg chg="del">
          <ac:chgData name="Doryan" userId="06a8225c-6275-487b-b58d-7f5d50d1dad8" providerId="ADAL" clId="{093FC5FA-94FB-4A17-A17E-F44040BE465F}" dt="2020-06-26T09:55:51.935" v="602" actId="478"/>
          <ac:picMkLst>
            <pc:docMk/>
            <pc:sldMk cId="814650144" sldId="271"/>
            <ac:picMk id="17" creationId="{7BCFA9B3-364A-42F5-92BC-B877915A9AE7}"/>
          </ac:picMkLst>
        </pc:picChg>
      </pc:sldChg>
      <pc:sldChg chg="del">
        <pc:chgData name="Doryan" userId="06a8225c-6275-487b-b58d-7f5d50d1dad8" providerId="ADAL" clId="{093FC5FA-94FB-4A17-A17E-F44040BE465F}" dt="2020-06-26T09:56:28.673" v="641" actId="2696"/>
        <pc:sldMkLst>
          <pc:docMk/>
          <pc:sldMk cId="386391398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20536-564C-493E-9064-49554703B544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8B5D8-2945-4095-A9A1-7DE03AE5A1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3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787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5973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94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BAPTISTE, 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462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 LE MONDE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970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 LE MONDE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204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307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746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93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086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Damien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872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905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BAPTISTE, 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512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8B5D8-2945-4095-A9A1-7DE03AE5A1B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456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163382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51586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3561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293941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101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60276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88367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01089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73264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82240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38703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95873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622408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52271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60406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22115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034578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360B7F-DFF5-49E8-8B84-356672354AA7}" type="datetimeFigureOut">
              <a:rPr lang="fr-FR" smtClean="0"/>
              <a:pPr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CADB-BC34-4D14-9F9C-4DA9E2256D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8756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708D14-1FBE-4E19-9BAA-0A95308A3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Core</a:t>
            </a:r>
            <a:r>
              <a:rPr lang="fr-FR"/>
              <a:t> DFRY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96231EE-EF08-4848-BFCC-26BB5561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991818"/>
            <a:ext cx="10035960" cy="861420"/>
          </a:xfrm>
        </p:spPr>
        <p:txBody>
          <a:bodyPr/>
          <a:lstStyle/>
          <a:p>
            <a:r>
              <a:rPr lang="fr-FR"/>
              <a:t>Lopez Doryan,    </a:t>
            </a:r>
            <a:r>
              <a:rPr lang="fr-FR" err="1"/>
              <a:t>marmier</a:t>
            </a:r>
            <a:r>
              <a:rPr lang="fr-FR"/>
              <a:t> baptiste,    </a:t>
            </a:r>
            <a:r>
              <a:rPr lang="fr-FR" err="1"/>
              <a:t>rabellino</a:t>
            </a:r>
            <a:r>
              <a:rPr lang="fr-FR"/>
              <a:t> </a:t>
            </a:r>
            <a:r>
              <a:rPr lang="fr-FR" err="1"/>
              <a:t>damien</a:t>
            </a:r>
            <a:r>
              <a:rPr lang="fr-FR"/>
              <a:t>,    roman pierre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E2BAEA3C-2F69-466D-B3E0-674C1BB07F14}"/>
              </a:ext>
            </a:extLst>
          </p:cNvPr>
          <p:cNvSpPr txBox="1">
            <a:spLocks/>
          </p:cNvSpPr>
          <p:nvPr/>
        </p:nvSpPr>
        <p:spPr>
          <a:xfrm>
            <a:off x="1156542" y="4699593"/>
            <a:ext cx="1003596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/>
              <a:t>L'API aux mille cocktails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E098ED2-8696-48F9-A412-74A762F6E3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00" y="2089788"/>
            <a:ext cx="1897191" cy="187261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B380B960-28FF-48A5-8368-047EFBCE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3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D4DD600-4D23-4CAC-A425-648592D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3900205-D666-48C9-9B76-82192888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CRUD</a:t>
            </a:r>
          </a:p>
          <a:p>
            <a:r>
              <a:rPr lang="fr-FR"/>
              <a:t>Recherche</a:t>
            </a:r>
          </a:p>
          <a:p>
            <a:r>
              <a:rPr lang="fr-FR"/>
              <a:t>Filtre</a:t>
            </a:r>
          </a:p>
          <a:p>
            <a:r>
              <a:rPr lang="fr-FR"/>
              <a:t>L'authentification</a:t>
            </a:r>
          </a:p>
          <a:p>
            <a:r>
              <a:rPr lang="fr-FR"/>
              <a:t>Tests unitaires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CEC4B5-D862-409E-8105-BF812220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99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D47427-2408-4D3C-A6BC-B54B1ABA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majeurs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749B8FC-5356-4490-AA86-F298745C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5599" y="2893720"/>
            <a:ext cx="10286687" cy="199400"/>
          </a:xfr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xmlns="" id="{95F14313-1EE4-4568-92A3-42CC1D559D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072" y="3285278"/>
            <a:ext cx="10275757" cy="421362"/>
          </a:xfrm>
          <a:prstGeom prst="rect">
            <a:avLst/>
          </a:prstGeom>
        </p:spPr>
      </p:pic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xmlns="" id="{3F0FE89B-16C6-4685-823A-4074CF45DE83}"/>
              </a:ext>
            </a:extLst>
          </p:cNvPr>
          <p:cNvSpPr/>
          <p:nvPr/>
        </p:nvSpPr>
        <p:spPr>
          <a:xfrm>
            <a:off x="11015740" y="2625747"/>
            <a:ext cx="687049" cy="6495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xmlns="" id="{8D6F9B2C-C45F-4822-9D5E-846C62D51302}"/>
              </a:ext>
            </a:extLst>
          </p:cNvPr>
          <p:cNvSpPr/>
          <p:nvPr/>
        </p:nvSpPr>
        <p:spPr>
          <a:xfrm>
            <a:off x="11015739" y="3175386"/>
            <a:ext cx="687049" cy="6495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8DB86B4E-EDE5-4E53-8467-AFE7967DF040}"/>
              </a:ext>
            </a:extLst>
          </p:cNvPr>
          <p:cNvSpPr txBox="1"/>
          <p:nvPr/>
        </p:nvSpPr>
        <p:spPr>
          <a:xfrm>
            <a:off x="650511" y="2522535"/>
            <a:ext cx="2393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Problème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39CF1769-EE05-43DF-B912-34BB4DAE228B}"/>
              </a:ext>
            </a:extLst>
          </p:cNvPr>
          <p:cNvSpPr txBox="1"/>
          <p:nvPr/>
        </p:nvSpPr>
        <p:spPr>
          <a:xfrm>
            <a:off x="643484" y="3827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Solution proposée :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xmlns="" id="{8B66A9E6-C047-46B6-9116-6E183A3C195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4542" y="4698373"/>
            <a:ext cx="2847506" cy="230942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xmlns="" id="{5A96606C-F828-451E-8531-A43E066C32E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072" y="4319632"/>
            <a:ext cx="10263265" cy="23891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2D277569-CBD2-485D-BBFD-11876DE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CA74D97-A5B7-4EA2-A736-56E41129F945}"/>
              </a:ext>
            </a:extLst>
          </p:cNvPr>
          <p:cNvSpPr txBox="1"/>
          <p:nvPr/>
        </p:nvSpPr>
        <p:spPr>
          <a:xfrm>
            <a:off x="932155" y="1464816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Problème N°1 : Impossibilité de récupérer le(s) champ(s) que voulait exploiter l’utilisateur</a:t>
            </a:r>
          </a:p>
        </p:txBody>
      </p:sp>
    </p:spTree>
    <p:extLst>
      <p:ext uri="{BB962C8B-B14F-4D97-AF65-F5344CB8AC3E}">
        <p14:creationId xmlns:p14="http://schemas.microsoft.com/office/powerpoint/2010/main" xmlns="" val="216322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D47427-2408-4D3C-A6BC-B54B1ABA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majeurs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2D277569-CBD2-485D-BBFD-11876DE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12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CA74D97-A5B7-4EA2-A736-56E41129F945}"/>
              </a:ext>
            </a:extLst>
          </p:cNvPr>
          <p:cNvSpPr txBox="1"/>
          <p:nvPr/>
        </p:nvSpPr>
        <p:spPr>
          <a:xfrm>
            <a:off x="932155" y="1464816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Problème N°2 : Impossibilité de faire des conditions WHERE sans connaitre les noms des champs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C6BA8419-9682-444B-9785-D1B021D732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540" y="3387209"/>
            <a:ext cx="6881034" cy="3086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7B8E7314-03D2-4204-85FC-66C3D7E89C9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6639" y="4215471"/>
            <a:ext cx="6886575" cy="6000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7BCFA9B3-364A-42F5-92BC-B877915A9AE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978" y="2743105"/>
            <a:ext cx="6463482" cy="4007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8BD17571-0AAC-4283-811C-87CD58618871}"/>
              </a:ext>
            </a:extLst>
          </p:cNvPr>
          <p:cNvSpPr txBox="1"/>
          <p:nvPr/>
        </p:nvSpPr>
        <p:spPr>
          <a:xfrm>
            <a:off x="932155" y="2511159"/>
            <a:ext cx="768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Solution : Expressions Lambda</a:t>
            </a:r>
          </a:p>
        </p:txBody>
      </p:sp>
    </p:spTree>
    <p:extLst>
      <p:ext uri="{BB962C8B-B14F-4D97-AF65-F5344CB8AC3E}">
        <p14:creationId xmlns:p14="http://schemas.microsoft.com/office/powerpoint/2010/main" xmlns="" val="13010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D47427-2408-4D3C-A6BC-B54B1ABA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31" y="2728735"/>
            <a:ext cx="9404723" cy="1400530"/>
          </a:xfrm>
        </p:spPr>
        <p:txBody>
          <a:bodyPr/>
          <a:lstStyle/>
          <a:p>
            <a:r>
              <a:rPr lang="fr-FR"/>
              <a:t>Et bien d’autres…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2D277569-CBD2-485D-BBFD-11876DE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65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CCFC755-6EFF-4076-931E-20A27C6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52" y="2464044"/>
            <a:ext cx="8607282" cy="700554"/>
          </a:xfrm>
        </p:spPr>
        <p:txBody>
          <a:bodyPr/>
          <a:lstStyle/>
          <a:p>
            <a:pPr algn="ctr"/>
            <a:r>
              <a:rPr lang="fr-FR"/>
              <a:t>Démonstration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1BF8A4-CD74-40A7-B2FF-5F58352C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26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F83B7B-2153-4AC7-94BA-B5ECC2E1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0ECC321-9B57-40C1-9E60-64F624E6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Développement .Net </a:t>
            </a:r>
            <a:r>
              <a:rPr lang="fr-FR" err="1"/>
              <a:t>Core</a:t>
            </a:r>
          </a:p>
          <a:p>
            <a:r>
              <a:rPr lang="fr-FR"/>
              <a:t>Conception de projet</a:t>
            </a:r>
          </a:p>
          <a:p>
            <a:r>
              <a:rPr lang="fr-FR"/>
              <a:t>Orchestration de projet multiple</a:t>
            </a:r>
          </a:p>
          <a:p>
            <a:r>
              <a:rPr lang="fr-FR"/>
              <a:t>Technologie cloud</a:t>
            </a:r>
          </a:p>
          <a:p>
            <a:r>
              <a:rPr lang="fr-FR"/>
              <a:t>Docker / </a:t>
            </a:r>
            <a:r>
              <a:rPr lang="fr-FR" err="1"/>
              <a:t>Kubernetes</a:t>
            </a:r>
          </a:p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A741B9-0D9F-43CE-A0B2-1DD41AFC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15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627D977-9888-4F42-B0B5-56393B4D3D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9204" y="46257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9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74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78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4" name="Rectangle 82">
            <a:extLst>
              <a:ext uri="{FF2B5EF4-FFF2-40B4-BE49-F238E27FC236}">
                <a16:creationId xmlns:a16="http://schemas.microsoft.com/office/drawing/2014/main" xmlns="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ous allez trinquer en cette fin d'année ! - Aux 3 Petits Bouchons">
            <a:extLst>
              <a:ext uri="{FF2B5EF4-FFF2-40B4-BE49-F238E27FC236}">
                <a16:creationId xmlns:a16="http://schemas.microsoft.com/office/drawing/2014/main" xmlns="" id="{9C667ECA-7E3D-4881-AC61-5ED417236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1" b="154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7D86F-4203-4810-B211-CB71A4C5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>
                <a:solidFill>
                  <a:schemeClr val="tx1"/>
                </a:solidFill>
              </a:rPr>
              <a:t>Merci à vous.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7200">
                <a:solidFill>
                  <a:schemeClr val="tx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xmlns="" val="41116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CE2A89-DCC4-440F-8AA2-62B255EF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297C485-FBA8-421F-B38E-4472D229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L’équipe</a:t>
            </a:r>
          </a:p>
          <a:p>
            <a:r>
              <a:rPr lang="fr-FR"/>
              <a:t>Le projet</a:t>
            </a:r>
          </a:p>
          <a:p>
            <a:r>
              <a:rPr lang="fr-FR"/>
              <a:t>Les technologies employées</a:t>
            </a:r>
          </a:p>
          <a:p>
            <a:r>
              <a:rPr lang="fr-FR"/>
              <a:t>Schéma global de la solution</a:t>
            </a:r>
          </a:p>
          <a:p>
            <a:r>
              <a:rPr lang="fr-FR"/>
              <a:t>Schéma UML</a:t>
            </a:r>
          </a:p>
          <a:p>
            <a:r>
              <a:rPr lang="fr-FR"/>
              <a:t>Fonctionnalités</a:t>
            </a:r>
          </a:p>
          <a:p>
            <a:r>
              <a:rPr lang="fr-FR"/>
              <a:t>Démonstration</a:t>
            </a:r>
          </a:p>
          <a:p>
            <a:r>
              <a:rPr lang="fr-FR"/>
              <a:t>Bilan</a:t>
            </a:r>
          </a:p>
          <a:p>
            <a:r>
              <a:rPr lang="fr-FR"/>
              <a:t>Questions</a:t>
            </a:r>
          </a:p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135DDE-D878-4223-AF34-7F3AE1B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45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ercle : creux 6">
            <a:extLst>
              <a:ext uri="{FF2B5EF4-FFF2-40B4-BE49-F238E27FC236}">
                <a16:creationId xmlns:a16="http://schemas.microsoft.com/office/drawing/2014/main" xmlns="" id="{AB3BCAE9-CF68-4351-ADBC-29342BAC9AB8}"/>
              </a:ext>
            </a:extLst>
          </p:cNvPr>
          <p:cNvSpPr/>
          <p:nvPr/>
        </p:nvSpPr>
        <p:spPr>
          <a:xfrm>
            <a:off x="3651509" y="1300667"/>
            <a:ext cx="4546833" cy="4546833"/>
          </a:xfrm>
          <a:prstGeom prst="donut">
            <a:avLst>
              <a:gd name="adj" fmla="val 2318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9BA86B-9C7C-4D50-B3E9-E7D5683D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L’équipe</a:t>
            </a:r>
          </a:p>
        </p:txBody>
      </p:sp>
      <p:pic>
        <p:nvPicPr>
          <p:cNvPr id="5" name="Espace réservé du contenu 4" descr="Une image contenant personne, intérieur, homme, armoire&#10;&#10;Description générée automatiquement">
            <a:extLst>
              <a:ext uri="{FF2B5EF4-FFF2-40B4-BE49-F238E27FC236}">
                <a16:creationId xmlns:a16="http://schemas.microsoft.com/office/drawing/2014/main" xmlns="" id="{1FC9D96A-FAAA-4CD7-A205-C2FDC646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3712" y="1337205"/>
            <a:ext cx="1845905" cy="1845905"/>
          </a:xfrm>
        </p:spPr>
      </p:pic>
      <p:pic>
        <p:nvPicPr>
          <p:cNvPr id="1026" name="Picture 2" descr="L’image contient peut-être : 1 personne">
            <a:extLst>
              <a:ext uri="{FF2B5EF4-FFF2-40B4-BE49-F238E27FC236}">
                <a16:creationId xmlns:a16="http://schemas.microsoft.com/office/drawing/2014/main" xmlns="" id="{B131CAD7-5D39-4C94-853D-94F9AF5D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9321" y="1337205"/>
            <a:ext cx="1845905" cy="184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’image contient peut-être : 1 personne, assis, chaussures et lunettes_soleil">
            <a:extLst>
              <a:ext uri="{FF2B5EF4-FFF2-40B4-BE49-F238E27FC236}">
                <a16:creationId xmlns:a16="http://schemas.microsoft.com/office/drawing/2014/main" xmlns="" id="{D2F7EB57-552C-4305-BBD1-DA8F6AA17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310" t="2823" r="9363" b="53719"/>
          <a:stretch/>
        </p:blipFill>
        <p:spPr bwMode="auto">
          <a:xfrm>
            <a:off x="2963712" y="4067597"/>
            <a:ext cx="1845905" cy="194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688CCD5C-B544-401B-844F-B02C8F433C6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0248" y="4067597"/>
            <a:ext cx="1754978" cy="20829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2828B5A-1AB6-4361-B654-673EDD32AB09}"/>
              </a:ext>
            </a:extLst>
          </p:cNvPr>
          <p:cNvSpPr txBox="1"/>
          <p:nvPr/>
        </p:nvSpPr>
        <p:spPr>
          <a:xfrm>
            <a:off x="988099" y="1853248"/>
            <a:ext cx="19728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LOPEZ</a:t>
            </a:r>
          </a:p>
          <a:p>
            <a:pPr algn="ctr"/>
            <a:r>
              <a:rPr lang="fr-FR"/>
              <a:t>Doryan</a:t>
            </a:r>
          </a:p>
          <a:p>
            <a:pPr algn="ctr"/>
            <a:r>
              <a:rPr lang="fr-FR">
                <a:ea typeface="+mn-lt"/>
                <a:cs typeface="+mn-lt"/>
              </a:rPr>
              <a:t>M2 IoT &amp; Mobile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0AFD132-4892-4494-AE90-5805B1D5BB21}"/>
              </a:ext>
            </a:extLst>
          </p:cNvPr>
          <p:cNvSpPr txBox="1"/>
          <p:nvPr/>
        </p:nvSpPr>
        <p:spPr>
          <a:xfrm>
            <a:off x="8894437" y="4785916"/>
            <a:ext cx="19728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ROMAN</a:t>
            </a:r>
            <a:endParaRPr lang="en-US"/>
          </a:p>
          <a:p>
            <a:pPr algn="ctr"/>
            <a:r>
              <a:rPr lang="fr-FR"/>
              <a:t>Pierre</a:t>
            </a:r>
          </a:p>
          <a:p>
            <a:pPr algn="ctr"/>
            <a:r>
              <a:rPr lang="fr-FR"/>
              <a:t>M1 </a:t>
            </a:r>
            <a:r>
              <a:rPr lang="fr-FR">
                <a:ea typeface="+mn-lt"/>
                <a:cs typeface="+mn-lt"/>
              </a:rPr>
              <a:t>IoT &amp; Mobile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16A80083-4EB3-457E-9A03-48857E289484}"/>
              </a:ext>
            </a:extLst>
          </p:cNvPr>
          <p:cNvSpPr txBox="1"/>
          <p:nvPr/>
        </p:nvSpPr>
        <p:spPr>
          <a:xfrm>
            <a:off x="8895794" y="1936991"/>
            <a:ext cx="194354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MARMIER Baptiste</a:t>
            </a:r>
          </a:p>
          <a:p>
            <a:pPr algn="ctr"/>
            <a:r>
              <a:rPr lang="fr-FR"/>
              <a:t>M1 IoT &amp; Mobile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FE0FB89-5B64-4F92-B7BC-8C2FCEAA5F67}"/>
              </a:ext>
            </a:extLst>
          </p:cNvPr>
          <p:cNvSpPr txBox="1"/>
          <p:nvPr/>
        </p:nvSpPr>
        <p:spPr>
          <a:xfrm>
            <a:off x="1011101" y="4716908"/>
            <a:ext cx="194379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RABELLINO Damien</a:t>
            </a:r>
          </a:p>
          <a:p>
            <a:pPr algn="ctr"/>
            <a:r>
              <a:rPr lang="fr-FR"/>
              <a:t>M2 IoT &amp; Mobile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54FCF5-01EE-49DC-B444-93F01179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3</a:t>
            </a:fld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1B5F06C0-1F9A-4D34-881B-FC8F3FADCE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6115" y="24311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13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54A816-BB19-48B9-AE34-40BA9CA2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C4FF793-869A-4EF9-95EA-19F466652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15" y="1615066"/>
            <a:ext cx="6648116" cy="1512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9600" err="1"/>
              <a:t>Core</a:t>
            </a:r>
            <a:r>
              <a:rPr lang="fr-FR" sz="9600"/>
              <a:t> DFRY</a:t>
            </a:r>
          </a:p>
        </p:txBody>
      </p:sp>
      <p:pic>
        <p:nvPicPr>
          <p:cNvPr id="5" name="Image 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xmlns="" id="{BE5A629E-07E7-4F00-AF15-A792465F3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003" y="3292217"/>
            <a:ext cx="2063947" cy="2101473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xmlns="" id="{46A33E1A-140B-4D57-B3EE-655B584F1326}"/>
              </a:ext>
            </a:extLst>
          </p:cNvPr>
          <p:cNvSpPr/>
          <p:nvPr/>
        </p:nvSpPr>
        <p:spPr>
          <a:xfrm rot="19023067">
            <a:off x="2448452" y="3307360"/>
            <a:ext cx="1293678" cy="243281"/>
          </a:xfrm>
          <a:prstGeom prst="rightArrow">
            <a:avLst/>
          </a:prstGeom>
          <a:solidFill>
            <a:srgbClr val="5C2D91"/>
          </a:solidFill>
          <a:ln>
            <a:solidFill>
              <a:srgbClr val="5C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C2D91"/>
              </a:solidFill>
            </a:endParaRPr>
          </a:p>
        </p:txBody>
      </p:sp>
      <p:pic>
        <p:nvPicPr>
          <p:cNvPr id="7" name="Espace réservé du contenu 4" descr="Une image contenant personne, intérieur, homme, armoire&#10;&#10;Description générée automatiquement">
            <a:extLst>
              <a:ext uri="{FF2B5EF4-FFF2-40B4-BE49-F238E27FC236}">
                <a16:creationId xmlns:a16="http://schemas.microsoft.com/office/drawing/2014/main" xmlns="" id="{E35C3FD8-6B75-4D53-88F5-C40FB98E77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1223" y="4218482"/>
            <a:ext cx="903657" cy="903657"/>
          </a:xfrm>
          <a:prstGeom prst="rect">
            <a:avLst/>
          </a:prstGeom>
        </p:spPr>
      </p:pic>
      <p:pic>
        <p:nvPicPr>
          <p:cNvPr id="8" name="Picture 2" descr="L’image contient peut-être : 1 personne">
            <a:extLst>
              <a:ext uri="{FF2B5EF4-FFF2-40B4-BE49-F238E27FC236}">
                <a16:creationId xmlns:a16="http://schemas.microsoft.com/office/drawing/2014/main" xmlns="" id="{C019C4EC-1F20-4EE5-A252-DB3D4BAD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3336" y="4630722"/>
            <a:ext cx="903656" cy="9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164BE1A3-F7E2-4090-8ED1-7D1B638537C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7741" y="4630721"/>
            <a:ext cx="761364" cy="903657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xmlns="" id="{B5CEC9F7-292C-44D4-9393-447578205A83}"/>
              </a:ext>
            </a:extLst>
          </p:cNvPr>
          <p:cNvSpPr/>
          <p:nvPr/>
        </p:nvSpPr>
        <p:spPr>
          <a:xfrm rot="18067939">
            <a:off x="5273977" y="3324888"/>
            <a:ext cx="1293678" cy="243281"/>
          </a:xfrm>
          <a:prstGeom prst="rightArrow">
            <a:avLst/>
          </a:prstGeom>
          <a:solidFill>
            <a:srgbClr val="F4A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xmlns="" id="{8F4F3D0B-AD1F-493A-A263-22ABE3DC5D13}"/>
              </a:ext>
            </a:extLst>
          </p:cNvPr>
          <p:cNvSpPr/>
          <p:nvPr/>
        </p:nvSpPr>
        <p:spPr>
          <a:xfrm rot="16610428">
            <a:off x="6491086" y="3712506"/>
            <a:ext cx="1293678" cy="243281"/>
          </a:xfrm>
          <a:prstGeom prst="rightArrow">
            <a:avLst/>
          </a:prstGeom>
          <a:solidFill>
            <a:srgbClr val="F0D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xmlns="" id="{093EE72A-C7A5-428D-B0C3-089253AB9EA5}"/>
              </a:ext>
            </a:extLst>
          </p:cNvPr>
          <p:cNvSpPr/>
          <p:nvPr/>
        </p:nvSpPr>
        <p:spPr>
          <a:xfrm rot="14917995">
            <a:off x="7524287" y="3522009"/>
            <a:ext cx="1590402" cy="243281"/>
          </a:xfrm>
          <a:prstGeom prst="rightArrow">
            <a:avLst/>
          </a:prstGeom>
          <a:solidFill>
            <a:srgbClr val="95B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xmlns="" id="{7F70B936-0959-4427-BC17-3FC58C1933E8}"/>
              </a:ext>
            </a:extLst>
          </p:cNvPr>
          <p:cNvSpPr/>
          <p:nvPr/>
        </p:nvSpPr>
        <p:spPr>
          <a:xfrm rot="13660510">
            <a:off x="8702974" y="3204421"/>
            <a:ext cx="1293678" cy="24328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A51AD69E-EA90-47BB-A8B7-3BFAC60E9B69}"/>
              </a:ext>
            </a:extLst>
          </p:cNvPr>
          <p:cNvSpPr txBox="1">
            <a:spLocks/>
          </p:cNvSpPr>
          <p:nvPr/>
        </p:nvSpPr>
        <p:spPr>
          <a:xfrm>
            <a:off x="2618015" y="1617513"/>
            <a:ext cx="6648116" cy="1512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9600" err="1">
                <a:solidFill>
                  <a:srgbClr val="5C2D91"/>
                </a:solidFill>
              </a:rPr>
              <a:t>Core</a:t>
            </a:r>
            <a:r>
              <a:rPr lang="fr-FR" sz="9600"/>
              <a:t> </a:t>
            </a:r>
            <a:r>
              <a:rPr lang="fr-FR" sz="960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960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fr-FR" sz="9600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fr-FR" sz="9600">
                <a:solidFill>
                  <a:srgbClr val="92D050"/>
                </a:solidFill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5C0CB8-59C3-40C0-A8AB-5C128C06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4</a:t>
            </a:fld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7E351B87-0CF0-4AB3-9178-368444FE361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9521" y="4215694"/>
            <a:ext cx="929923" cy="13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7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B4257F-753C-4082-AE09-4D43389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projet – Technologies utilisées</a:t>
            </a:r>
          </a:p>
        </p:txBody>
      </p:sp>
      <p:pic>
        <p:nvPicPr>
          <p:cNvPr id="4" name="Image 3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xmlns="" id="{390E2D19-AA2B-4DD3-8CA4-95C480748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013" y="2127560"/>
            <a:ext cx="2522379" cy="25682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B4D80B1-A406-4824-8E22-3DE8529E50F6}"/>
              </a:ext>
            </a:extLst>
          </p:cNvPr>
          <p:cNvSpPr txBox="1"/>
          <p:nvPr/>
        </p:nvSpPr>
        <p:spPr>
          <a:xfrm>
            <a:off x="4185774" y="2464067"/>
            <a:ext cx="752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.NET </a:t>
            </a:r>
            <a:r>
              <a:rPr lang="fr-FR" sz="2800" err="1"/>
              <a:t>Core</a:t>
            </a:r>
            <a:r>
              <a:rPr lang="fr-FR" sz="2800"/>
              <a:t> v3.1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7CBFF15-592A-4B0D-96E9-932AFEC61D68}"/>
              </a:ext>
            </a:extLst>
          </p:cNvPr>
          <p:cNvSpPr txBox="1"/>
          <p:nvPr/>
        </p:nvSpPr>
        <p:spPr>
          <a:xfrm>
            <a:off x="3885786" y="3870714"/>
            <a:ext cx="7526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Points forts : Adapté aux </a:t>
            </a:r>
            <a:r>
              <a:rPr lang="fr-FR" sz="2800" err="1"/>
              <a:t>microservices</a:t>
            </a:r>
            <a:r>
              <a:rPr lang="fr-FR" sz="2800"/>
              <a:t>, et possibilité de faire du multiplateformes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940876-CB06-419F-BCEA-19A7A02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69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8CC2C989-E220-4991-8A48-E4BC77EAE3B3}"/>
              </a:ext>
            </a:extLst>
          </p:cNvPr>
          <p:cNvSpPr/>
          <p:nvPr/>
        </p:nvSpPr>
        <p:spPr>
          <a:xfrm>
            <a:off x="1119929" y="2274159"/>
            <a:ext cx="2492559" cy="24925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316EEF-E092-43C9-9AB0-488FBE6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projet – Technologies utilisées</a:t>
            </a:r>
          </a:p>
        </p:txBody>
      </p:sp>
      <p:pic>
        <p:nvPicPr>
          <p:cNvPr id="2050" name="Picture 2" descr="GitHub — Wikipédia">
            <a:extLst>
              <a:ext uri="{FF2B5EF4-FFF2-40B4-BE49-F238E27FC236}">
                <a16:creationId xmlns:a16="http://schemas.microsoft.com/office/drawing/2014/main" xmlns="" id="{A51844A9-43AE-475A-8771-1B5480B6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9930" y="2274160"/>
            <a:ext cx="2492558" cy="24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F747F89-359A-4157-94A3-7A878830AB52}"/>
              </a:ext>
            </a:extLst>
          </p:cNvPr>
          <p:cNvSpPr txBox="1"/>
          <p:nvPr/>
        </p:nvSpPr>
        <p:spPr>
          <a:xfrm>
            <a:off x="4177364" y="2618072"/>
            <a:ext cx="52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err="1"/>
              <a:t>Github</a:t>
            </a:r>
            <a:endParaRPr lang="fr-FR" sz="28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4E9EC2C-AB96-4B2B-BC24-7030366835E3}"/>
              </a:ext>
            </a:extLst>
          </p:cNvPr>
          <p:cNvSpPr txBox="1"/>
          <p:nvPr/>
        </p:nvSpPr>
        <p:spPr>
          <a:xfrm>
            <a:off x="3955983" y="4004109"/>
            <a:ext cx="6593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Choix personnel des développeurs, qui savent mieux se servir de </a:t>
            </a:r>
            <a:r>
              <a:rPr lang="fr-FR" sz="2800" err="1"/>
              <a:t>Github</a:t>
            </a:r>
            <a:r>
              <a:rPr lang="fr-FR" sz="2800"/>
              <a:t> que de </a:t>
            </a:r>
            <a:r>
              <a:rPr lang="fr-FR" sz="2800" err="1"/>
              <a:t>GitLab</a:t>
            </a:r>
            <a:r>
              <a:rPr lang="fr-FR" sz="2800"/>
              <a:t> ou SVN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57D25F-1B62-483D-9644-4312D503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3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ECBEEA1-FDA3-4325-9F4B-28D6872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projet – Technologies utilisées</a:t>
            </a: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xmlns="" id="{8521F997-C27E-44DB-A78A-5EAA94A12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3895" y="2390827"/>
            <a:ext cx="2406432" cy="240643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29F1E71-7AA8-46D3-91A1-7E41B340A559}"/>
              </a:ext>
            </a:extLst>
          </p:cNvPr>
          <p:cNvSpPr txBox="1"/>
          <p:nvPr/>
        </p:nvSpPr>
        <p:spPr>
          <a:xfrm>
            <a:off x="4350058" y="2390827"/>
            <a:ext cx="4438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Postman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8EB50EA6-340F-4603-B554-9CBD2121CCAA}"/>
              </a:ext>
            </a:extLst>
          </p:cNvPr>
          <p:cNvSpPr txBox="1"/>
          <p:nvPr/>
        </p:nvSpPr>
        <p:spPr>
          <a:xfrm>
            <a:off x="4138473" y="4079064"/>
            <a:ext cx="6337177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2800"/>
              <a:t>Facilité de prise en main, interface graphique simple mais efficace</a:t>
            </a:r>
          </a:p>
          <a:p>
            <a:r>
              <a:rPr lang="fr-FR" sz="2800"/>
              <a:t>Partage de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FA0CD1-5D0C-4C7A-A614-C36CCAEC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13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A61EE1-0F49-46C0-AB80-D026724E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global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C3BD300-3358-4F3E-B895-9A675B3DE2F4}"/>
              </a:ext>
            </a:extLst>
          </p:cNvPr>
          <p:cNvSpPr txBox="1"/>
          <p:nvPr/>
        </p:nvSpPr>
        <p:spPr>
          <a:xfrm>
            <a:off x="201246" y="3208805"/>
            <a:ext cx="16295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Montserrat"/>
              </a:rPr>
              <a:t>Utilisateurs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73CB9E3C-DA78-4CDC-843A-D5861B3593AE}"/>
              </a:ext>
            </a:extLst>
          </p:cNvPr>
          <p:cNvCxnSpPr/>
          <p:nvPr/>
        </p:nvCxnSpPr>
        <p:spPr>
          <a:xfrm flipV="1">
            <a:off x="1930581" y="3998987"/>
            <a:ext cx="1162863" cy="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 3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xmlns="" id="{AAA2B35C-FB90-4859-8C19-0D83061314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3107" y="3425825"/>
            <a:ext cx="1076325" cy="1228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C5934C2-A0A1-4414-B540-BD46400CC0AA}"/>
              </a:ext>
            </a:extLst>
          </p:cNvPr>
          <p:cNvSpPr txBox="1"/>
          <p:nvPr/>
        </p:nvSpPr>
        <p:spPr>
          <a:xfrm>
            <a:off x="3429295" y="3105150"/>
            <a:ext cx="1123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Ingress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15DDA3C-7207-4FCC-B7F1-1F43BB4BB962}"/>
              </a:ext>
            </a:extLst>
          </p:cNvPr>
          <p:cNvSpPr txBox="1"/>
          <p:nvPr/>
        </p:nvSpPr>
        <p:spPr>
          <a:xfrm>
            <a:off x="3381670" y="4645025"/>
            <a:ext cx="121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Gateway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CB736110-8CAE-4D6B-A3D1-87EF6300B5CE}"/>
              </a:ext>
            </a:extLst>
          </p:cNvPr>
          <p:cNvCxnSpPr>
            <a:cxnSpLocks/>
          </p:cNvCxnSpPr>
          <p:nvPr/>
        </p:nvCxnSpPr>
        <p:spPr>
          <a:xfrm flipV="1">
            <a:off x="4807726" y="4039828"/>
            <a:ext cx="1080832" cy="13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8B51544F-E7C0-41EF-96D0-2CC0E4C21366}"/>
              </a:ext>
            </a:extLst>
          </p:cNvPr>
          <p:cNvSpPr txBox="1"/>
          <p:nvPr/>
        </p:nvSpPr>
        <p:spPr>
          <a:xfrm>
            <a:off x="7637462" y="881370"/>
            <a:ext cx="13700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Service API Cocktails</a:t>
            </a:r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AF3401AD-0C6D-4C89-9059-4FA238A7C9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1787" y="2322821"/>
            <a:ext cx="788987" cy="773112"/>
          </a:xfrm>
          <a:prstGeom prst="rect">
            <a:avLst/>
          </a:prstGeom>
        </p:spPr>
      </p:pic>
      <p:pic>
        <p:nvPicPr>
          <p:cNvPr id="21" name="Image 6">
            <a:extLst>
              <a:ext uri="{FF2B5EF4-FFF2-40B4-BE49-F238E27FC236}">
                <a16:creationId xmlns:a16="http://schemas.microsoft.com/office/drawing/2014/main" xmlns="" id="{6B4E2213-B4E5-499F-889C-5E9688DD3E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7975" y="1402071"/>
            <a:ext cx="788987" cy="773112"/>
          </a:xfrm>
          <a:prstGeom prst="rect">
            <a:avLst/>
          </a:prstGeom>
        </p:spPr>
      </p:pic>
      <p:pic>
        <p:nvPicPr>
          <p:cNvPr id="22" name="Image 6">
            <a:extLst>
              <a:ext uri="{FF2B5EF4-FFF2-40B4-BE49-F238E27FC236}">
                <a16:creationId xmlns:a16="http://schemas.microsoft.com/office/drawing/2014/main" xmlns="" id="{BE985467-1F40-4C5F-865B-37317ACF33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8921" y="3972797"/>
            <a:ext cx="788987" cy="77311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63D9BAE7-5078-4C45-823D-0F847D9C2723}"/>
              </a:ext>
            </a:extLst>
          </p:cNvPr>
          <p:cNvSpPr txBox="1"/>
          <p:nvPr/>
        </p:nvSpPr>
        <p:spPr>
          <a:xfrm>
            <a:off x="7534273" y="3080057"/>
            <a:ext cx="16319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Service API Orders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AE8779AC-C5A4-49BD-9D13-1F97735CEF26}"/>
              </a:ext>
            </a:extLst>
          </p:cNvPr>
          <p:cNvSpPr txBox="1"/>
          <p:nvPr/>
        </p:nvSpPr>
        <p:spPr>
          <a:xfrm>
            <a:off x="5666656" y="3436220"/>
            <a:ext cx="14255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Service API Auth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03C76F48-43E5-41B5-B372-86961EF507CB}"/>
              </a:ext>
            </a:extLst>
          </p:cNvPr>
          <p:cNvCxnSpPr>
            <a:cxnSpLocks/>
          </p:cNvCxnSpPr>
          <p:nvPr/>
        </p:nvCxnSpPr>
        <p:spPr>
          <a:xfrm flipV="1">
            <a:off x="8804639" y="2345045"/>
            <a:ext cx="1247775" cy="355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89512385-65A2-40E8-B70F-14EE2F42E36F}"/>
              </a:ext>
            </a:extLst>
          </p:cNvPr>
          <p:cNvCxnSpPr>
            <a:cxnSpLocks/>
          </p:cNvCxnSpPr>
          <p:nvPr/>
        </p:nvCxnSpPr>
        <p:spPr>
          <a:xfrm>
            <a:off x="8709389" y="1660830"/>
            <a:ext cx="1343025" cy="23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xmlns="" id="{0C080986-C6AF-4BB1-BF45-BCB8566AF11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275" y="3435941"/>
            <a:ext cx="1195388" cy="1195388"/>
          </a:xfrm>
          <a:prstGeom prst="rect">
            <a:avLst/>
          </a:prstGeom>
        </p:spPr>
      </p:pic>
      <p:pic>
        <p:nvPicPr>
          <p:cNvPr id="29" name="Image 29" descr="Une image contenant dessin, table, chope&#10;&#10;Description générée automatiquement">
            <a:extLst>
              <a:ext uri="{FF2B5EF4-FFF2-40B4-BE49-F238E27FC236}">
                <a16:creationId xmlns:a16="http://schemas.microsoft.com/office/drawing/2014/main" xmlns="" id="{CC17E4CE-1DD8-42F2-A50D-E1057CDB2B5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4775" y="2279845"/>
            <a:ext cx="1425575" cy="838835"/>
          </a:xfrm>
          <a:prstGeom prst="rect">
            <a:avLst/>
          </a:prstGeom>
        </p:spPr>
      </p:pic>
      <p:pic>
        <p:nvPicPr>
          <p:cNvPr id="30" name="Image 29" descr="Une image contenant dessin, table, chope&#10;&#10;Description générée automatiquement">
            <a:extLst>
              <a:ext uri="{FF2B5EF4-FFF2-40B4-BE49-F238E27FC236}">
                <a16:creationId xmlns:a16="http://schemas.microsoft.com/office/drawing/2014/main" xmlns="" id="{6FDCE762-C162-4838-9AF1-0A7A42786F9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9677" y="5538828"/>
            <a:ext cx="1425575" cy="83883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A51F67E5-BFB8-48B8-9ED8-B0B12E3BD0C7}"/>
              </a:ext>
            </a:extLst>
          </p:cNvPr>
          <p:cNvSpPr txBox="1"/>
          <p:nvPr/>
        </p:nvSpPr>
        <p:spPr>
          <a:xfrm>
            <a:off x="9605962" y="175628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Base de </a:t>
            </a:r>
            <a:r>
              <a:rPr lang="en-US" sz="1400" err="1">
                <a:solidFill>
                  <a:schemeClr val="bg1"/>
                </a:solidFill>
                <a:latin typeface="Montserrat"/>
              </a:rPr>
              <a:t>données</a:t>
            </a:r>
            <a:endParaRPr lang="en-US" sz="1400">
              <a:solidFill>
                <a:schemeClr val="bg1"/>
              </a:solidFill>
              <a:latin typeface="Montserrat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Montserrat"/>
              </a:rPr>
              <a:t>Cocktails / Orders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DEAC51BD-E236-438C-9760-E8AD4407DAA2}"/>
              </a:ext>
            </a:extLst>
          </p:cNvPr>
          <p:cNvSpPr txBox="1"/>
          <p:nvPr/>
        </p:nvSpPr>
        <p:spPr>
          <a:xfrm>
            <a:off x="8215722" y="5015271"/>
            <a:ext cx="18045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/>
              </a:rPr>
              <a:t>Base de </a:t>
            </a:r>
            <a:r>
              <a:rPr lang="en-US" sz="1400" dirty="0" err="1">
                <a:solidFill>
                  <a:schemeClr val="bg1"/>
                </a:solidFill>
                <a:latin typeface="Montserrat"/>
              </a:rPr>
              <a:t>données</a:t>
            </a:r>
            <a:endParaRPr lang="en-US" sz="1400" dirty="0">
              <a:solidFill>
                <a:schemeClr val="bg1"/>
              </a:solidFill>
              <a:latin typeface="Montserra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/>
              </a:rPr>
              <a:t>Auth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8E8E4-3320-42B7-97C2-B3A2B789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/>
              <a:pPr/>
              <a:t>8</a:t>
            </a:fld>
            <a:endParaRPr lang="en-US"/>
          </a:p>
        </p:txBody>
      </p:sp>
      <p:cxnSp>
        <p:nvCxnSpPr>
          <p:cNvPr id="28" name="Connecteur droit avec flèche 25">
            <a:extLst>
              <a:ext uri="{FF2B5EF4-FFF2-40B4-BE49-F238E27FC236}">
                <a16:creationId xmlns:a16="http://schemas.microsoft.com/office/drawing/2014/main" xmlns="" id="{660A441F-DB0E-456F-9081-AC714C1120E9}"/>
              </a:ext>
            </a:extLst>
          </p:cNvPr>
          <p:cNvCxnSpPr>
            <a:cxnSpLocks/>
          </p:cNvCxnSpPr>
          <p:nvPr/>
        </p:nvCxnSpPr>
        <p:spPr>
          <a:xfrm>
            <a:off x="6899638" y="4802289"/>
            <a:ext cx="1149453" cy="848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6759BEF-3DBC-406D-AFB9-023FD34AE304}"/>
              </a:ext>
            </a:extLst>
          </p:cNvPr>
          <p:cNvCxnSpPr/>
          <p:nvPr/>
        </p:nvCxnSpPr>
        <p:spPr>
          <a:xfrm flipV="1">
            <a:off x="6609735" y="2018070"/>
            <a:ext cx="1147916" cy="118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7B2AD5F-585B-4ED6-83B9-9B55F000886C}"/>
              </a:ext>
            </a:extLst>
          </p:cNvPr>
          <p:cNvCxnSpPr>
            <a:cxnSpLocks/>
          </p:cNvCxnSpPr>
          <p:nvPr/>
        </p:nvCxnSpPr>
        <p:spPr>
          <a:xfrm flipV="1">
            <a:off x="6757218" y="2816939"/>
            <a:ext cx="1074174" cy="54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xmlns="" id="{DBB6278C-36E2-40A0-A3D9-A1D20C2D211A}"/>
              </a:ext>
            </a:extLst>
          </p:cNvPr>
          <p:cNvCxnSpPr/>
          <p:nvPr/>
        </p:nvCxnSpPr>
        <p:spPr>
          <a:xfrm flipH="1">
            <a:off x="4823338" y="1598356"/>
            <a:ext cx="3116825" cy="21803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xmlns="" id="{A63CC14B-9F37-4C4C-A3CA-1EF3A5AE376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54400" y="2029177"/>
            <a:ext cx="1068682" cy="1068682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xmlns="" id="{B7F44964-074B-450A-8C16-6BE0C758D4C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17659" y="3947933"/>
            <a:ext cx="2743200" cy="617838"/>
          </a:xfrm>
          <a:prstGeom prst="rect">
            <a:avLst/>
          </a:prstGeom>
        </p:spPr>
      </p:pic>
      <p:cxnSp>
        <p:nvCxnSpPr>
          <p:cNvPr id="35" name="Connecteur droit 34"/>
          <p:cNvCxnSpPr>
            <a:endCxn id="19" idx="1"/>
          </p:cNvCxnSpPr>
          <p:nvPr/>
        </p:nvCxnSpPr>
        <p:spPr>
          <a:xfrm>
            <a:off x="7936302" y="1604513"/>
            <a:ext cx="15485" cy="11048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9" idx="1"/>
            <a:endCxn id="19" idx="1"/>
          </p:cNvCxnSpPr>
          <p:nvPr/>
        </p:nvCxnSpPr>
        <p:spPr>
          <a:xfrm>
            <a:off x="7951787" y="2709377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9" idx="1"/>
          </p:cNvCxnSpPr>
          <p:nvPr/>
        </p:nvCxnSpPr>
        <p:spPr>
          <a:xfrm flipV="1">
            <a:off x="7951787" y="2708694"/>
            <a:ext cx="131164" cy="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931666" y="1593073"/>
            <a:ext cx="131164" cy="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406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C91DC4-56E3-4283-8D45-DB21E99C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Schéma UML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xmlns="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2945D160-FF79-4877-833E-3A670041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20" y="466531"/>
            <a:ext cx="7507970" cy="5931295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1E153B-E8DA-48DD-AA29-312C98F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ADB-BC34-4D14-9F9C-4DA9E2256DEB}" type="slidenum">
              <a:rPr lang="fr-FR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28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34FC27345604D9DBC5692A1274B62" ma:contentTypeVersion="2" ma:contentTypeDescription="Crée un document." ma:contentTypeScope="" ma:versionID="645a0071a63797746104c28f05adf834">
  <xsd:schema xmlns:xsd="http://www.w3.org/2001/XMLSchema" xmlns:xs="http://www.w3.org/2001/XMLSchema" xmlns:p="http://schemas.microsoft.com/office/2006/metadata/properties" xmlns:ns2="b2c7e648-616f-4531-a59e-d39b5f0b89fb" targetNamespace="http://schemas.microsoft.com/office/2006/metadata/properties" ma:root="true" ma:fieldsID="b4a24f72baf107d952fa3fe4ee3e56c1" ns2:_="">
    <xsd:import namespace="b2c7e648-616f-4531-a59e-d39b5f0b89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7e648-616f-4531-a59e-d39b5f0b8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8F8D6-265F-4F6E-A46B-D49D689F1B63}">
  <ds:schemaRefs>
    <ds:schemaRef ds:uri="b2c7e648-616f-4531-a59e-d39b5f0b89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2AE738-C7CF-4C5F-881B-2D013EFFC293}">
  <ds:schemaRefs>
    <ds:schemaRef ds:uri="b2c7e648-616f-4531-a59e-d39b5f0b89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049614-6183-426C-8E90-2DF80356BC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280</Words>
  <Application>Microsoft Office PowerPoint</Application>
  <PresentationFormat>Personnalisé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Ion</vt:lpstr>
      <vt:lpstr>Core DFRY</vt:lpstr>
      <vt:lpstr>Sommaire</vt:lpstr>
      <vt:lpstr>L’équipe</vt:lpstr>
      <vt:lpstr>Le Projet</vt:lpstr>
      <vt:lpstr>Le projet – Technologies utilisées</vt:lpstr>
      <vt:lpstr>Le projet – Technologies utilisées</vt:lpstr>
      <vt:lpstr>Le projet – Technologies utilisées</vt:lpstr>
      <vt:lpstr>Schéma global</vt:lpstr>
      <vt:lpstr>Schéma UML</vt:lpstr>
      <vt:lpstr>Fonctionnalités</vt:lpstr>
      <vt:lpstr>Problèmes majeurs</vt:lpstr>
      <vt:lpstr>Problèmes majeurs</vt:lpstr>
      <vt:lpstr>Et bien d’autres…</vt:lpstr>
      <vt:lpstr>Démonstration</vt:lpstr>
      <vt:lpstr>Bilan</vt:lpstr>
      <vt:lpstr>Merci à vous. Avez-vous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DFRY</dc:title>
  <dc:creator>doryan lopez</dc:creator>
  <cp:lastModifiedBy>Damien</cp:lastModifiedBy>
  <cp:revision>3</cp:revision>
  <dcterms:created xsi:type="dcterms:W3CDTF">2020-06-26T09:59:52Z</dcterms:created>
  <dcterms:modified xsi:type="dcterms:W3CDTF">2020-06-26T13:48:26Z</dcterms:modified>
</cp:coreProperties>
</file>