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Meeting</a:t>
            </a:r>
          </a:p>
          <a:p>
            <a:r>
              <a:rPr lang="zh-TW" altLang="en-US" dirty="0"/>
              <a:t>學期進度報告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7/3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73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ARDUINO </a:t>
            </a:r>
            <a:r>
              <a:rPr lang="en-US" altLang="zh-TW" dirty="0"/>
              <a:t>UNO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控制元件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DC</a:t>
            </a:r>
            <a:r>
              <a:rPr lang="zh-TW" altLang="en-US" dirty="0" smtClean="0"/>
              <a:t>馬達</a:t>
            </a:r>
            <a:endParaRPr lang="en-US" altLang="zh-TW" dirty="0" smtClean="0"/>
          </a:p>
          <a:p>
            <a:pPr lvl="1"/>
            <a:r>
              <a:rPr lang="zh-TW" altLang="en-US" dirty="0"/>
              <a:t>超音波感測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1"/>
            <a:r>
              <a:rPr lang="zh-TW" altLang="en-US" dirty="0"/>
              <a:t>藍芽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2777"/>
            <a:ext cx="4537179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07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98438"/>
            <a:ext cx="7772400" cy="7969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DC</a:t>
            </a:r>
            <a:r>
              <a:rPr lang="zh-TW" altLang="en-US" dirty="0" smtClean="0"/>
              <a:t>馬達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/>
              <a:t>L298N H-Bridge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552" y="980728"/>
            <a:ext cx="7772400" cy="4572000"/>
          </a:xfrm>
        </p:spPr>
        <p:txBody>
          <a:bodyPr/>
          <a:lstStyle/>
          <a:p>
            <a:r>
              <a:rPr lang="zh-TW" altLang="en-US" dirty="0" smtClean="0"/>
              <a:t>學習內容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線路</a:t>
            </a:r>
            <a:endParaRPr lang="en-US" altLang="zh-TW" dirty="0" smtClean="0"/>
          </a:p>
          <a:p>
            <a:pPr lvl="1"/>
            <a:r>
              <a:rPr lang="zh-TW" altLang="en-US" dirty="0"/>
              <a:t>穩壓器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程式控制</a:t>
            </a:r>
            <a:endParaRPr lang="en-US" altLang="zh-TW" dirty="0" smtClean="0"/>
          </a:p>
          <a:p>
            <a:pPr lvl="2"/>
            <a:r>
              <a:rPr lang="zh-TW" altLang="en-US" dirty="0"/>
              <a:t>前後左右轉</a:t>
            </a:r>
            <a:endParaRPr lang="en-US" altLang="zh-TW" dirty="0" smtClean="0"/>
          </a:p>
          <a:p>
            <a:r>
              <a:rPr lang="zh-TW" altLang="en-US" dirty="0"/>
              <a:t>未來目標</a:t>
            </a:r>
            <a:endParaRPr lang="en-US" altLang="zh-TW" dirty="0" smtClean="0"/>
          </a:p>
          <a:p>
            <a:pPr lvl="1"/>
            <a:r>
              <a:rPr lang="zh-TW" altLang="en-US" dirty="0"/>
              <a:t>精確</a:t>
            </a:r>
            <a:r>
              <a:rPr lang="zh-TW" altLang="en-US" dirty="0" smtClean="0"/>
              <a:t>控制</a:t>
            </a:r>
            <a:endParaRPr lang="en-US" altLang="zh-TW" dirty="0" smtClean="0"/>
          </a:p>
          <a:p>
            <a:pPr lvl="2"/>
            <a:r>
              <a:rPr lang="zh-TW" altLang="en-US" dirty="0"/>
              <a:t>轉彎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移速控制</a:t>
            </a:r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995388"/>
            <a:ext cx="3448035" cy="27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6" t="8759" r="8171" b="9357"/>
          <a:stretch/>
        </p:blipFill>
        <p:spPr bwMode="auto">
          <a:xfrm>
            <a:off x="6084168" y="3789040"/>
            <a:ext cx="2690192" cy="286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04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HC-SR04</a:t>
            </a:r>
            <a:r>
              <a:rPr lang="zh-TW" altLang="en-US" dirty="0" smtClean="0"/>
              <a:t>超音波</a:t>
            </a:r>
            <a:r>
              <a:rPr lang="zh-TW" altLang="en-US" dirty="0"/>
              <a:t>感測器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學習內容</a:t>
            </a:r>
            <a:endParaRPr lang="en-US" altLang="zh-TW" dirty="0"/>
          </a:p>
          <a:p>
            <a:pPr lvl="1"/>
            <a:r>
              <a:rPr lang="zh-TW" altLang="en-US" dirty="0" smtClean="0"/>
              <a:t>用</a:t>
            </a:r>
            <a:r>
              <a:rPr lang="zh-TW" altLang="en-US" dirty="0"/>
              <a:t>聲音計算</a:t>
            </a:r>
            <a:r>
              <a:rPr lang="zh-TW" altLang="en-US" dirty="0" smtClean="0"/>
              <a:t>距離</a:t>
            </a:r>
            <a:endParaRPr lang="en-US" altLang="zh-TW" dirty="0" smtClean="0"/>
          </a:p>
          <a:p>
            <a:pPr lvl="2"/>
            <a:r>
              <a:rPr lang="zh-TW" altLang="en-US" dirty="0"/>
              <a:t>聲音在空氣中的傳播速度大約是每秒 </a:t>
            </a:r>
            <a:r>
              <a:rPr lang="en-US" altLang="zh-TW" dirty="0"/>
              <a:t>340 </a:t>
            </a:r>
            <a:r>
              <a:rPr lang="zh-TW" altLang="en-US" dirty="0" smtClean="0"/>
              <a:t>公尺，可知</a:t>
            </a:r>
            <a:r>
              <a:rPr lang="zh-TW" altLang="en-US" dirty="0"/>
              <a:t>聲音傳播 </a:t>
            </a:r>
            <a:r>
              <a:rPr lang="en-US" altLang="zh-TW" dirty="0"/>
              <a:t>1 </a:t>
            </a:r>
            <a:r>
              <a:rPr lang="zh-TW" altLang="en-US" dirty="0"/>
              <a:t>公分所需的時間為 </a:t>
            </a:r>
            <a:r>
              <a:rPr lang="en-US" altLang="zh-TW" dirty="0"/>
              <a:t>29 microseconds </a:t>
            </a:r>
            <a:r>
              <a:rPr lang="zh-TW" altLang="en-US" dirty="0" smtClean="0"/>
              <a:t>，因此</a:t>
            </a:r>
            <a:r>
              <a:rPr lang="en-US" altLang="zh-TW" dirty="0" smtClean="0"/>
              <a:t>timing </a:t>
            </a:r>
            <a:r>
              <a:rPr lang="en-US" altLang="zh-TW" dirty="0"/>
              <a:t>/ 29 / </a:t>
            </a:r>
            <a:r>
              <a:rPr lang="en-US" altLang="zh-TW" dirty="0" smtClean="0"/>
              <a:t>2</a:t>
            </a:r>
            <a:r>
              <a:rPr lang="zh-TW" altLang="en-US" dirty="0" smtClean="0"/>
              <a:t>即為與物體間的距離</a:t>
            </a:r>
            <a:endParaRPr lang="en-US" altLang="zh-TW" dirty="0" smtClean="0"/>
          </a:p>
          <a:p>
            <a:pPr lvl="1"/>
            <a:r>
              <a:rPr lang="zh-TW" altLang="en-US" dirty="0"/>
              <a:t>避障功能</a:t>
            </a:r>
            <a:endParaRPr lang="en-US" altLang="zh-TW" dirty="0"/>
          </a:p>
          <a:p>
            <a:r>
              <a:rPr lang="zh-TW" altLang="en-US" dirty="0" smtClean="0"/>
              <a:t>未來目標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避障後能回到軌道上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17032"/>
            <a:ext cx="34671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99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藍芽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學習內容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溝通手機與</a:t>
            </a:r>
            <a:r>
              <a:rPr lang="en-US" altLang="zh-TW" dirty="0" err="1" smtClean="0"/>
              <a:t>arduino</a:t>
            </a:r>
            <a:endParaRPr lang="en-US" altLang="zh-TW" dirty="0" smtClean="0"/>
          </a:p>
          <a:p>
            <a:pPr lvl="1"/>
            <a:r>
              <a:rPr lang="zh-TW" altLang="en-US" dirty="0"/>
              <a:t>透過藍芽用</a:t>
            </a:r>
            <a:r>
              <a:rPr lang="en-US" altLang="zh-TW" dirty="0"/>
              <a:t>APP</a:t>
            </a:r>
            <a:r>
              <a:rPr lang="zh-TW" altLang="en-US" dirty="0"/>
              <a:t>控制車子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068960"/>
            <a:ext cx="47339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4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學習內容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未來</a:t>
            </a:r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自行撰寫</a:t>
            </a:r>
            <a:r>
              <a:rPr lang="zh-TW" altLang="en-US" dirty="0"/>
              <a:t>一個</a:t>
            </a:r>
            <a:r>
              <a:rPr lang="en-US" altLang="zh-TW" dirty="0"/>
              <a:t>APP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</a:t>
            </a:r>
            <a:r>
              <a:rPr lang="zh-TW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177250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電源供應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目前</a:t>
            </a:r>
            <a:endParaRPr lang="en-US" altLang="zh-TW" dirty="0" smtClean="0"/>
          </a:p>
          <a:p>
            <a:pPr lvl="1"/>
            <a:r>
              <a:rPr lang="zh-TW" altLang="en-US" dirty="0"/>
              <a:t>行動</a:t>
            </a:r>
            <a:r>
              <a:rPr lang="zh-TW" altLang="en-US" dirty="0" smtClean="0"/>
              <a:t>電源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未來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行動電源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改接電池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89526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</TotalTime>
  <Words>119</Words>
  <Application>Microsoft Office PowerPoint</Application>
  <PresentationFormat>如螢幕大小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公正</vt:lpstr>
      <vt:lpstr>7/3</vt:lpstr>
      <vt:lpstr>ARDUINO UNO</vt:lpstr>
      <vt:lpstr>DC馬達 &amp; L298N H-Bridge </vt:lpstr>
      <vt:lpstr>HC-SR04超音波感測器</vt:lpstr>
      <vt:lpstr>藍芽</vt:lpstr>
      <vt:lpstr>APP</vt:lpstr>
      <vt:lpstr>電源供應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7/3</dc:title>
  <dc:creator>adslaids</dc:creator>
  <cp:lastModifiedBy>adslaids</cp:lastModifiedBy>
  <cp:revision>7</cp:revision>
  <dcterms:created xsi:type="dcterms:W3CDTF">2013-07-02T09:51:14Z</dcterms:created>
  <dcterms:modified xsi:type="dcterms:W3CDTF">2013-07-02T12:58:59Z</dcterms:modified>
</cp:coreProperties>
</file>