
<file path=[Content_Types].xml><?xml version="1.0" encoding="utf-8"?>
<Types xmlns="http://schemas.openxmlformats.org/package/2006/content-types">
  <Default Extension="bin" ContentType="application/vnd.openxmlformats-officedocument.oleObject"/>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4" r:id="rId1"/>
  </p:sldMasterIdLst>
  <p:notesMasterIdLst>
    <p:notesMasterId r:id="rId22"/>
  </p:notesMasterIdLst>
  <p:handoutMasterIdLst>
    <p:handoutMasterId r:id="rId23"/>
  </p:handoutMasterIdLst>
  <p:sldIdLst>
    <p:sldId id="358"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Lst>
  <p:sldSz cx="9144000" cy="6858000" type="screen4x3"/>
  <p:notesSz cx="6858000" cy="9144000"/>
  <p:defaultTextStyle>
    <a:defPPr>
      <a:defRPr lang="en-US"/>
    </a:defPPr>
    <a:lvl1pPr algn="l" rtl="0" fontAlgn="base">
      <a:spcBef>
        <a:spcPct val="0"/>
      </a:spcBef>
      <a:spcAft>
        <a:spcPct val="0"/>
      </a:spcAft>
      <a:defRPr sz="1200" kern="1200">
        <a:solidFill>
          <a:schemeClr val="tx1"/>
        </a:solidFill>
        <a:latin typeface="Arial" pitchFamily="34" charset="0"/>
        <a:ea typeface="+mn-ea"/>
        <a:cs typeface="+mn-cs"/>
      </a:defRPr>
    </a:lvl1pPr>
    <a:lvl2pPr marL="457200" algn="l" rtl="0" fontAlgn="base">
      <a:spcBef>
        <a:spcPct val="0"/>
      </a:spcBef>
      <a:spcAft>
        <a:spcPct val="0"/>
      </a:spcAft>
      <a:defRPr sz="1200" kern="1200">
        <a:solidFill>
          <a:schemeClr val="tx1"/>
        </a:solidFill>
        <a:latin typeface="Arial" pitchFamily="34" charset="0"/>
        <a:ea typeface="+mn-ea"/>
        <a:cs typeface="+mn-cs"/>
      </a:defRPr>
    </a:lvl2pPr>
    <a:lvl3pPr marL="914400" algn="l" rtl="0" fontAlgn="base">
      <a:spcBef>
        <a:spcPct val="0"/>
      </a:spcBef>
      <a:spcAft>
        <a:spcPct val="0"/>
      </a:spcAft>
      <a:defRPr sz="1200" kern="1200">
        <a:solidFill>
          <a:schemeClr val="tx1"/>
        </a:solidFill>
        <a:latin typeface="Arial" pitchFamily="34" charset="0"/>
        <a:ea typeface="+mn-ea"/>
        <a:cs typeface="+mn-cs"/>
      </a:defRPr>
    </a:lvl3pPr>
    <a:lvl4pPr marL="1371600" algn="l" rtl="0" fontAlgn="base">
      <a:spcBef>
        <a:spcPct val="0"/>
      </a:spcBef>
      <a:spcAft>
        <a:spcPct val="0"/>
      </a:spcAft>
      <a:defRPr sz="1200" kern="1200">
        <a:solidFill>
          <a:schemeClr val="tx1"/>
        </a:solidFill>
        <a:latin typeface="Arial" pitchFamily="34" charset="0"/>
        <a:ea typeface="+mn-ea"/>
        <a:cs typeface="+mn-cs"/>
      </a:defRPr>
    </a:lvl4pPr>
    <a:lvl5pPr marL="1828800" algn="l" rtl="0" fontAlgn="base">
      <a:spcBef>
        <a:spcPct val="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Arial" pitchFamily="34" charset="0"/>
        <a:ea typeface="+mn-ea"/>
        <a:cs typeface="+mn-cs"/>
      </a:defRPr>
    </a:lvl6pPr>
    <a:lvl7pPr marL="2743200" algn="l" defTabSz="914400" rtl="0" eaLnBrk="1" latinLnBrk="0" hangingPunct="1">
      <a:defRPr sz="1200" kern="1200">
        <a:solidFill>
          <a:schemeClr val="tx1"/>
        </a:solidFill>
        <a:latin typeface="Arial" pitchFamily="34" charset="0"/>
        <a:ea typeface="+mn-ea"/>
        <a:cs typeface="+mn-cs"/>
      </a:defRPr>
    </a:lvl7pPr>
    <a:lvl8pPr marL="3200400" algn="l" defTabSz="914400" rtl="0" eaLnBrk="1" latinLnBrk="0" hangingPunct="1">
      <a:defRPr sz="1200" kern="1200">
        <a:solidFill>
          <a:schemeClr val="tx1"/>
        </a:solidFill>
        <a:latin typeface="Arial" pitchFamily="34" charset="0"/>
        <a:ea typeface="+mn-ea"/>
        <a:cs typeface="+mn-cs"/>
      </a:defRPr>
    </a:lvl8pPr>
    <a:lvl9pPr marL="3657600" algn="l" defTabSz="914400" rtl="0" eaLnBrk="1" latinLnBrk="0" hangingPunct="1">
      <a:defRPr sz="1200"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18966" autoAdjust="0"/>
    <p:restoredTop sz="94660"/>
  </p:normalViewPr>
  <p:slideViewPr>
    <p:cSldViewPr>
      <p:cViewPr varScale="1">
        <p:scale>
          <a:sx n="39" d="100"/>
          <a:sy n="39" d="100"/>
        </p:scale>
        <p:origin x="30" y="72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1" d="100"/>
          <a:sy n="51" d="100"/>
        </p:scale>
        <p:origin x="-1266"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endParaRPr lang="id-ID"/>
          </a:p>
        </p:txBody>
      </p:sp>
      <p:sp>
        <p:nvSpPr>
          <p:cNvPr id="5123"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endParaRPr lang="id-ID"/>
          </a:p>
        </p:txBody>
      </p:sp>
      <p:sp>
        <p:nvSpPr>
          <p:cNvPr id="5124"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vl1pPr>
          </a:lstStyle>
          <a:p>
            <a:endParaRPr lang="id-ID"/>
          </a:p>
        </p:txBody>
      </p:sp>
      <p:sp>
        <p:nvSpPr>
          <p:cNvPr id="5125"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vl1pPr>
          </a:lstStyle>
          <a:p>
            <a:fld id="{0400C3C6-C053-4CEE-8989-9C7FC0204F15}" type="slidenum">
              <a:rPr lang="en-US"/>
              <a:pPr/>
              <a:t>‹#›</a:t>
            </a:fld>
            <a:endParaRPr lang="en-US"/>
          </a:p>
        </p:txBody>
      </p:sp>
    </p:spTree>
    <p:extLst>
      <p:ext uri="{BB962C8B-B14F-4D97-AF65-F5344CB8AC3E}">
        <p14:creationId xmlns:p14="http://schemas.microsoft.com/office/powerpoint/2010/main" val="151708958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37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a:lvl1pPr>
          </a:lstStyle>
          <a:p>
            <a:endParaRPr lang="id-ID"/>
          </a:p>
        </p:txBody>
      </p:sp>
      <p:sp>
        <p:nvSpPr>
          <p:cNvPr id="337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a:lvl1pPr>
          </a:lstStyle>
          <a:p>
            <a:endParaRPr lang="id-ID"/>
          </a:p>
        </p:txBody>
      </p:sp>
      <p:sp>
        <p:nvSpPr>
          <p:cNvPr id="2355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337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37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a:lvl1pPr>
          </a:lstStyle>
          <a:p>
            <a:endParaRPr lang="id-ID"/>
          </a:p>
        </p:txBody>
      </p:sp>
      <p:sp>
        <p:nvSpPr>
          <p:cNvPr id="337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a:lvl1pPr>
          </a:lstStyle>
          <a:p>
            <a:fld id="{A64C3E9E-B764-467F-8AF3-1E4E9A3DDF49}" type="slidenum">
              <a:rPr lang="en-US"/>
              <a:pPr/>
              <a:t>‹#›</a:t>
            </a:fld>
            <a:endParaRPr lang="en-US"/>
          </a:p>
        </p:txBody>
      </p:sp>
    </p:spTree>
    <p:extLst>
      <p:ext uri="{BB962C8B-B14F-4D97-AF65-F5344CB8AC3E}">
        <p14:creationId xmlns:p14="http://schemas.microsoft.com/office/powerpoint/2010/main" val="378643380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id-ID">
              <a:latin typeface="Arial" pitchFamily="34" charset="0"/>
            </a:endParaRPr>
          </a:p>
        </p:txBody>
      </p:sp>
      <p:sp>
        <p:nvSpPr>
          <p:cNvPr id="24580" name="Slide Number Placeholder 3"/>
          <p:cNvSpPr>
            <a:spLocks noGrp="1"/>
          </p:cNvSpPr>
          <p:nvPr>
            <p:ph type="sldNum" sz="quarter" idx="5"/>
          </p:nvPr>
        </p:nvSpPr>
        <p:spPr>
          <a:noFill/>
        </p:spPr>
        <p:txBody>
          <a:bodyPr/>
          <a:lstStyle/>
          <a:p>
            <a:fld id="{8702BF34-E59A-46C3-9824-57445C3304B2}" type="slidenum">
              <a:rPr lang="en-US"/>
              <a:pPr/>
              <a:t>2</a:t>
            </a:fld>
            <a:endParaRPr lang="en-US"/>
          </a:p>
        </p:txBody>
      </p:sp>
    </p:spTree>
    <p:extLst>
      <p:ext uri="{BB962C8B-B14F-4D97-AF65-F5344CB8AC3E}">
        <p14:creationId xmlns:p14="http://schemas.microsoft.com/office/powerpoint/2010/main" val="442928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p:spPr>
        <p:txBody>
          <a:bodyPr/>
          <a:lstStyle/>
          <a:p>
            <a:endParaRPr lang="id-ID">
              <a:latin typeface="Arial" pitchFamily="34" charset="0"/>
            </a:endParaRPr>
          </a:p>
        </p:txBody>
      </p:sp>
      <p:sp>
        <p:nvSpPr>
          <p:cNvPr id="33796" name="Slide Number Placeholder 3"/>
          <p:cNvSpPr>
            <a:spLocks noGrp="1"/>
          </p:cNvSpPr>
          <p:nvPr>
            <p:ph type="sldNum" sz="quarter" idx="5"/>
          </p:nvPr>
        </p:nvSpPr>
        <p:spPr>
          <a:noFill/>
        </p:spPr>
        <p:txBody>
          <a:bodyPr/>
          <a:lstStyle/>
          <a:p>
            <a:fld id="{CC53F2AF-BBE1-4F61-8999-65387EF33DEC}" type="slidenum">
              <a:rPr lang="en-US"/>
              <a:pPr/>
              <a:t>11</a:t>
            </a:fld>
            <a:endParaRPr lang="en-US"/>
          </a:p>
        </p:txBody>
      </p:sp>
    </p:spTree>
    <p:extLst>
      <p:ext uri="{BB962C8B-B14F-4D97-AF65-F5344CB8AC3E}">
        <p14:creationId xmlns:p14="http://schemas.microsoft.com/office/powerpoint/2010/main" val="4067324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p:spPr>
        <p:txBody>
          <a:bodyPr/>
          <a:lstStyle/>
          <a:p>
            <a:endParaRPr lang="id-ID">
              <a:latin typeface="Arial" pitchFamily="34" charset="0"/>
            </a:endParaRPr>
          </a:p>
        </p:txBody>
      </p:sp>
      <p:sp>
        <p:nvSpPr>
          <p:cNvPr id="34820" name="Slide Number Placeholder 3"/>
          <p:cNvSpPr>
            <a:spLocks noGrp="1"/>
          </p:cNvSpPr>
          <p:nvPr>
            <p:ph type="sldNum" sz="quarter" idx="5"/>
          </p:nvPr>
        </p:nvSpPr>
        <p:spPr>
          <a:noFill/>
        </p:spPr>
        <p:txBody>
          <a:bodyPr/>
          <a:lstStyle/>
          <a:p>
            <a:fld id="{D5A05E8C-806F-4E8B-98AF-10C1D07FF016}" type="slidenum">
              <a:rPr lang="en-US"/>
              <a:pPr/>
              <a:t>12</a:t>
            </a:fld>
            <a:endParaRPr lang="en-US"/>
          </a:p>
        </p:txBody>
      </p:sp>
    </p:spTree>
    <p:extLst>
      <p:ext uri="{BB962C8B-B14F-4D97-AF65-F5344CB8AC3E}">
        <p14:creationId xmlns:p14="http://schemas.microsoft.com/office/powerpoint/2010/main" val="40983676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a:ln/>
        </p:spPr>
      </p:sp>
      <p:sp>
        <p:nvSpPr>
          <p:cNvPr id="35843" name="Notes Placeholder 2"/>
          <p:cNvSpPr>
            <a:spLocks noGrp="1"/>
          </p:cNvSpPr>
          <p:nvPr>
            <p:ph type="body" idx="1"/>
          </p:nvPr>
        </p:nvSpPr>
        <p:spPr>
          <a:noFill/>
          <a:ln/>
        </p:spPr>
        <p:txBody>
          <a:bodyPr/>
          <a:lstStyle/>
          <a:p>
            <a:endParaRPr lang="id-ID">
              <a:latin typeface="Arial" pitchFamily="34" charset="0"/>
            </a:endParaRPr>
          </a:p>
        </p:txBody>
      </p:sp>
      <p:sp>
        <p:nvSpPr>
          <p:cNvPr id="35844" name="Slide Number Placeholder 3"/>
          <p:cNvSpPr>
            <a:spLocks noGrp="1"/>
          </p:cNvSpPr>
          <p:nvPr>
            <p:ph type="sldNum" sz="quarter" idx="5"/>
          </p:nvPr>
        </p:nvSpPr>
        <p:spPr>
          <a:noFill/>
        </p:spPr>
        <p:txBody>
          <a:bodyPr/>
          <a:lstStyle/>
          <a:p>
            <a:fld id="{A451F742-41E4-4E3F-B733-3C8C432039E6}" type="slidenum">
              <a:rPr lang="en-US"/>
              <a:pPr/>
              <a:t>13</a:t>
            </a:fld>
            <a:endParaRPr lang="en-US"/>
          </a:p>
        </p:txBody>
      </p:sp>
    </p:spTree>
    <p:extLst>
      <p:ext uri="{BB962C8B-B14F-4D97-AF65-F5344CB8AC3E}">
        <p14:creationId xmlns:p14="http://schemas.microsoft.com/office/powerpoint/2010/main" val="33887443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a:ln/>
        </p:spPr>
      </p:sp>
      <p:sp>
        <p:nvSpPr>
          <p:cNvPr id="36867" name="Notes Placeholder 2"/>
          <p:cNvSpPr>
            <a:spLocks noGrp="1"/>
          </p:cNvSpPr>
          <p:nvPr>
            <p:ph type="body" idx="1"/>
          </p:nvPr>
        </p:nvSpPr>
        <p:spPr>
          <a:noFill/>
          <a:ln/>
        </p:spPr>
        <p:txBody>
          <a:bodyPr/>
          <a:lstStyle/>
          <a:p>
            <a:endParaRPr lang="id-ID">
              <a:latin typeface="Arial" pitchFamily="34" charset="0"/>
            </a:endParaRPr>
          </a:p>
        </p:txBody>
      </p:sp>
      <p:sp>
        <p:nvSpPr>
          <p:cNvPr id="36868" name="Slide Number Placeholder 3"/>
          <p:cNvSpPr>
            <a:spLocks noGrp="1"/>
          </p:cNvSpPr>
          <p:nvPr>
            <p:ph type="sldNum" sz="quarter" idx="5"/>
          </p:nvPr>
        </p:nvSpPr>
        <p:spPr>
          <a:noFill/>
        </p:spPr>
        <p:txBody>
          <a:bodyPr/>
          <a:lstStyle/>
          <a:p>
            <a:fld id="{D4970C1C-F20C-4D0A-ACF5-406662E59F49}" type="slidenum">
              <a:rPr lang="en-US"/>
              <a:pPr/>
              <a:t>14</a:t>
            </a:fld>
            <a:endParaRPr lang="en-US"/>
          </a:p>
        </p:txBody>
      </p:sp>
    </p:spTree>
    <p:extLst>
      <p:ext uri="{BB962C8B-B14F-4D97-AF65-F5344CB8AC3E}">
        <p14:creationId xmlns:p14="http://schemas.microsoft.com/office/powerpoint/2010/main" val="32447578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noFill/>
          <a:ln/>
        </p:spPr>
        <p:txBody>
          <a:bodyPr/>
          <a:lstStyle/>
          <a:p>
            <a:endParaRPr lang="id-ID">
              <a:latin typeface="Arial" pitchFamily="34" charset="0"/>
            </a:endParaRPr>
          </a:p>
        </p:txBody>
      </p:sp>
      <p:sp>
        <p:nvSpPr>
          <p:cNvPr id="37892" name="Slide Number Placeholder 3"/>
          <p:cNvSpPr>
            <a:spLocks noGrp="1"/>
          </p:cNvSpPr>
          <p:nvPr>
            <p:ph type="sldNum" sz="quarter" idx="5"/>
          </p:nvPr>
        </p:nvSpPr>
        <p:spPr>
          <a:noFill/>
        </p:spPr>
        <p:txBody>
          <a:bodyPr/>
          <a:lstStyle/>
          <a:p>
            <a:fld id="{E0EACAA4-4D23-47AC-A0B2-1136B921A887}" type="slidenum">
              <a:rPr lang="en-US"/>
              <a:pPr/>
              <a:t>15</a:t>
            </a:fld>
            <a:endParaRPr lang="en-US"/>
          </a:p>
        </p:txBody>
      </p:sp>
    </p:spTree>
    <p:extLst>
      <p:ext uri="{BB962C8B-B14F-4D97-AF65-F5344CB8AC3E}">
        <p14:creationId xmlns:p14="http://schemas.microsoft.com/office/powerpoint/2010/main" val="1999773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id-ID">
              <a:latin typeface="Arial" pitchFamily="34" charset="0"/>
            </a:endParaRPr>
          </a:p>
        </p:txBody>
      </p:sp>
      <p:sp>
        <p:nvSpPr>
          <p:cNvPr id="38916" name="Slide Number Placeholder 3"/>
          <p:cNvSpPr>
            <a:spLocks noGrp="1"/>
          </p:cNvSpPr>
          <p:nvPr>
            <p:ph type="sldNum" sz="quarter" idx="5"/>
          </p:nvPr>
        </p:nvSpPr>
        <p:spPr>
          <a:noFill/>
        </p:spPr>
        <p:txBody>
          <a:bodyPr/>
          <a:lstStyle/>
          <a:p>
            <a:fld id="{987159B5-44B0-4392-BFB3-2582B0AC8687}" type="slidenum">
              <a:rPr lang="en-US"/>
              <a:pPr/>
              <a:t>16</a:t>
            </a:fld>
            <a:endParaRPr lang="en-US"/>
          </a:p>
        </p:txBody>
      </p:sp>
    </p:spTree>
    <p:extLst>
      <p:ext uri="{BB962C8B-B14F-4D97-AF65-F5344CB8AC3E}">
        <p14:creationId xmlns:p14="http://schemas.microsoft.com/office/powerpoint/2010/main" val="25241309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id-ID">
              <a:latin typeface="Arial" pitchFamily="34" charset="0"/>
            </a:endParaRPr>
          </a:p>
        </p:txBody>
      </p:sp>
      <p:sp>
        <p:nvSpPr>
          <p:cNvPr id="39940" name="Slide Number Placeholder 3"/>
          <p:cNvSpPr>
            <a:spLocks noGrp="1"/>
          </p:cNvSpPr>
          <p:nvPr>
            <p:ph type="sldNum" sz="quarter" idx="5"/>
          </p:nvPr>
        </p:nvSpPr>
        <p:spPr>
          <a:noFill/>
        </p:spPr>
        <p:txBody>
          <a:bodyPr/>
          <a:lstStyle/>
          <a:p>
            <a:fld id="{DA4E027E-054A-488F-A3C2-0F16D215BE2E}" type="slidenum">
              <a:rPr lang="en-US"/>
              <a:pPr/>
              <a:t>17</a:t>
            </a:fld>
            <a:endParaRPr lang="en-US"/>
          </a:p>
        </p:txBody>
      </p:sp>
    </p:spTree>
    <p:extLst>
      <p:ext uri="{BB962C8B-B14F-4D97-AF65-F5344CB8AC3E}">
        <p14:creationId xmlns:p14="http://schemas.microsoft.com/office/powerpoint/2010/main" val="2903079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a:ln/>
        </p:spPr>
      </p:sp>
      <p:sp>
        <p:nvSpPr>
          <p:cNvPr id="40963" name="Notes Placeholder 2"/>
          <p:cNvSpPr>
            <a:spLocks noGrp="1"/>
          </p:cNvSpPr>
          <p:nvPr>
            <p:ph type="body" idx="1"/>
          </p:nvPr>
        </p:nvSpPr>
        <p:spPr>
          <a:noFill/>
          <a:ln/>
        </p:spPr>
        <p:txBody>
          <a:bodyPr/>
          <a:lstStyle/>
          <a:p>
            <a:endParaRPr lang="id-ID">
              <a:latin typeface="Arial" pitchFamily="34" charset="0"/>
            </a:endParaRPr>
          </a:p>
        </p:txBody>
      </p:sp>
      <p:sp>
        <p:nvSpPr>
          <p:cNvPr id="40964" name="Slide Number Placeholder 3"/>
          <p:cNvSpPr>
            <a:spLocks noGrp="1"/>
          </p:cNvSpPr>
          <p:nvPr>
            <p:ph type="sldNum" sz="quarter" idx="5"/>
          </p:nvPr>
        </p:nvSpPr>
        <p:spPr>
          <a:noFill/>
        </p:spPr>
        <p:txBody>
          <a:bodyPr/>
          <a:lstStyle/>
          <a:p>
            <a:fld id="{CF86C7B7-6B18-4044-9BAA-BEA7FF3C21C5}" type="slidenum">
              <a:rPr lang="en-US"/>
              <a:pPr/>
              <a:t>18</a:t>
            </a:fld>
            <a:endParaRPr lang="en-US"/>
          </a:p>
        </p:txBody>
      </p:sp>
    </p:spTree>
    <p:extLst>
      <p:ext uri="{BB962C8B-B14F-4D97-AF65-F5344CB8AC3E}">
        <p14:creationId xmlns:p14="http://schemas.microsoft.com/office/powerpoint/2010/main" val="8763104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noFill/>
          <a:ln/>
        </p:spPr>
        <p:txBody>
          <a:bodyPr/>
          <a:lstStyle/>
          <a:p>
            <a:endParaRPr lang="id-ID">
              <a:latin typeface="Arial" pitchFamily="34" charset="0"/>
            </a:endParaRPr>
          </a:p>
        </p:txBody>
      </p:sp>
      <p:sp>
        <p:nvSpPr>
          <p:cNvPr id="41988" name="Slide Number Placeholder 3"/>
          <p:cNvSpPr>
            <a:spLocks noGrp="1"/>
          </p:cNvSpPr>
          <p:nvPr>
            <p:ph type="sldNum" sz="quarter" idx="5"/>
          </p:nvPr>
        </p:nvSpPr>
        <p:spPr>
          <a:noFill/>
        </p:spPr>
        <p:txBody>
          <a:bodyPr/>
          <a:lstStyle/>
          <a:p>
            <a:fld id="{2474621A-BD8D-418B-9683-180EC3C96A8B}" type="slidenum">
              <a:rPr lang="en-US"/>
              <a:pPr/>
              <a:t>19</a:t>
            </a:fld>
            <a:endParaRPr lang="en-US"/>
          </a:p>
        </p:txBody>
      </p:sp>
    </p:spTree>
    <p:extLst>
      <p:ext uri="{BB962C8B-B14F-4D97-AF65-F5344CB8AC3E}">
        <p14:creationId xmlns:p14="http://schemas.microsoft.com/office/powerpoint/2010/main" val="29694830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id-ID">
              <a:latin typeface="Arial" pitchFamily="34" charset="0"/>
            </a:endParaRPr>
          </a:p>
        </p:txBody>
      </p:sp>
      <p:sp>
        <p:nvSpPr>
          <p:cNvPr id="43012" name="Slide Number Placeholder 3"/>
          <p:cNvSpPr>
            <a:spLocks noGrp="1"/>
          </p:cNvSpPr>
          <p:nvPr>
            <p:ph type="sldNum" sz="quarter" idx="5"/>
          </p:nvPr>
        </p:nvSpPr>
        <p:spPr>
          <a:noFill/>
        </p:spPr>
        <p:txBody>
          <a:bodyPr/>
          <a:lstStyle/>
          <a:p>
            <a:fld id="{71E3D814-273A-4320-A89E-71DF8B13AA2A}" type="slidenum">
              <a:rPr lang="en-US"/>
              <a:pPr/>
              <a:t>20</a:t>
            </a:fld>
            <a:endParaRPr lang="en-US"/>
          </a:p>
        </p:txBody>
      </p:sp>
    </p:spTree>
    <p:extLst>
      <p:ext uri="{BB962C8B-B14F-4D97-AF65-F5344CB8AC3E}">
        <p14:creationId xmlns:p14="http://schemas.microsoft.com/office/powerpoint/2010/main" val="2103479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id-ID">
              <a:latin typeface="Arial" pitchFamily="34" charset="0"/>
            </a:endParaRPr>
          </a:p>
        </p:txBody>
      </p:sp>
      <p:sp>
        <p:nvSpPr>
          <p:cNvPr id="25604" name="Slide Number Placeholder 3"/>
          <p:cNvSpPr>
            <a:spLocks noGrp="1"/>
          </p:cNvSpPr>
          <p:nvPr>
            <p:ph type="sldNum" sz="quarter" idx="5"/>
          </p:nvPr>
        </p:nvSpPr>
        <p:spPr>
          <a:noFill/>
        </p:spPr>
        <p:txBody>
          <a:bodyPr/>
          <a:lstStyle/>
          <a:p>
            <a:fld id="{16406CE6-8E31-45C9-8F14-CB39AC9E9014}" type="slidenum">
              <a:rPr lang="en-US"/>
              <a:pPr/>
              <a:t>3</a:t>
            </a:fld>
            <a:endParaRPr lang="en-US"/>
          </a:p>
        </p:txBody>
      </p:sp>
    </p:spTree>
    <p:extLst>
      <p:ext uri="{BB962C8B-B14F-4D97-AF65-F5344CB8AC3E}">
        <p14:creationId xmlns:p14="http://schemas.microsoft.com/office/powerpoint/2010/main" val="10276315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endParaRPr lang="id-ID">
              <a:latin typeface="Arial" pitchFamily="34" charset="0"/>
            </a:endParaRPr>
          </a:p>
        </p:txBody>
      </p:sp>
      <p:sp>
        <p:nvSpPr>
          <p:cNvPr id="26628" name="Slide Number Placeholder 3"/>
          <p:cNvSpPr>
            <a:spLocks noGrp="1"/>
          </p:cNvSpPr>
          <p:nvPr>
            <p:ph type="sldNum" sz="quarter" idx="5"/>
          </p:nvPr>
        </p:nvSpPr>
        <p:spPr>
          <a:noFill/>
        </p:spPr>
        <p:txBody>
          <a:bodyPr/>
          <a:lstStyle/>
          <a:p>
            <a:fld id="{AB5979F5-BFC3-4D9A-85A7-31802E49B1CB}" type="slidenum">
              <a:rPr lang="en-US"/>
              <a:pPr/>
              <a:t>4</a:t>
            </a:fld>
            <a:endParaRPr lang="en-US"/>
          </a:p>
        </p:txBody>
      </p:sp>
    </p:spTree>
    <p:extLst>
      <p:ext uri="{BB962C8B-B14F-4D97-AF65-F5344CB8AC3E}">
        <p14:creationId xmlns:p14="http://schemas.microsoft.com/office/powerpoint/2010/main" val="36891706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a:ln/>
        </p:spPr>
      </p:sp>
      <p:sp>
        <p:nvSpPr>
          <p:cNvPr id="27651" name="Notes Placeholder 2"/>
          <p:cNvSpPr>
            <a:spLocks noGrp="1"/>
          </p:cNvSpPr>
          <p:nvPr>
            <p:ph type="body" idx="1"/>
          </p:nvPr>
        </p:nvSpPr>
        <p:spPr>
          <a:noFill/>
          <a:ln/>
        </p:spPr>
        <p:txBody>
          <a:bodyPr/>
          <a:lstStyle/>
          <a:p>
            <a:endParaRPr lang="id-ID">
              <a:latin typeface="Arial" pitchFamily="34" charset="0"/>
            </a:endParaRPr>
          </a:p>
        </p:txBody>
      </p:sp>
      <p:sp>
        <p:nvSpPr>
          <p:cNvPr id="27652" name="Slide Number Placeholder 3"/>
          <p:cNvSpPr>
            <a:spLocks noGrp="1"/>
          </p:cNvSpPr>
          <p:nvPr>
            <p:ph type="sldNum" sz="quarter" idx="5"/>
          </p:nvPr>
        </p:nvSpPr>
        <p:spPr>
          <a:noFill/>
        </p:spPr>
        <p:txBody>
          <a:bodyPr/>
          <a:lstStyle/>
          <a:p>
            <a:fld id="{F15C97B0-83A8-4E07-876D-EA96D2E25612}" type="slidenum">
              <a:rPr lang="en-US"/>
              <a:pPr/>
              <a:t>5</a:t>
            </a:fld>
            <a:endParaRPr lang="en-US"/>
          </a:p>
        </p:txBody>
      </p:sp>
    </p:spTree>
    <p:extLst>
      <p:ext uri="{BB962C8B-B14F-4D97-AF65-F5344CB8AC3E}">
        <p14:creationId xmlns:p14="http://schemas.microsoft.com/office/powerpoint/2010/main" val="18300929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p:spPr>
        <p:txBody>
          <a:bodyPr/>
          <a:lstStyle/>
          <a:p>
            <a:endParaRPr lang="id-ID">
              <a:latin typeface="Arial" pitchFamily="34" charset="0"/>
            </a:endParaRPr>
          </a:p>
        </p:txBody>
      </p:sp>
      <p:sp>
        <p:nvSpPr>
          <p:cNvPr id="28676" name="Slide Number Placeholder 3"/>
          <p:cNvSpPr>
            <a:spLocks noGrp="1"/>
          </p:cNvSpPr>
          <p:nvPr>
            <p:ph type="sldNum" sz="quarter" idx="5"/>
          </p:nvPr>
        </p:nvSpPr>
        <p:spPr>
          <a:noFill/>
        </p:spPr>
        <p:txBody>
          <a:bodyPr/>
          <a:lstStyle/>
          <a:p>
            <a:fld id="{9E74CA52-EC6E-44EB-8509-F510ECF8F271}" type="slidenum">
              <a:rPr lang="en-US"/>
              <a:pPr/>
              <a:t>6</a:t>
            </a:fld>
            <a:endParaRPr lang="en-US"/>
          </a:p>
        </p:txBody>
      </p:sp>
    </p:spTree>
    <p:extLst>
      <p:ext uri="{BB962C8B-B14F-4D97-AF65-F5344CB8AC3E}">
        <p14:creationId xmlns:p14="http://schemas.microsoft.com/office/powerpoint/2010/main" val="1563361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ln/>
        </p:spPr>
      </p:sp>
      <p:sp>
        <p:nvSpPr>
          <p:cNvPr id="29699" name="Notes Placeholder 2"/>
          <p:cNvSpPr>
            <a:spLocks noGrp="1"/>
          </p:cNvSpPr>
          <p:nvPr>
            <p:ph type="body" idx="1"/>
          </p:nvPr>
        </p:nvSpPr>
        <p:spPr>
          <a:noFill/>
          <a:ln/>
        </p:spPr>
        <p:txBody>
          <a:bodyPr/>
          <a:lstStyle/>
          <a:p>
            <a:endParaRPr lang="id-ID">
              <a:latin typeface="Arial" pitchFamily="34" charset="0"/>
            </a:endParaRPr>
          </a:p>
        </p:txBody>
      </p:sp>
      <p:sp>
        <p:nvSpPr>
          <p:cNvPr id="29700" name="Slide Number Placeholder 3"/>
          <p:cNvSpPr>
            <a:spLocks noGrp="1"/>
          </p:cNvSpPr>
          <p:nvPr>
            <p:ph type="sldNum" sz="quarter" idx="5"/>
          </p:nvPr>
        </p:nvSpPr>
        <p:spPr>
          <a:noFill/>
        </p:spPr>
        <p:txBody>
          <a:bodyPr/>
          <a:lstStyle/>
          <a:p>
            <a:fld id="{C698CAC8-A061-4D38-BF45-5E56D338E15C}" type="slidenum">
              <a:rPr lang="en-US"/>
              <a:pPr/>
              <a:t>7</a:t>
            </a:fld>
            <a:endParaRPr lang="en-US"/>
          </a:p>
        </p:txBody>
      </p:sp>
    </p:spTree>
    <p:extLst>
      <p:ext uri="{BB962C8B-B14F-4D97-AF65-F5344CB8AC3E}">
        <p14:creationId xmlns:p14="http://schemas.microsoft.com/office/powerpoint/2010/main" val="4159741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p:spPr>
        <p:txBody>
          <a:bodyPr/>
          <a:lstStyle/>
          <a:p>
            <a:endParaRPr lang="id-ID">
              <a:latin typeface="Arial" pitchFamily="34" charset="0"/>
            </a:endParaRPr>
          </a:p>
        </p:txBody>
      </p:sp>
      <p:sp>
        <p:nvSpPr>
          <p:cNvPr id="30724" name="Slide Number Placeholder 3"/>
          <p:cNvSpPr>
            <a:spLocks noGrp="1"/>
          </p:cNvSpPr>
          <p:nvPr>
            <p:ph type="sldNum" sz="quarter" idx="5"/>
          </p:nvPr>
        </p:nvSpPr>
        <p:spPr>
          <a:noFill/>
        </p:spPr>
        <p:txBody>
          <a:bodyPr/>
          <a:lstStyle/>
          <a:p>
            <a:fld id="{6AFED011-9784-487A-938B-045EE51948AB}" type="slidenum">
              <a:rPr lang="en-US"/>
              <a:pPr/>
              <a:t>8</a:t>
            </a:fld>
            <a:endParaRPr lang="en-US"/>
          </a:p>
        </p:txBody>
      </p:sp>
    </p:spTree>
    <p:extLst>
      <p:ext uri="{BB962C8B-B14F-4D97-AF65-F5344CB8AC3E}">
        <p14:creationId xmlns:p14="http://schemas.microsoft.com/office/powerpoint/2010/main" val="15447806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a:ln/>
        </p:spPr>
      </p:sp>
      <p:sp>
        <p:nvSpPr>
          <p:cNvPr id="31747" name="Notes Placeholder 2"/>
          <p:cNvSpPr>
            <a:spLocks noGrp="1"/>
          </p:cNvSpPr>
          <p:nvPr>
            <p:ph type="body" idx="1"/>
          </p:nvPr>
        </p:nvSpPr>
        <p:spPr>
          <a:noFill/>
          <a:ln/>
        </p:spPr>
        <p:txBody>
          <a:bodyPr/>
          <a:lstStyle/>
          <a:p>
            <a:endParaRPr lang="id-ID">
              <a:latin typeface="Arial" pitchFamily="34" charset="0"/>
            </a:endParaRPr>
          </a:p>
        </p:txBody>
      </p:sp>
      <p:sp>
        <p:nvSpPr>
          <p:cNvPr id="31748" name="Slide Number Placeholder 3"/>
          <p:cNvSpPr>
            <a:spLocks noGrp="1"/>
          </p:cNvSpPr>
          <p:nvPr>
            <p:ph type="sldNum" sz="quarter" idx="5"/>
          </p:nvPr>
        </p:nvSpPr>
        <p:spPr>
          <a:noFill/>
        </p:spPr>
        <p:txBody>
          <a:bodyPr/>
          <a:lstStyle/>
          <a:p>
            <a:fld id="{140980A6-3989-47E0-8C35-EDCCB41CB014}" type="slidenum">
              <a:rPr lang="en-US"/>
              <a:pPr/>
              <a:t>9</a:t>
            </a:fld>
            <a:endParaRPr lang="en-US"/>
          </a:p>
        </p:txBody>
      </p:sp>
    </p:spTree>
    <p:extLst>
      <p:ext uri="{BB962C8B-B14F-4D97-AF65-F5344CB8AC3E}">
        <p14:creationId xmlns:p14="http://schemas.microsoft.com/office/powerpoint/2010/main" val="3381640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id-ID">
              <a:latin typeface="Arial" pitchFamily="34" charset="0"/>
            </a:endParaRPr>
          </a:p>
        </p:txBody>
      </p:sp>
      <p:sp>
        <p:nvSpPr>
          <p:cNvPr id="32772" name="Slide Number Placeholder 3"/>
          <p:cNvSpPr>
            <a:spLocks noGrp="1"/>
          </p:cNvSpPr>
          <p:nvPr>
            <p:ph type="sldNum" sz="quarter" idx="5"/>
          </p:nvPr>
        </p:nvSpPr>
        <p:spPr>
          <a:noFill/>
        </p:spPr>
        <p:txBody>
          <a:bodyPr/>
          <a:lstStyle/>
          <a:p>
            <a:fld id="{3E866A9B-92D3-4856-9494-19EF92F3904B}" type="slidenum">
              <a:rPr lang="en-US"/>
              <a:pPr/>
              <a:t>10</a:t>
            </a:fld>
            <a:endParaRPr lang="en-US"/>
          </a:p>
        </p:txBody>
      </p:sp>
    </p:spTree>
    <p:extLst>
      <p:ext uri="{BB962C8B-B14F-4D97-AF65-F5344CB8AC3E}">
        <p14:creationId xmlns:p14="http://schemas.microsoft.com/office/powerpoint/2010/main" val="2826505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1" descr="Background 01.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62" y="4763"/>
            <a:ext cx="9139237" cy="6461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8"/>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8" name="Rectangle 7"/>
          <p:cNvSpPr/>
          <p:nvPr/>
        </p:nvSpPr>
        <p:spPr>
          <a:xfrm>
            <a:off x="1691679" y="1628800"/>
            <a:ext cx="7452319" cy="5229200"/>
          </a:xfrm>
          <a:prstGeom prst="rect">
            <a:avLst/>
          </a:prstGeom>
          <a:solidFill>
            <a:srgbClr val="008FD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ctrTitle" hasCustomPrompt="1"/>
          </p:nvPr>
        </p:nvSpPr>
        <p:spPr>
          <a:xfrm>
            <a:off x="1835696" y="2708920"/>
            <a:ext cx="7128792" cy="1470025"/>
          </a:xfrm>
        </p:spPr>
        <p:txBody>
          <a:bodyPr/>
          <a:lstStyle>
            <a:lvl1pPr eaLnBrk="1" hangingPunct="1">
              <a:defRPr sz="4400">
                <a:solidFill>
                  <a:schemeClr val="bg1"/>
                </a:solidFill>
              </a:defRPr>
            </a:lvl1pPr>
          </a:lstStyle>
          <a:p>
            <a:pPr eaLnBrk="1" hangingPunct="1"/>
            <a:r>
              <a:rPr lang="en-US" sz="3200" b="1" dirty="0">
                <a:solidFill>
                  <a:schemeClr val="bg1"/>
                </a:solidFill>
                <a:latin typeface="Open Sans" pitchFamily="-84" charset="0"/>
                <a:ea typeface="ＭＳ Ｐゴシック" pitchFamily="34" charset="-128"/>
              </a:rPr>
              <a:t>Headline Open Sans Bold 32pt</a:t>
            </a:r>
          </a:p>
        </p:txBody>
      </p:sp>
      <p:sp>
        <p:nvSpPr>
          <p:cNvPr id="3" name="Subtitle 2"/>
          <p:cNvSpPr>
            <a:spLocks noGrp="1"/>
          </p:cNvSpPr>
          <p:nvPr>
            <p:ph type="subTitle" idx="1"/>
          </p:nvPr>
        </p:nvSpPr>
        <p:spPr>
          <a:xfrm>
            <a:off x="2267744" y="4295527"/>
            <a:ext cx="6400800" cy="576064"/>
          </a:xfrm>
        </p:spPr>
        <p:txBody>
          <a:bodyPr>
            <a:normAutofit/>
          </a:bodyPr>
          <a:lstStyle>
            <a:lvl1pPr marL="0" indent="0" algn="ctr">
              <a:buNone/>
              <a:defRPr sz="2400">
                <a:solidFill>
                  <a:schemeClr val="bg1"/>
                </a:solidFill>
                <a:latin typeface="Open San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id-ID" dirty="0"/>
          </a:p>
        </p:txBody>
      </p:sp>
      <p:sp>
        <p:nvSpPr>
          <p:cNvPr id="4" name="Date Placeholder 3"/>
          <p:cNvSpPr>
            <a:spLocks noGrp="1"/>
          </p:cNvSpPr>
          <p:nvPr>
            <p:ph type="dt" sz="half" idx="10"/>
          </p:nvPr>
        </p:nvSpPr>
        <p:spPr>
          <a:xfrm>
            <a:off x="457200" y="6453336"/>
            <a:ext cx="2133600" cy="365125"/>
          </a:xfrm>
        </p:spPr>
        <p:txBody>
          <a:bodyPr/>
          <a:lstStyle/>
          <a:p>
            <a:pPr>
              <a:defRPr/>
            </a:pPr>
            <a:fld id="{AABBBBD3-7906-4FA0-85A9-93EC54B07540}" type="datetime1">
              <a:rPr lang="en-US" smtClean="0"/>
              <a:pPr>
                <a:defRPr/>
              </a:pPr>
              <a:t>22-Jul-19</a:t>
            </a:fld>
            <a:r>
              <a:rPr lang="en-US"/>
              <a:t>Bina Nusantara University</a:t>
            </a:r>
          </a:p>
        </p:txBody>
      </p:sp>
      <p:sp>
        <p:nvSpPr>
          <p:cNvPr id="5" name="Footer Placeholder 4"/>
          <p:cNvSpPr>
            <a:spLocks noGrp="1"/>
          </p:cNvSpPr>
          <p:nvPr>
            <p:ph type="ftr" sz="quarter" idx="11"/>
          </p:nvPr>
        </p:nvSpPr>
        <p:spPr>
          <a:xfrm>
            <a:off x="3124200" y="6453336"/>
            <a:ext cx="2895600" cy="365125"/>
          </a:xfrm>
        </p:spPr>
        <p:txBody>
          <a:bodyPr/>
          <a:lstStyle/>
          <a:p>
            <a:pPr>
              <a:defRPr/>
            </a:pPr>
            <a:r>
              <a:rPr lang="en-US"/>
              <a:t>T0016 - Algorithm and Programming</a:t>
            </a:r>
          </a:p>
        </p:txBody>
      </p:sp>
      <p:sp>
        <p:nvSpPr>
          <p:cNvPr id="6" name="Slide Number Placeholder 5"/>
          <p:cNvSpPr>
            <a:spLocks noGrp="1"/>
          </p:cNvSpPr>
          <p:nvPr>
            <p:ph type="sldNum" sz="quarter" idx="12"/>
          </p:nvPr>
        </p:nvSpPr>
        <p:spPr>
          <a:xfrm>
            <a:off x="6553200" y="6453336"/>
            <a:ext cx="2133600" cy="365125"/>
          </a:xfrm>
        </p:spPr>
        <p:txBody>
          <a:bodyPr/>
          <a:lstStyle/>
          <a:p>
            <a:fld id="{F342B21A-2E7E-45DA-986F-789650823865}" type="slidenum">
              <a:rPr lang="en-US" smtClean="0"/>
              <a:pPr/>
              <a:t>‹#›</a:t>
            </a:fld>
            <a:endParaRPr lang="en-US"/>
          </a:p>
        </p:txBody>
      </p:sp>
    </p:spTree>
    <p:extLst>
      <p:ext uri="{BB962C8B-B14F-4D97-AF65-F5344CB8AC3E}">
        <p14:creationId xmlns:p14="http://schemas.microsoft.com/office/powerpoint/2010/main" val="2725141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ntentNewBM">
    <p:spTree>
      <p:nvGrpSpPr>
        <p:cNvPr id="1" name=""/>
        <p:cNvGrpSpPr/>
        <p:nvPr/>
      </p:nvGrpSpPr>
      <p:grpSpPr>
        <a:xfrm>
          <a:off x="0" y="0"/>
          <a:ext cx="0" cy="0"/>
          <a:chOff x="0" y="0"/>
          <a:chExt cx="0" cy="0"/>
        </a:xfrm>
      </p:grpSpPr>
      <p:pic>
        <p:nvPicPr>
          <p:cNvPr id="7" name="Picture 1" descr="Background 02.jpg"/>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3937"/>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Rectangle 10"/>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1"/>
          <p:cNvSpPr>
            <a:spLocks noGrp="1"/>
          </p:cNvSpPr>
          <p:nvPr>
            <p:ph type="title"/>
          </p:nvPr>
        </p:nvSpPr>
        <p:spPr>
          <a:xfrm>
            <a:off x="1752600" y="1371600"/>
            <a:ext cx="6837114" cy="792088"/>
          </a:xfrm>
        </p:spPr>
        <p:txBody>
          <a:bodyPr>
            <a:normAutofit/>
          </a:bodyPr>
          <a:lstStyle>
            <a:lvl1pPr algn="ctr">
              <a:defRPr sz="3000" b="1">
                <a:solidFill>
                  <a:srgbClr val="0079B8"/>
                </a:solidFill>
                <a:latin typeface="Open Sans"/>
              </a:defRPr>
            </a:lvl1pPr>
          </a:lstStyle>
          <a:p>
            <a:r>
              <a:rPr lang="en-US"/>
              <a:t>Click to edit Master title style</a:t>
            </a:r>
            <a:endParaRPr lang="id-ID" dirty="0"/>
          </a:p>
        </p:txBody>
      </p:sp>
      <p:sp>
        <p:nvSpPr>
          <p:cNvPr id="8" name="Date Placeholder 3"/>
          <p:cNvSpPr>
            <a:spLocks noGrp="1"/>
          </p:cNvSpPr>
          <p:nvPr>
            <p:ph type="dt" sz="half" idx="10"/>
          </p:nvPr>
        </p:nvSpPr>
        <p:spPr>
          <a:xfrm>
            <a:off x="457200" y="6453336"/>
            <a:ext cx="2133600" cy="365125"/>
          </a:xfrm>
        </p:spPr>
        <p:txBody>
          <a:bodyPr/>
          <a:lstStyle/>
          <a:p>
            <a:pPr>
              <a:defRPr/>
            </a:pPr>
            <a:fld id="{3831BE7F-ECB4-43FE-8343-AAA905EB6ED1}" type="datetime1">
              <a:rPr lang="en-US" smtClean="0"/>
              <a:pPr>
                <a:defRPr/>
              </a:pPr>
              <a:t>22-Jul-19</a:t>
            </a:fld>
            <a:r>
              <a:rPr lang="en-US"/>
              <a:t>Bina Nusantara University</a:t>
            </a:r>
          </a:p>
        </p:txBody>
      </p:sp>
      <p:sp>
        <p:nvSpPr>
          <p:cNvPr id="9" name="Footer Placeholder 4"/>
          <p:cNvSpPr>
            <a:spLocks noGrp="1"/>
          </p:cNvSpPr>
          <p:nvPr>
            <p:ph type="ftr" sz="quarter" idx="11"/>
          </p:nvPr>
        </p:nvSpPr>
        <p:spPr>
          <a:xfrm>
            <a:off x="3124200" y="6453336"/>
            <a:ext cx="2895600" cy="365125"/>
          </a:xfrm>
        </p:spPr>
        <p:txBody>
          <a:bodyPr/>
          <a:lstStyle/>
          <a:p>
            <a:pPr>
              <a:defRPr/>
            </a:pPr>
            <a:r>
              <a:rPr lang="en-US"/>
              <a:t>T0016 - Algorithm and Programming</a:t>
            </a:r>
          </a:p>
        </p:txBody>
      </p:sp>
      <p:sp>
        <p:nvSpPr>
          <p:cNvPr id="10" name="Slide Number Placeholder 5"/>
          <p:cNvSpPr>
            <a:spLocks noGrp="1"/>
          </p:cNvSpPr>
          <p:nvPr>
            <p:ph type="sldNum" sz="quarter" idx="12"/>
          </p:nvPr>
        </p:nvSpPr>
        <p:spPr>
          <a:xfrm>
            <a:off x="6553200" y="6453336"/>
            <a:ext cx="2133600" cy="365125"/>
          </a:xfrm>
        </p:spPr>
        <p:txBody>
          <a:bodyPr/>
          <a:lstStyle/>
          <a:p>
            <a:fld id="{9F85C525-D39F-4971-B49A-827A9EB96ACC}" type="slidenum">
              <a:rPr lang="en-US" smtClean="0"/>
              <a:pPr/>
              <a:t>‹#›</a:t>
            </a:fld>
            <a:endParaRPr lang="en-US"/>
          </a:p>
        </p:txBody>
      </p:sp>
      <p:sp>
        <p:nvSpPr>
          <p:cNvPr id="14" name="Content Placeholder 2"/>
          <p:cNvSpPr>
            <a:spLocks noGrp="1"/>
          </p:cNvSpPr>
          <p:nvPr>
            <p:ph idx="1"/>
          </p:nvPr>
        </p:nvSpPr>
        <p:spPr>
          <a:xfrm>
            <a:off x="914400" y="2286000"/>
            <a:ext cx="7848600" cy="3721596"/>
          </a:xfrm>
        </p:spPr>
        <p:txBody>
          <a:bodyPr/>
          <a:lstStyle>
            <a:lvl1pPr>
              <a:defRPr>
                <a:latin typeface="Open Sans"/>
              </a:defRPr>
            </a:lvl1pPr>
            <a:lvl2pPr>
              <a:defRPr>
                <a:latin typeface="Open Sans"/>
              </a:defRPr>
            </a:lvl2pPr>
            <a:lvl3pPr>
              <a:defRPr>
                <a:latin typeface="Open Sans"/>
              </a:defRPr>
            </a:lvl3pPr>
            <a:lvl4pPr>
              <a:defRPr>
                <a:latin typeface="Open Sans"/>
              </a:defRPr>
            </a:lvl4pPr>
            <a:lvl5pPr>
              <a:defRPr>
                <a:latin typeface="Open San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Tree>
    <p:extLst>
      <p:ext uri="{BB962C8B-B14F-4D97-AF65-F5344CB8AC3E}">
        <p14:creationId xmlns:p14="http://schemas.microsoft.com/office/powerpoint/2010/main" val="76186998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Content Placeholder 2"/>
          <p:cNvSpPr>
            <a:spLocks noGrp="1"/>
          </p:cNvSpPr>
          <p:nvPr>
            <p:ph sz="half" idx="1"/>
          </p:nvPr>
        </p:nvSpPr>
        <p:spPr>
          <a:xfrm>
            <a:off x="1619672" y="2636912"/>
            <a:ext cx="3456384"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Content Placeholder 3"/>
          <p:cNvSpPr>
            <a:spLocks noGrp="1"/>
          </p:cNvSpPr>
          <p:nvPr>
            <p:ph sz="half" idx="2"/>
          </p:nvPr>
        </p:nvSpPr>
        <p:spPr>
          <a:xfrm>
            <a:off x="5148064" y="2636912"/>
            <a:ext cx="3538736" cy="3489251"/>
          </a:xfrm>
        </p:spPr>
        <p:txBody>
          <a:bodyPr>
            <a:normAutofit/>
          </a:bodyPr>
          <a:lstStyle>
            <a:lvl1pPr>
              <a:defRPr sz="2000"/>
            </a:lvl1pPr>
            <a:lvl2pPr>
              <a:defRPr sz="2000"/>
            </a:lvl2pPr>
            <a:lvl3pPr>
              <a:defRPr sz="2000"/>
            </a:lvl3pPr>
            <a:lvl4pPr>
              <a:defRPr sz="2000"/>
            </a:lvl4pPr>
            <a:lvl5pPr>
              <a:defRPr sz="20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5" name="Date Placeholder 4"/>
          <p:cNvSpPr>
            <a:spLocks noGrp="1"/>
          </p:cNvSpPr>
          <p:nvPr>
            <p:ph type="dt" sz="half" idx="10"/>
          </p:nvPr>
        </p:nvSpPr>
        <p:spPr/>
        <p:txBody>
          <a:bodyPr/>
          <a:lstStyle/>
          <a:p>
            <a:pPr>
              <a:defRPr/>
            </a:pPr>
            <a:fld id="{3197ECC4-22FC-441E-953A-8C6C2233C4E1}" type="datetime1">
              <a:rPr lang="en-US" smtClean="0"/>
              <a:pPr>
                <a:defRPr/>
              </a:pPr>
              <a:t>22-Jul-19</a:t>
            </a:fld>
            <a:r>
              <a:rPr lang="en-US"/>
              <a:t>Bina Nusantara University</a:t>
            </a:r>
          </a:p>
        </p:txBody>
      </p:sp>
      <p:sp>
        <p:nvSpPr>
          <p:cNvPr id="6" name="Footer Placeholder 5"/>
          <p:cNvSpPr>
            <a:spLocks noGrp="1"/>
          </p:cNvSpPr>
          <p:nvPr>
            <p:ph type="ftr" sz="quarter" idx="11"/>
          </p:nvPr>
        </p:nvSpPr>
        <p:spPr/>
        <p:txBody>
          <a:bodyPr/>
          <a:lstStyle/>
          <a:p>
            <a:pPr>
              <a:defRPr/>
            </a:pPr>
            <a:r>
              <a:rPr lang="en-US"/>
              <a:t>T0016 - Algorithm and Programming</a:t>
            </a:r>
          </a:p>
        </p:txBody>
      </p:sp>
      <p:sp>
        <p:nvSpPr>
          <p:cNvPr id="7" name="Slide Number Placeholder 6"/>
          <p:cNvSpPr>
            <a:spLocks noGrp="1"/>
          </p:cNvSpPr>
          <p:nvPr>
            <p:ph type="sldNum" sz="quarter" idx="12"/>
          </p:nvPr>
        </p:nvSpPr>
        <p:spPr/>
        <p:txBody>
          <a:bodyPr/>
          <a:lstStyle/>
          <a:p>
            <a:fld id="{38AA9ED8-E319-44B1-A20D-974CDDEB987C}" type="slidenum">
              <a:rPr lang="en-US" smtClean="0"/>
              <a:pPr/>
              <a:t>‹#›</a:t>
            </a:fld>
            <a:endParaRPr lang="en-US"/>
          </a:p>
        </p:txBody>
      </p:sp>
    </p:spTree>
    <p:extLst>
      <p:ext uri="{BB962C8B-B14F-4D97-AF65-F5344CB8AC3E}">
        <p14:creationId xmlns:p14="http://schemas.microsoft.com/office/powerpoint/2010/main" val="4016327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19672" y="1484784"/>
            <a:ext cx="7067128" cy="1008112"/>
          </a:xfrm>
        </p:spPr>
        <p:txBody>
          <a:bodyPr/>
          <a:lstStyle>
            <a:lvl1pPr>
              <a:defRPr/>
            </a:lvl1pPr>
          </a:lstStyle>
          <a:p>
            <a:r>
              <a:rPr lang="en-US"/>
              <a:t>Click to edit Master title style</a:t>
            </a:r>
            <a:endParaRPr lang="id-ID"/>
          </a:p>
        </p:txBody>
      </p:sp>
      <p:sp>
        <p:nvSpPr>
          <p:cNvPr id="3" name="Text Placeholder 2"/>
          <p:cNvSpPr>
            <a:spLocks noGrp="1"/>
          </p:cNvSpPr>
          <p:nvPr>
            <p:ph type="body" idx="1"/>
          </p:nvPr>
        </p:nvSpPr>
        <p:spPr>
          <a:xfrm>
            <a:off x="16196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619672" y="2708920"/>
            <a:ext cx="3456384" cy="3456384"/>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6" name="Content Placeholder 5"/>
          <p:cNvSpPr>
            <a:spLocks noGrp="1"/>
          </p:cNvSpPr>
          <p:nvPr>
            <p:ph sz="quarter" idx="4"/>
          </p:nvPr>
        </p:nvSpPr>
        <p:spPr>
          <a:xfrm>
            <a:off x="5220072" y="2708919"/>
            <a:ext cx="3466728" cy="3456385"/>
          </a:xfrm>
        </p:spPr>
        <p:txBody>
          <a:bodyPr>
            <a:normAutofit/>
          </a:bodyPr>
          <a:lstStyle>
            <a:lvl1pPr>
              <a:defRPr sz="2000"/>
            </a:lvl1pPr>
            <a:lvl2pPr>
              <a:defRPr sz="2000"/>
            </a:lvl2pPr>
            <a:lvl3pPr>
              <a:defRPr sz="2000"/>
            </a:lvl3pPr>
            <a:lvl4pPr>
              <a:defRPr sz="2000"/>
            </a:lvl4pPr>
            <a:lvl5pPr>
              <a:defRPr sz="20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7" name="Date Placeholder 6"/>
          <p:cNvSpPr>
            <a:spLocks noGrp="1"/>
          </p:cNvSpPr>
          <p:nvPr>
            <p:ph type="dt" sz="half" idx="10"/>
          </p:nvPr>
        </p:nvSpPr>
        <p:spPr/>
        <p:txBody>
          <a:bodyPr/>
          <a:lstStyle/>
          <a:p>
            <a:pPr>
              <a:defRPr/>
            </a:pPr>
            <a:fld id="{F63E3965-4DBE-4378-917D-7B89F10725B4}" type="datetime1">
              <a:rPr lang="en-US" smtClean="0"/>
              <a:pPr>
                <a:defRPr/>
              </a:pPr>
              <a:t>22-Jul-19</a:t>
            </a:fld>
            <a:r>
              <a:rPr lang="en-US"/>
              <a:t>Bina Nusantara University</a:t>
            </a:r>
          </a:p>
        </p:txBody>
      </p:sp>
      <p:sp>
        <p:nvSpPr>
          <p:cNvPr id="8" name="Footer Placeholder 7"/>
          <p:cNvSpPr>
            <a:spLocks noGrp="1"/>
          </p:cNvSpPr>
          <p:nvPr>
            <p:ph type="ftr" sz="quarter" idx="11"/>
          </p:nvPr>
        </p:nvSpPr>
        <p:spPr/>
        <p:txBody>
          <a:bodyPr/>
          <a:lstStyle/>
          <a:p>
            <a:pPr>
              <a:defRPr/>
            </a:pPr>
            <a:r>
              <a:rPr lang="en-US"/>
              <a:t>T0016 - Algorithm and Programming</a:t>
            </a:r>
          </a:p>
        </p:txBody>
      </p:sp>
      <p:sp>
        <p:nvSpPr>
          <p:cNvPr id="9" name="Slide Number Placeholder 8"/>
          <p:cNvSpPr>
            <a:spLocks noGrp="1"/>
          </p:cNvSpPr>
          <p:nvPr>
            <p:ph type="sldNum" sz="quarter" idx="12"/>
          </p:nvPr>
        </p:nvSpPr>
        <p:spPr/>
        <p:txBody>
          <a:bodyPr/>
          <a:lstStyle/>
          <a:p>
            <a:fld id="{99590EE7-6933-47B3-A842-D92EECDD1740}" type="slidenum">
              <a:rPr lang="en-US" smtClean="0"/>
              <a:pPr/>
              <a:t>‹#›</a:t>
            </a:fld>
            <a:endParaRPr lang="en-US"/>
          </a:p>
        </p:txBody>
      </p:sp>
      <p:sp>
        <p:nvSpPr>
          <p:cNvPr id="10" name="Text Placeholder 2"/>
          <p:cNvSpPr>
            <a:spLocks noGrp="1"/>
          </p:cNvSpPr>
          <p:nvPr>
            <p:ph type="body" idx="13"/>
          </p:nvPr>
        </p:nvSpPr>
        <p:spPr>
          <a:xfrm>
            <a:off x="5220072" y="2132856"/>
            <a:ext cx="3456384" cy="639762"/>
          </a:xfrm>
        </p:spPr>
        <p:txBody>
          <a:bodyPr anchor="b">
            <a:no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extLst>
      <p:ext uri="{BB962C8B-B14F-4D97-AF65-F5344CB8AC3E}">
        <p14:creationId xmlns:p14="http://schemas.microsoft.com/office/powerpoint/2010/main" val="1359855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id-ID"/>
          </a:p>
        </p:txBody>
      </p:sp>
      <p:sp>
        <p:nvSpPr>
          <p:cNvPr id="3" name="Date Placeholder 2"/>
          <p:cNvSpPr>
            <a:spLocks noGrp="1"/>
          </p:cNvSpPr>
          <p:nvPr>
            <p:ph type="dt" sz="half" idx="10"/>
          </p:nvPr>
        </p:nvSpPr>
        <p:spPr/>
        <p:txBody>
          <a:bodyPr/>
          <a:lstStyle/>
          <a:p>
            <a:pPr>
              <a:defRPr/>
            </a:pPr>
            <a:fld id="{1A4B6A30-EA71-494A-8E5F-CF49FEF771DF}" type="datetime1">
              <a:rPr lang="en-US" smtClean="0"/>
              <a:pPr>
                <a:defRPr/>
              </a:pPr>
              <a:t>22-Jul-19</a:t>
            </a:fld>
            <a:r>
              <a:rPr lang="en-US"/>
              <a:t>Bina Nusantara University</a:t>
            </a:r>
          </a:p>
        </p:txBody>
      </p:sp>
      <p:sp>
        <p:nvSpPr>
          <p:cNvPr id="4" name="Footer Placeholder 3"/>
          <p:cNvSpPr>
            <a:spLocks noGrp="1"/>
          </p:cNvSpPr>
          <p:nvPr>
            <p:ph type="ftr" sz="quarter" idx="11"/>
          </p:nvPr>
        </p:nvSpPr>
        <p:spPr/>
        <p:txBody>
          <a:bodyPr/>
          <a:lstStyle/>
          <a:p>
            <a:pPr>
              <a:defRPr/>
            </a:pPr>
            <a:r>
              <a:rPr lang="en-US"/>
              <a:t>T0016 - Algorithm and Programming</a:t>
            </a:r>
          </a:p>
        </p:txBody>
      </p:sp>
      <p:sp>
        <p:nvSpPr>
          <p:cNvPr id="5" name="Slide Number Placeholder 4"/>
          <p:cNvSpPr>
            <a:spLocks noGrp="1"/>
          </p:cNvSpPr>
          <p:nvPr>
            <p:ph type="sldNum" sz="quarter" idx="12"/>
          </p:nvPr>
        </p:nvSpPr>
        <p:spPr/>
        <p:txBody>
          <a:bodyPr/>
          <a:lstStyle/>
          <a:p>
            <a:fld id="{0C9E528F-93DA-495F-A726-B9C7F8D58603}" type="slidenum">
              <a:rPr lang="en-US" smtClean="0"/>
              <a:pPr/>
              <a:t>‹#›</a:t>
            </a:fld>
            <a:endParaRPr lang="en-US"/>
          </a:p>
        </p:txBody>
      </p:sp>
    </p:spTree>
    <p:extLst>
      <p:ext uri="{BB962C8B-B14F-4D97-AF65-F5344CB8AC3E}">
        <p14:creationId xmlns:p14="http://schemas.microsoft.com/office/powerpoint/2010/main" val="243551480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4" name="Picture 1" descr="Background 02.jpg"/>
          <p:cNvPicPr>
            <a:picLocks noChangeAspect="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0" y="4764"/>
            <a:ext cx="9143999" cy="64646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p:nvSpPr>
        <p:spPr>
          <a:xfrm>
            <a:off x="0" y="5157192"/>
            <a:ext cx="9143998" cy="1700808"/>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2" name="Title Placeholder 1"/>
          <p:cNvSpPr>
            <a:spLocks noGrp="1"/>
          </p:cNvSpPr>
          <p:nvPr>
            <p:ph type="title"/>
          </p:nvPr>
        </p:nvSpPr>
        <p:spPr>
          <a:xfrm>
            <a:off x="1619672" y="1484784"/>
            <a:ext cx="7067128" cy="1143000"/>
          </a:xfrm>
          <a:prstGeom prst="rect">
            <a:avLst/>
          </a:prstGeom>
        </p:spPr>
        <p:txBody>
          <a:bodyPr vert="horz" lIns="91440" tIns="45720" rIns="91440" bIns="45720" rtlCol="0" anchor="ctr">
            <a:normAutofit/>
          </a:bodyPr>
          <a:lstStyle/>
          <a:p>
            <a:r>
              <a:rPr lang="en-US"/>
              <a:t>Click to edit Master title style</a:t>
            </a:r>
            <a:endParaRPr lang="id-ID" dirty="0"/>
          </a:p>
        </p:txBody>
      </p:sp>
      <p:sp>
        <p:nvSpPr>
          <p:cNvPr id="3" name="Text Placeholder 2"/>
          <p:cNvSpPr>
            <a:spLocks noGrp="1"/>
          </p:cNvSpPr>
          <p:nvPr>
            <p:ph type="body" idx="1"/>
          </p:nvPr>
        </p:nvSpPr>
        <p:spPr>
          <a:xfrm>
            <a:off x="1619672" y="2636912"/>
            <a:ext cx="7067128" cy="34892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dirty="0"/>
          </a:p>
        </p:txBody>
      </p:sp>
      <p:sp>
        <p:nvSpPr>
          <p:cNvPr id="4" name="Date Placeholder 3"/>
          <p:cNvSpPr>
            <a:spLocks noGrp="1"/>
          </p:cNvSpPr>
          <p:nvPr>
            <p:ph type="dt" sz="half" idx="2"/>
          </p:nvPr>
        </p:nvSpPr>
        <p:spPr>
          <a:xfrm>
            <a:off x="457200" y="6453336"/>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3831BE7F-ECB4-43FE-8343-AAA905EB6ED1}" type="datetime1">
              <a:rPr lang="en-US" smtClean="0"/>
              <a:pPr>
                <a:defRPr/>
              </a:pPr>
              <a:t>22-Jul-19</a:t>
            </a:fld>
            <a:r>
              <a:rPr lang="en-US"/>
              <a:t>Bina Nusantara University</a:t>
            </a:r>
          </a:p>
        </p:txBody>
      </p:sp>
      <p:sp>
        <p:nvSpPr>
          <p:cNvPr id="5" name="Footer Placeholder 4"/>
          <p:cNvSpPr>
            <a:spLocks noGrp="1"/>
          </p:cNvSpPr>
          <p:nvPr>
            <p:ph type="ftr" sz="quarter" idx="3"/>
          </p:nvPr>
        </p:nvSpPr>
        <p:spPr>
          <a:xfrm>
            <a:off x="3124200" y="6453336"/>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T0016 - Algorithm and Programming</a:t>
            </a:r>
          </a:p>
        </p:txBody>
      </p:sp>
      <p:sp>
        <p:nvSpPr>
          <p:cNvPr id="6" name="Slide Number Placeholder 5"/>
          <p:cNvSpPr>
            <a:spLocks noGrp="1"/>
          </p:cNvSpPr>
          <p:nvPr>
            <p:ph type="sldNum" sz="quarter" idx="4"/>
          </p:nvPr>
        </p:nvSpPr>
        <p:spPr>
          <a:xfrm>
            <a:off x="6553200" y="6453336"/>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F85C525-D39F-4971-B49A-827A9EB96ACC}" type="slidenum">
              <a:rPr lang="en-US" smtClean="0"/>
              <a:pPr/>
              <a:t>‹#›</a:t>
            </a:fld>
            <a:endParaRPr lang="en-US"/>
          </a:p>
        </p:txBody>
      </p:sp>
    </p:spTree>
    <p:extLst>
      <p:ext uri="{BB962C8B-B14F-4D97-AF65-F5344CB8AC3E}">
        <p14:creationId xmlns:p14="http://schemas.microsoft.com/office/powerpoint/2010/main" val="2818913940"/>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Lst>
  <p:hf hdr="0" dt="0"/>
  <p:txStyles>
    <p:titleStyle>
      <a:lvl1pPr algn="ctr" defTabSz="914400" rtl="0" eaLnBrk="1" latinLnBrk="0" hangingPunct="1">
        <a:spcBef>
          <a:spcPct val="0"/>
        </a:spcBef>
        <a:buNone/>
        <a:defRPr sz="3000" b="1" kern="1200">
          <a:solidFill>
            <a:srgbClr val="0079B8"/>
          </a:solidFill>
          <a:latin typeface="Open Sans"/>
          <a:ea typeface="+mj-ea"/>
          <a:cs typeface="+mj-cs"/>
        </a:defRPr>
      </a:lvl1pPr>
    </p:titleStyle>
    <p:bodyStyle>
      <a:lvl1pPr marL="342900" indent="-3429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Open Sans"/>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3.wmf"/><Relationship Id="rId4" Type="http://schemas.openxmlformats.org/officeDocument/2006/relationships/oleObject" Target="../embeddings/oleObject1.bin"/></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en.algoritmy.net/article/40348/Interpolation-search"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www.youtube.com/watch?v=2AhwHa7wTrc"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35696" y="3327127"/>
            <a:ext cx="7128792" cy="1470025"/>
          </a:xfrm>
        </p:spPr>
        <p:txBody>
          <a:bodyPr>
            <a:normAutofit/>
          </a:bodyPr>
          <a:lstStyle/>
          <a:p>
            <a:r>
              <a:rPr lang="en-AU" sz="3200" dirty="0">
                <a:effectLst>
                  <a:outerShdw blurRad="38100" dist="38100" dir="2700000" algn="tl">
                    <a:srgbClr val="C0C0C0"/>
                  </a:outerShdw>
                </a:effectLst>
                <a:latin typeface="Tahoma" pitchFamily="34" charset="0"/>
                <a:cs typeface="Tahoma" pitchFamily="34" charset="0"/>
              </a:rPr>
              <a:t>Searching</a:t>
            </a:r>
            <a:endParaRPr lang="id-ID" sz="3200" dirty="0"/>
          </a:p>
        </p:txBody>
      </p:sp>
      <p:sp>
        <p:nvSpPr>
          <p:cNvPr id="4" name="Rectangle 7"/>
          <p:cNvSpPr>
            <a:spLocks noChangeArrowheads="1"/>
          </p:cNvSpPr>
          <p:nvPr/>
        </p:nvSpPr>
        <p:spPr bwMode="auto">
          <a:xfrm>
            <a:off x="1691680" y="1628800"/>
            <a:ext cx="8786812" cy="914400"/>
          </a:xfrm>
          <a:prstGeom prst="rect">
            <a:avLst/>
          </a:prstGeom>
          <a:noFill/>
          <a:ln w="9525">
            <a:noFill/>
            <a:miter lim="800000"/>
            <a:headEnd/>
            <a:tailEnd/>
          </a:ln>
        </p:spPr>
        <p:txBody>
          <a:bodyPr/>
          <a:lstStyle/>
          <a:p>
            <a:pPr>
              <a:spcBef>
                <a:spcPct val="20000"/>
              </a:spcBef>
              <a:tabLst>
                <a:tab pos="1320800" algn="l"/>
              </a:tabLst>
            </a:pPr>
            <a:r>
              <a:rPr lang="en-US" sz="2400" b="1" dirty="0">
                <a:solidFill>
                  <a:schemeClr val="bg1"/>
                </a:solidFill>
                <a:latin typeface="Tahoma" pitchFamily="34" charset="0"/>
                <a:cs typeface="Tahoma" pitchFamily="34" charset="0"/>
              </a:rPr>
              <a:t>Subject	: </a:t>
            </a:r>
            <a:r>
              <a:rPr lang="id-ID" sz="2400" b="1" dirty="0">
                <a:solidFill>
                  <a:schemeClr val="bg1"/>
                </a:solidFill>
                <a:latin typeface="Tahoma" pitchFamily="34" charset="0"/>
                <a:cs typeface="Tahoma" pitchFamily="34" charset="0"/>
              </a:rPr>
              <a:t>COMP6047 </a:t>
            </a:r>
          </a:p>
          <a:p>
            <a:pPr>
              <a:spcBef>
                <a:spcPct val="20000"/>
              </a:spcBef>
              <a:tabLst>
                <a:tab pos="1320800" algn="l"/>
              </a:tabLst>
            </a:pPr>
            <a:r>
              <a:rPr lang="id-ID" sz="2400" b="1" dirty="0">
                <a:solidFill>
                  <a:schemeClr val="bg1"/>
                </a:solidFill>
                <a:latin typeface="Tahoma" pitchFamily="34" charset="0"/>
                <a:cs typeface="Tahoma" pitchFamily="34" charset="0"/>
              </a:rPr>
              <a:t>	  </a:t>
            </a:r>
            <a:r>
              <a:rPr lang="en-US" sz="2400" b="1" dirty="0">
                <a:solidFill>
                  <a:schemeClr val="bg1"/>
                </a:solidFill>
                <a:latin typeface="Tahoma" pitchFamily="34" charset="0"/>
                <a:cs typeface="Tahoma" pitchFamily="34" charset="0"/>
              </a:rPr>
              <a:t>ALGORITHM AND PROGRAMMING</a:t>
            </a:r>
          </a:p>
          <a:p>
            <a:pPr>
              <a:spcBef>
                <a:spcPct val="20000"/>
              </a:spcBef>
              <a:tabLst>
                <a:tab pos="1320800" algn="l"/>
              </a:tabLst>
            </a:pPr>
            <a:r>
              <a:rPr lang="en-US" sz="2400" b="1" dirty="0">
                <a:solidFill>
                  <a:schemeClr val="bg1"/>
                </a:solidFill>
                <a:latin typeface="Tahoma" pitchFamily="34" charset="0"/>
                <a:cs typeface="Tahoma" pitchFamily="34" charset="0"/>
              </a:rPr>
              <a:t>Year	</a:t>
            </a:r>
            <a:r>
              <a:rPr lang="en-US" sz="2400" b="1">
                <a:solidFill>
                  <a:schemeClr val="bg1"/>
                </a:solidFill>
                <a:latin typeface="Tahoma" pitchFamily="34" charset="0"/>
                <a:cs typeface="Tahoma" pitchFamily="34" charset="0"/>
              </a:rPr>
              <a:t>: 201</a:t>
            </a:r>
            <a:r>
              <a:rPr lang="en-US" sz="2400" b="1" dirty="0">
                <a:solidFill>
                  <a:schemeClr val="bg1"/>
                </a:solidFill>
                <a:latin typeface="Tahoma" pitchFamily="34" charset="0"/>
                <a:cs typeface="Tahoma" pitchFamily="34" charset="0"/>
              </a:rPr>
              <a:t>9</a:t>
            </a:r>
          </a:p>
        </p:txBody>
      </p:sp>
    </p:spTree>
    <p:extLst>
      <p:ext uri="{BB962C8B-B14F-4D97-AF65-F5344CB8AC3E}">
        <p14:creationId xmlns:p14="http://schemas.microsoft.com/office/powerpoint/2010/main" val="4204421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noChangeArrowheads="1"/>
          </p:cNvSpPr>
          <p:nvPr>
            <p:ph type="title"/>
          </p:nvPr>
        </p:nvSpPr>
        <p:spPr/>
        <p:txBody>
          <a:bodyPr/>
          <a:lstStyle/>
          <a:p>
            <a:r>
              <a:rPr lang="en-US" b="1">
                <a:latin typeface="Tahoma" pitchFamily="34" charset="0"/>
                <a:cs typeface="Tahoma" pitchFamily="34" charset="0"/>
              </a:rPr>
              <a:t>Binary Search</a:t>
            </a:r>
          </a:p>
        </p:txBody>
      </p:sp>
      <p:sp>
        <p:nvSpPr>
          <p:cNvPr id="13314" name="Rectangle 6"/>
          <p:cNvSpPr>
            <a:spLocks noGrp="1" noChangeArrowheads="1"/>
          </p:cNvSpPr>
          <p:nvPr>
            <p:ph type="sldNum" sz="quarter" idx="12"/>
          </p:nvPr>
        </p:nvSpPr>
        <p:spPr>
          <a:noFill/>
        </p:spPr>
        <p:txBody>
          <a:bodyPr/>
          <a:lstStyle/>
          <a:p>
            <a:fld id="{DD0EB3FD-6548-4090-93AB-3A2B45CE3F46}" type="slidenum">
              <a:rPr lang="en-US">
                <a:latin typeface="Tahoma" pitchFamily="34" charset="0"/>
                <a:cs typeface="Tahoma" pitchFamily="34" charset="0"/>
              </a:rPr>
              <a:pPr/>
              <a:t>10</a:t>
            </a:fld>
            <a:endParaRPr lang="en-US">
              <a:latin typeface="Tahoma" pitchFamily="34" charset="0"/>
              <a:cs typeface="Tahoma" pitchFamily="34" charset="0"/>
            </a:endParaRPr>
          </a:p>
        </p:txBody>
      </p:sp>
      <p:sp>
        <p:nvSpPr>
          <p:cNvPr id="13316" name="Rectangle 3"/>
          <p:cNvSpPr>
            <a:spLocks noGrp="1" noChangeArrowheads="1"/>
          </p:cNvSpPr>
          <p:nvPr>
            <p:ph idx="1"/>
          </p:nvPr>
        </p:nvSpPr>
        <p:spPr/>
        <p:txBody>
          <a:bodyPr/>
          <a:lstStyle/>
          <a:p>
            <a:r>
              <a:rPr lang="en-US">
                <a:latin typeface="Tahoma" pitchFamily="34" charset="0"/>
                <a:cs typeface="Tahoma" pitchFamily="34" charset="0"/>
              </a:rPr>
              <a:t>The linear searching method works well for small or unsorted arrays. However, for large arrays linear searching is inefficient</a:t>
            </a:r>
          </a:p>
          <a:p>
            <a:r>
              <a:rPr lang="en-US">
                <a:latin typeface="Tahoma" pitchFamily="34" charset="0"/>
                <a:cs typeface="Tahoma" pitchFamily="34" charset="0"/>
              </a:rPr>
              <a:t>If the array sorted, the high-speed binary search technique can be used</a:t>
            </a:r>
          </a:p>
        </p:txBody>
      </p:sp>
      <p:sp>
        <p:nvSpPr>
          <p:cNvPr id="6" name="Footer Placeholder 4"/>
          <p:cNvSpPr>
            <a:spLocks noGrp="1"/>
          </p:cNvSpPr>
          <p:nvPr>
            <p:ph type="ftr" sz="quarter" idx="11"/>
          </p:nvPr>
        </p:nvSpPr>
        <p:spPr>
          <a:xfrm>
            <a:off x="3124200" y="6453336"/>
            <a:ext cx="2895600" cy="365125"/>
          </a:xfrm>
        </p:spPr>
        <p:txBody>
          <a:bodyPr/>
          <a:lstStyle/>
          <a:p>
            <a:pPr>
              <a:defRPr/>
            </a:pPr>
            <a:r>
              <a:rPr lang="id-ID" dirty="0">
                <a:latin typeface="+mn-lt"/>
              </a:rPr>
              <a:t>COMP6047 </a:t>
            </a:r>
            <a:r>
              <a:rPr lang="en-US" dirty="0">
                <a:latin typeface="+mn-lt"/>
              </a:rPr>
              <a:t>- Algorithm and Programming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b="1">
                <a:latin typeface="Tahoma" pitchFamily="34" charset="0"/>
                <a:cs typeface="Tahoma" pitchFamily="34" charset="0"/>
              </a:rPr>
              <a:t>Binary Search</a:t>
            </a:r>
          </a:p>
        </p:txBody>
      </p:sp>
      <p:sp>
        <p:nvSpPr>
          <p:cNvPr id="14338" name="Rectangle 6"/>
          <p:cNvSpPr>
            <a:spLocks noGrp="1" noChangeArrowheads="1"/>
          </p:cNvSpPr>
          <p:nvPr>
            <p:ph type="sldNum" sz="quarter" idx="12"/>
          </p:nvPr>
        </p:nvSpPr>
        <p:spPr>
          <a:noFill/>
        </p:spPr>
        <p:txBody>
          <a:bodyPr/>
          <a:lstStyle/>
          <a:p>
            <a:fld id="{60231586-28D7-4076-A7AC-BE34BE2774CA}" type="slidenum">
              <a:rPr lang="en-US">
                <a:latin typeface="Tahoma" pitchFamily="34" charset="0"/>
                <a:cs typeface="Tahoma" pitchFamily="34" charset="0"/>
              </a:rPr>
              <a:pPr/>
              <a:t>11</a:t>
            </a:fld>
            <a:endParaRPr lang="en-US">
              <a:latin typeface="Tahoma" pitchFamily="34" charset="0"/>
              <a:cs typeface="Tahoma" pitchFamily="34" charset="0"/>
            </a:endParaRPr>
          </a:p>
        </p:txBody>
      </p:sp>
      <p:sp>
        <p:nvSpPr>
          <p:cNvPr id="14340" name="Rectangle 3"/>
          <p:cNvSpPr>
            <a:spLocks noGrp="1" noChangeArrowheads="1"/>
          </p:cNvSpPr>
          <p:nvPr>
            <p:ph idx="1"/>
          </p:nvPr>
        </p:nvSpPr>
        <p:spPr/>
        <p:txBody>
          <a:bodyPr>
            <a:normAutofit fontScale="92500" lnSpcReduction="10000"/>
          </a:bodyPr>
          <a:lstStyle/>
          <a:p>
            <a:pPr>
              <a:lnSpc>
                <a:spcPct val="110000"/>
              </a:lnSpc>
            </a:pPr>
            <a:r>
              <a:rPr lang="en-US" b="1" dirty="0">
                <a:latin typeface="Tahoma" pitchFamily="34" charset="0"/>
                <a:cs typeface="Tahoma" pitchFamily="34" charset="0"/>
              </a:rPr>
              <a:t>Algorithm:</a:t>
            </a:r>
          </a:p>
          <a:p>
            <a:pPr lvl="1">
              <a:lnSpc>
                <a:spcPct val="110000"/>
              </a:lnSpc>
              <a:buFontTx/>
              <a:buNone/>
            </a:pPr>
            <a:r>
              <a:rPr lang="en-US" sz="2400" dirty="0">
                <a:latin typeface="Tahoma" pitchFamily="34" charset="0"/>
                <a:cs typeface="Tahoma" pitchFamily="34" charset="0"/>
              </a:rPr>
              <a:t>1. n : total record of array</a:t>
            </a:r>
            <a:r>
              <a:rPr lang="id-ID" sz="2400" dirty="0">
                <a:latin typeface="Tahoma" pitchFamily="34" charset="0"/>
                <a:cs typeface="Tahoma" pitchFamily="34" charset="0"/>
              </a:rPr>
              <a:t> x</a:t>
            </a:r>
            <a:r>
              <a:rPr lang="en-US" sz="2400" dirty="0">
                <a:latin typeface="Tahoma" pitchFamily="34" charset="0"/>
                <a:cs typeface="Tahoma" pitchFamily="34" charset="0"/>
              </a:rPr>
              <a:t>.</a:t>
            </a:r>
          </a:p>
          <a:p>
            <a:pPr lvl="1">
              <a:lnSpc>
                <a:spcPct val="110000"/>
              </a:lnSpc>
              <a:buFontTx/>
              <a:buNone/>
            </a:pPr>
            <a:r>
              <a:rPr lang="en-US" sz="2400" dirty="0">
                <a:latin typeface="Tahoma" pitchFamily="34" charset="0"/>
                <a:cs typeface="Tahoma" pitchFamily="34" charset="0"/>
              </a:rPr>
              <a:t>2. left=0,  right= n-1.</a:t>
            </a:r>
          </a:p>
          <a:p>
            <a:pPr lvl="1">
              <a:lnSpc>
                <a:spcPct val="110000"/>
              </a:lnSpc>
              <a:buFontTx/>
              <a:buNone/>
            </a:pPr>
            <a:r>
              <a:rPr lang="en-US" sz="2400" dirty="0">
                <a:latin typeface="Tahoma" pitchFamily="34" charset="0"/>
                <a:cs typeface="Tahoma" pitchFamily="34" charset="0"/>
              </a:rPr>
              <a:t>3. </a:t>
            </a:r>
            <a:r>
              <a:rPr lang="en-US" sz="2400" b="1" dirty="0">
                <a:latin typeface="Tahoma" pitchFamily="34" charset="0"/>
                <a:cs typeface="Tahoma" pitchFamily="34" charset="0"/>
              </a:rPr>
              <a:t>mid =(</a:t>
            </a:r>
            <a:r>
              <a:rPr lang="id-ID" sz="2400" b="1" dirty="0">
                <a:latin typeface="Tahoma" pitchFamily="34" charset="0"/>
                <a:cs typeface="Tahoma" pitchFamily="34" charset="0"/>
              </a:rPr>
              <a:t>int</a:t>
            </a:r>
            <a:r>
              <a:rPr lang="en-US" sz="2400" b="1" dirty="0">
                <a:latin typeface="Tahoma" pitchFamily="34" charset="0"/>
                <a:cs typeface="Tahoma" pitchFamily="34" charset="0"/>
              </a:rPr>
              <a:t>) (left + right)/2</a:t>
            </a:r>
            <a:r>
              <a:rPr lang="id-ID" sz="2400" b="1" dirty="0">
                <a:latin typeface="Tahoma" pitchFamily="34" charset="0"/>
                <a:cs typeface="Tahoma" pitchFamily="34" charset="0"/>
              </a:rPr>
              <a:t>.</a:t>
            </a:r>
            <a:endParaRPr lang="en-US" sz="2400" b="1" dirty="0">
              <a:latin typeface="Tahoma" pitchFamily="34" charset="0"/>
              <a:cs typeface="Tahoma" pitchFamily="34" charset="0"/>
            </a:endParaRPr>
          </a:p>
          <a:p>
            <a:pPr lvl="1">
              <a:lnSpc>
                <a:spcPct val="110000"/>
              </a:lnSpc>
              <a:buFontTx/>
              <a:buNone/>
            </a:pPr>
            <a:r>
              <a:rPr lang="en-US" sz="2400" dirty="0">
                <a:latin typeface="Tahoma" pitchFamily="34" charset="0"/>
                <a:cs typeface="Tahoma" pitchFamily="34" charset="0"/>
              </a:rPr>
              <a:t>4. If </a:t>
            </a:r>
            <a:r>
              <a:rPr lang="en-US" sz="2400" b="1" dirty="0">
                <a:latin typeface="Tahoma" pitchFamily="34" charset="0"/>
                <a:cs typeface="Tahoma" pitchFamily="34" charset="0"/>
              </a:rPr>
              <a:t>x[mid]=key </a:t>
            </a:r>
            <a:r>
              <a:rPr lang="en-US" sz="2400" dirty="0">
                <a:latin typeface="Tahoma" pitchFamily="34" charset="0"/>
                <a:cs typeface="Tahoma" pitchFamily="34" charset="0"/>
              </a:rPr>
              <a:t>then </a:t>
            </a:r>
            <a:r>
              <a:rPr lang="en-US" sz="2400" b="1" dirty="0">
                <a:latin typeface="Tahoma" pitchFamily="34" charset="0"/>
                <a:cs typeface="Tahoma" pitchFamily="34" charset="0"/>
              </a:rPr>
              <a:t>index = mid</a:t>
            </a:r>
            <a:r>
              <a:rPr lang="en-US" sz="2400" dirty="0">
                <a:latin typeface="Tahoma" pitchFamily="34" charset="0"/>
                <a:cs typeface="Tahoma" pitchFamily="34" charset="0"/>
              </a:rPr>
              <a:t>. Finished.</a:t>
            </a:r>
          </a:p>
          <a:p>
            <a:pPr lvl="1">
              <a:lnSpc>
                <a:spcPct val="110000"/>
              </a:lnSpc>
              <a:buFontTx/>
              <a:buNone/>
            </a:pPr>
            <a:r>
              <a:rPr lang="en-US" sz="2400" dirty="0">
                <a:latin typeface="Tahoma" pitchFamily="34" charset="0"/>
                <a:cs typeface="Tahoma" pitchFamily="34" charset="0"/>
              </a:rPr>
              <a:t>5. If </a:t>
            </a:r>
            <a:r>
              <a:rPr lang="en-US" sz="2400" b="1" dirty="0">
                <a:latin typeface="Tahoma" pitchFamily="34" charset="0"/>
                <a:cs typeface="Tahoma" pitchFamily="34" charset="0"/>
              </a:rPr>
              <a:t>x[mid]&lt;key </a:t>
            </a:r>
            <a:r>
              <a:rPr lang="en-US" sz="2400" dirty="0">
                <a:latin typeface="Tahoma" pitchFamily="34" charset="0"/>
                <a:cs typeface="Tahoma" pitchFamily="34" charset="0"/>
              </a:rPr>
              <a:t>then </a:t>
            </a:r>
            <a:r>
              <a:rPr lang="en-US" sz="2400" b="1" dirty="0">
                <a:latin typeface="Tahoma" pitchFamily="34" charset="0"/>
                <a:cs typeface="Tahoma" pitchFamily="34" charset="0"/>
              </a:rPr>
              <a:t>left = mid+1</a:t>
            </a:r>
            <a:r>
              <a:rPr lang="en-US" sz="2400" dirty="0">
                <a:latin typeface="Tahoma" pitchFamily="34" charset="0"/>
                <a:cs typeface="Tahoma" pitchFamily="34" charset="0"/>
              </a:rPr>
              <a:t>.</a:t>
            </a:r>
          </a:p>
          <a:p>
            <a:pPr lvl="1">
              <a:lnSpc>
                <a:spcPct val="110000"/>
              </a:lnSpc>
              <a:buFontTx/>
              <a:buNone/>
            </a:pPr>
            <a:r>
              <a:rPr lang="en-US" sz="2400" dirty="0">
                <a:latin typeface="Tahoma" pitchFamily="34" charset="0"/>
                <a:cs typeface="Tahoma" pitchFamily="34" charset="0"/>
              </a:rPr>
              <a:t>6. If </a:t>
            </a:r>
            <a:r>
              <a:rPr lang="en-US" sz="2400" b="1" dirty="0">
                <a:latin typeface="Tahoma" pitchFamily="34" charset="0"/>
                <a:cs typeface="Tahoma" pitchFamily="34" charset="0"/>
              </a:rPr>
              <a:t>x[mid]&gt;key </a:t>
            </a:r>
            <a:r>
              <a:rPr lang="en-US" sz="2400" dirty="0">
                <a:latin typeface="Tahoma" pitchFamily="34" charset="0"/>
                <a:cs typeface="Tahoma" pitchFamily="34" charset="0"/>
              </a:rPr>
              <a:t>then </a:t>
            </a:r>
            <a:r>
              <a:rPr lang="en-US" sz="2400" b="1" dirty="0">
                <a:latin typeface="Tahoma" pitchFamily="34" charset="0"/>
                <a:cs typeface="Tahoma" pitchFamily="34" charset="0"/>
              </a:rPr>
              <a:t>right</a:t>
            </a:r>
            <a:r>
              <a:rPr lang="id-ID" sz="2400" b="1" dirty="0">
                <a:latin typeface="Tahoma" pitchFamily="34" charset="0"/>
                <a:cs typeface="Tahoma" pitchFamily="34" charset="0"/>
              </a:rPr>
              <a:t> </a:t>
            </a:r>
            <a:r>
              <a:rPr lang="en-US" sz="2400" b="1" dirty="0">
                <a:latin typeface="Tahoma" pitchFamily="34" charset="0"/>
                <a:cs typeface="Tahoma" pitchFamily="34" charset="0"/>
              </a:rPr>
              <a:t>=</a:t>
            </a:r>
            <a:r>
              <a:rPr lang="id-ID" sz="2400" b="1" dirty="0">
                <a:latin typeface="Tahoma" pitchFamily="34" charset="0"/>
                <a:cs typeface="Tahoma" pitchFamily="34" charset="0"/>
              </a:rPr>
              <a:t> </a:t>
            </a:r>
            <a:r>
              <a:rPr lang="en-US" sz="2400" b="1" dirty="0">
                <a:latin typeface="Tahoma" pitchFamily="34" charset="0"/>
                <a:cs typeface="Tahoma" pitchFamily="34" charset="0"/>
              </a:rPr>
              <a:t>mid-1</a:t>
            </a:r>
            <a:r>
              <a:rPr lang="en-US" sz="2400" dirty="0">
                <a:latin typeface="Tahoma" pitchFamily="34" charset="0"/>
                <a:cs typeface="Tahoma" pitchFamily="34" charset="0"/>
              </a:rPr>
              <a:t>.</a:t>
            </a:r>
          </a:p>
          <a:p>
            <a:pPr lvl="1">
              <a:lnSpc>
                <a:spcPct val="110000"/>
              </a:lnSpc>
              <a:buFontTx/>
              <a:buNone/>
            </a:pPr>
            <a:r>
              <a:rPr lang="en-US" sz="2400" dirty="0">
                <a:latin typeface="Tahoma" pitchFamily="34" charset="0"/>
                <a:cs typeface="Tahoma" pitchFamily="34" charset="0"/>
              </a:rPr>
              <a:t>7. If </a:t>
            </a:r>
            <a:r>
              <a:rPr lang="en-US" sz="2400" b="1" dirty="0">
                <a:latin typeface="Tahoma" pitchFamily="34" charset="0"/>
                <a:cs typeface="Tahoma" pitchFamily="34" charset="0"/>
              </a:rPr>
              <a:t>left </a:t>
            </a:r>
            <a:r>
              <a:rPr lang="en-US" sz="2400" b="1" dirty="0">
                <a:latin typeface="Tahoma" pitchFamily="34" charset="0"/>
                <a:cs typeface="Tahoma" pitchFamily="34" charset="0"/>
                <a:sym typeface="Symbol" pitchFamily="18" charset="2"/>
              </a:rPr>
              <a:t> right and x[mid]  key</a:t>
            </a:r>
            <a:r>
              <a:rPr lang="en-US" sz="2400" dirty="0">
                <a:latin typeface="Tahoma" pitchFamily="34" charset="0"/>
                <a:cs typeface="Tahoma" pitchFamily="34" charset="0"/>
                <a:sym typeface="Symbol" pitchFamily="18" charset="2"/>
              </a:rPr>
              <a:t>, then repeat point 3.</a:t>
            </a:r>
          </a:p>
          <a:p>
            <a:pPr lvl="1">
              <a:lnSpc>
                <a:spcPct val="110000"/>
              </a:lnSpc>
              <a:buFontTx/>
              <a:buNone/>
            </a:pPr>
            <a:r>
              <a:rPr lang="en-US" sz="2400" dirty="0">
                <a:latin typeface="Tahoma" pitchFamily="34" charset="0"/>
                <a:cs typeface="Tahoma" pitchFamily="34" charset="0"/>
                <a:sym typeface="Symbol" pitchFamily="18" charset="2"/>
              </a:rPr>
              <a:t>8. If </a:t>
            </a:r>
            <a:r>
              <a:rPr lang="en-US" sz="2400" b="1" dirty="0">
                <a:latin typeface="Tahoma" pitchFamily="34" charset="0"/>
                <a:cs typeface="Tahoma" pitchFamily="34" charset="0"/>
                <a:sym typeface="Symbol" pitchFamily="18" charset="2"/>
              </a:rPr>
              <a:t>x[mid]  key </a:t>
            </a:r>
            <a:r>
              <a:rPr lang="en-US" sz="2400" dirty="0">
                <a:latin typeface="Tahoma" pitchFamily="34" charset="0"/>
                <a:cs typeface="Tahoma" pitchFamily="34" charset="0"/>
                <a:sym typeface="Symbol" pitchFamily="18" charset="2"/>
              </a:rPr>
              <a:t>then </a:t>
            </a:r>
            <a:r>
              <a:rPr lang="en-US" sz="2400" b="1" dirty="0">
                <a:latin typeface="Tahoma" pitchFamily="34" charset="0"/>
                <a:cs typeface="Tahoma" pitchFamily="34" charset="0"/>
                <a:sym typeface="Symbol" pitchFamily="18" charset="2"/>
              </a:rPr>
              <a:t>index = -1</a:t>
            </a:r>
            <a:r>
              <a:rPr lang="en-US" sz="2400" dirty="0">
                <a:latin typeface="Tahoma" pitchFamily="34" charset="0"/>
                <a:cs typeface="Tahoma" pitchFamily="34" charset="0"/>
                <a:sym typeface="Symbol" pitchFamily="18" charset="2"/>
              </a:rPr>
              <a:t>. Finished.</a:t>
            </a:r>
          </a:p>
          <a:p>
            <a:pPr>
              <a:lnSpc>
                <a:spcPct val="110000"/>
              </a:lnSpc>
            </a:pPr>
            <a:endParaRPr lang="en-US" dirty="0">
              <a:latin typeface="Tahoma" pitchFamily="34" charset="0"/>
              <a:cs typeface="Tahoma" pitchFamily="34" charset="0"/>
            </a:endParaRPr>
          </a:p>
          <a:p>
            <a:pPr>
              <a:lnSpc>
                <a:spcPct val="110000"/>
              </a:lnSpc>
              <a:buFontTx/>
              <a:buNone/>
            </a:pPr>
            <a:endParaRPr lang="en-US" dirty="0">
              <a:latin typeface="Tahoma" pitchFamily="34" charset="0"/>
              <a:cs typeface="Tahoma" pitchFamily="34" charset="0"/>
            </a:endParaRPr>
          </a:p>
        </p:txBody>
      </p:sp>
      <p:sp>
        <p:nvSpPr>
          <p:cNvPr id="6" name="Footer Placeholder 4"/>
          <p:cNvSpPr>
            <a:spLocks noGrp="1"/>
          </p:cNvSpPr>
          <p:nvPr>
            <p:ph type="ftr" sz="quarter" idx="11"/>
          </p:nvPr>
        </p:nvSpPr>
        <p:spPr>
          <a:xfrm>
            <a:off x="3124200" y="6453336"/>
            <a:ext cx="2895600" cy="365125"/>
          </a:xfrm>
        </p:spPr>
        <p:txBody>
          <a:bodyPr/>
          <a:lstStyle/>
          <a:p>
            <a:pPr>
              <a:defRPr/>
            </a:pPr>
            <a:r>
              <a:rPr lang="id-ID" dirty="0">
                <a:latin typeface="+mn-lt"/>
              </a:rPr>
              <a:t>COMP6047 </a:t>
            </a:r>
            <a:r>
              <a:rPr lang="en-US" dirty="0">
                <a:latin typeface="+mn-lt"/>
              </a:rPr>
              <a:t>- Algorithm and Programming</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r>
              <a:rPr lang="en-US" b="1">
                <a:latin typeface="Tahoma" pitchFamily="34" charset="0"/>
                <a:cs typeface="Tahoma" pitchFamily="34" charset="0"/>
              </a:rPr>
              <a:t>Binary Search</a:t>
            </a:r>
          </a:p>
        </p:txBody>
      </p:sp>
      <p:sp>
        <p:nvSpPr>
          <p:cNvPr id="15362" name="Rectangle 6"/>
          <p:cNvSpPr>
            <a:spLocks noGrp="1" noChangeArrowheads="1"/>
          </p:cNvSpPr>
          <p:nvPr>
            <p:ph type="sldNum" sz="quarter" idx="12"/>
          </p:nvPr>
        </p:nvSpPr>
        <p:spPr>
          <a:noFill/>
        </p:spPr>
        <p:txBody>
          <a:bodyPr/>
          <a:lstStyle/>
          <a:p>
            <a:fld id="{4A4B7428-2760-44C2-B7EE-2A16CCE481AA}" type="slidenum">
              <a:rPr lang="en-US">
                <a:latin typeface="Tahoma" pitchFamily="34" charset="0"/>
                <a:cs typeface="Tahoma" pitchFamily="34" charset="0"/>
              </a:rPr>
              <a:pPr/>
              <a:t>12</a:t>
            </a:fld>
            <a:endParaRPr lang="en-US">
              <a:latin typeface="Tahoma" pitchFamily="34" charset="0"/>
              <a:cs typeface="Tahoma" pitchFamily="34" charset="0"/>
            </a:endParaRPr>
          </a:p>
        </p:txBody>
      </p:sp>
      <p:sp>
        <p:nvSpPr>
          <p:cNvPr id="15364" name="Rectangle 3"/>
          <p:cNvSpPr>
            <a:spLocks noGrp="1" noChangeArrowheads="1"/>
          </p:cNvSpPr>
          <p:nvPr>
            <p:ph idx="1"/>
          </p:nvPr>
        </p:nvSpPr>
        <p:spPr>
          <a:xfrm>
            <a:off x="914400" y="2133600"/>
            <a:ext cx="7848600" cy="457200"/>
          </a:xfrm>
        </p:spPr>
        <p:txBody>
          <a:bodyPr/>
          <a:lstStyle/>
          <a:p>
            <a:r>
              <a:rPr lang="en-US" b="1">
                <a:latin typeface="Tahoma" pitchFamily="34" charset="0"/>
                <a:cs typeface="Tahoma" pitchFamily="34" charset="0"/>
              </a:rPr>
              <a:t>Source Code of Binary Search: (p.259-260)</a:t>
            </a:r>
          </a:p>
          <a:p>
            <a:pPr>
              <a:lnSpc>
                <a:spcPct val="90000"/>
              </a:lnSpc>
            </a:pPr>
            <a:endParaRPr lang="en-US">
              <a:latin typeface="Tahoma" pitchFamily="34" charset="0"/>
              <a:cs typeface="Tahoma" pitchFamily="34" charset="0"/>
            </a:endParaRPr>
          </a:p>
          <a:p>
            <a:pPr>
              <a:buFontTx/>
              <a:buNone/>
            </a:pPr>
            <a:endParaRPr lang="en-US">
              <a:latin typeface="Tahoma" pitchFamily="34" charset="0"/>
              <a:cs typeface="Tahoma" pitchFamily="34" charset="0"/>
            </a:endParaRPr>
          </a:p>
        </p:txBody>
      </p:sp>
      <p:sp>
        <p:nvSpPr>
          <p:cNvPr id="15366" name="Rectangle 3"/>
          <p:cNvSpPr txBox="1">
            <a:spLocks noChangeArrowheads="1"/>
          </p:cNvSpPr>
          <p:nvPr/>
        </p:nvSpPr>
        <p:spPr bwMode="auto">
          <a:xfrm>
            <a:off x="838200" y="2590800"/>
            <a:ext cx="8229600" cy="3810000"/>
          </a:xfrm>
          <a:prstGeom prst="rect">
            <a:avLst/>
          </a:prstGeom>
          <a:noFill/>
          <a:ln w="9525">
            <a:solidFill>
              <a:schemeClr val="tx1"/>
            </a:solidFill>
            <a:miter lim="800000"/>
            <a:headEnd/>
            <a:tailEnd/>
          </a:ln>
        </p:spPr>
        <p:txBody>
          <a:bodyPr/>
          <a:lstStyle/>
          <a:p>
            <a:pPr marL="342900" indent="-342900" eaLnBrk="0" hangingPunct="0">
              <a:spcBef>
                <a:spcPct val="20000"/>
              </a:spcBef>
            </a:pPr>
            <a:r>
              <a:rPr lang="id-ID" sz="1600" dirty="0">
                <a:latin typeface="Courier New" pitchFamily="49" charset="0"/>
                <a:cs typeface="Courier New" pitchFamily="49" charset="0"/>
              </a:rPr>
              <a:t>int binarySearch(const int b[], int searchKey, int low, int high)</a:t>
            </a:r>
          </a:p>
          <a:p>
            <a:pPr marL="342900" indent="-342900" eaLnBrk="0" hangingPunct="0">
              <a:spcBef>
                <a:spcPct val="20000"/>
              </a:spcBef>
            </a:pPr>
            <a:r>
              <a:rPr lang="id-ID" sz="1600" dirty="0">
                <a:latin typeface="Courier New" pitchFamily="49" charset="0"/>
                <a:cs typeface="Courier New" pitchFamily="49" charset="0"/>
              </a:rPr>
              <a:t>{</a:t>
            </a:r>
          </a:p>
          <a:p>
            <a:pPr marL="342900" indent="-342900" eaLnBrk="0" hangingPunct="0">
              <a:spcBef>
                <a:spcPct val="20000"/>
              </a:spcBef>
            </a:pPr>
            <a:r>
              <a:rPr lang="id-ID" sz="1600" dirty="0">
                <a:latin typeface="Courier New" pitchFamily="49" charset="0"/>
                <a:cs typeface="Courier New" pitchFamily="49" charset="0"/>
              </a:rPr>
              <a:t>	int middle;	</a:t>
            </a:r>
            <a:r>
              <a:rPr lang="id-ID" sz="1600" dirty="0">
                <a:solidFill>
                  <a:srgbClr val="0070C0"/>
                </a:solidFill>
                <a:latin typeface="Courier New" pitchFamily="49" charset="0"/>
                <a:cs typeface="Courier New" pitchFamily="49" charset="0"/>
              </a:rPr>
              <a:t>/* variable to hold middle element of Array */</a:t>
            </a:r>
          </a:p>
          <a:p>
            <a:pPr marL="342900" indent="-342900" eaLnBrk="0" hangingPunct="0">
              <a:spcBef>
                <a:spcPct val="20000"/>
              </a:spcBef>
            </a:pPr>
            <a:r>
              <a:rPr lang="id-ID" sz="1600" dirty="0">
                <a:latin typeface="Courier New" pitchFamily="49" charset="0"/>
                <a:cs typeface="Courier New" pitchFamily="49" charset="0"/>
              </a:rPr>
              <a:t>	</a:t>
            </a:r>
            <a:r>
              <a:rPr lang="id-ID" sz="1600" dirty="0">
                <a:solidFill>
                  <a:srgbClr val="0070C0"/>
                </a:solidFill>
                <a:latin typeface="Courier New" pitchFamily="49" charset="0"/>
                <a:cs typeface="Courier New" pitchFamily="49" charset="0"/>
              </a:rPr>
              <a:t>/* loop until low subscript is greater than high subscript*/</a:t>
            </a:r>
          </a:p>
          <a:p>
            <a:pPr marL="342900" indent="-342900" eaLnBrk="0" hangingPunct="0">
              <a:spcBef>
                <a:spcPct val="20000"/>
              </a:spcBef>
            </a:pPr>
            <a:r>
              <a:rPr lang="id-ID" sz="1600" dirty="0">
                <a:latin typeface="Courier New" pitchFamily="49" charset="0"/>
                <a:cs typeface="Courier New" pitchFamily="49" charset="0"/>
              </a:rPr>
              <a:t>	while (low &lt;= high){</a:t>
            </a:r>
          </a:p>
          <a:p>
            <a:pPr marL="342900" indent="-342900" eaLnBrk="0" hangingPunct="0">
              <a:spcBef>
                <a:spcPct val="20000"/>
              </a:spcBef>
            </a:pPr>
            <a:r>
              <a:rPr lang="id-ID" sz="1600" dirty="0">
                <a:latin typeface="Courier New" pitchFamily="49" charset="0"/>
                <a:cs typeface="Courier New" pitchFamily="49" charset="0"/>
              </a:rPr>
              <a:t>		middle = ( low + high ) / 2</a:t>
            </a:r>
          </a:p>
          <a:p>
            <a:pPr marL="342900" indent="-342900" eaLnBrk="0" hangingPunct="0">
              <a:spcBef>
                <a:spcPct val="20000"/>
              </a:spcBef>
            </a:pPr>
            <a:r>
              <a:rPr lang="id-ID" sz="1600" dirty="0">
                <a:latin typeface="Courier New" pitchFamily="49" charset="0"/>
                <a:cs typeface="Courier New" pitchFamily="49" charset="0"/>
              </a:rPr>
              <a:t>		printRow (b, low, middle, high)</a:t>
            </a:r>
          </a:p>
          <a:p>
            <a:pPr marL="342900" indent="-342900" eaLnBrk="0" hangingPunct="0">
              <a:spcBef>
                <a:spcPct val="20000"/>
              </a:spcBef>
            </a:pPr>
            <a:r>
              <a:rPr lang="id-ID" sz="1600" dirty="0">
                <a:latin typeface="Courier New" pitchFamily="49" charset="0"/>
                <a:cs typeface="Courier New" pitchFamily="49" charset="0"/>
              </a:rPr>
              <a:t>		if (searchKey &lt; b[middle]) high = middle -1;</a:t>
            </a:r>
          </a:p>
          <a:p>
            <a:pPr marL="342900" indent="-342900" eaLnBrk="0" hangingPunct="0">
              <a:spcBef>
                <a:spcPct val="20000"/>
              </a:spcBef>
            </a:pPr>
            <a:r>
              <a:rPr lang="id-ID" sz="1600" dirty="0">
                <a:latin typeface="Courier New" pitchFamily="49" charset="0"/>
                <a:cs typeface="Courier New" pitchFamily="49" charset="0"/>
              </a:rPr>
              <a:t>		else if (searchKey &gt; b[middle]) return middle;</a:t>
            </a:r>
          </a:p>
          <a:p>
            <a:pPr marL="342900" indent="-342900" eaLnBrk="0" hangingPunct="0">
              <a:spcBef>
                <a:spcPct val="20000"/>
              </a:spcBef>
            </a:pPr>
            <a:r>
              <a:rPr lang="id-ID" sz="1600" dirty="0">
                <a:latin typeface="Courier New" pitchFamily="49" charset="0"/>
                <a:cs typeface="Courier New" pitchFamily="49" charset="0"/>
              </a:rPr>
              <a:t>		else low = middle + 1;</a:t>
            </a:r>
          </a:p>
          <a:p>
            <a:pPr marL="342900" indent="-342900" eaLnBrk="0" hangingPunct="0">
              <a:spcBef>
                <a:spcPct val="20000"/>
              </a:spcBef>
            </a:pPr>
            <a:r>
              <a:rPr lang="id-ID" sz="1600" dirty="0">
                <a:latin typeface="Courier New" pitchFamily="49" charset="0"/>
                <a:cs typeface="Courier New" pitchFamily="49" charset="0"/>
              </a:rPr>
              <a:t>	}	</a:t>
            </a:r>
          </a:p>
          <a:p>
            <a:pPr marL="342900" indent="-342900" eaLnBrk="0" hangingPunct="0">
              <a:spcBef>
                <a:spcPct val="20000"/>
              </a:spcBef>
            </a:pPr>
            <a:r>
              <a:rPr lang="id-ID" sz="1600" dirty="0">
                <a:latin typeface="Courier New" pitchFamily="49" charset="0"/>
                <a:cs typeface="Courier New" pitchFamily="49" charset="0"/>
              </a:rPr>
              <a:t>	return -1;</a:t>
            </a:r>
            <a:r>
              <a:rPr lang="en-US" sz="1600" dirty="0">
                <a:latin typeface="Courier New" pitchFamily="49" charset="0"/>
                <a:cs typeface="Courier New" pitchFamily="49" charset="0"/>
              </a:rPr>
              <a:t> </a:t>
            </a:r>
            <a:r>
              <a:rPr lang="id-ID" sz="1600" dirty="0">
                <a:solidFill>
                  <a:srgbClr val="0070C0"/>
                </a:solidFill>
                <a:latin typeface="Courier New" pitchFamily="49" charset="0"/>
                <a:cs typeface="Courier New" pitchFamily="49" charset="0"/>
              </a:rPr>
              <a:t>/* searchKey not found */</a:t>
            </a:r>
            <a:endParaRPr lang="id-ID" sz="1600" dirty="0">
              <a:latin typeface="Courier New" pitchFamily="49" charset="0"/>
              <a:cs typeface="Courier New" pitchFamily="49" charset="0"/>
            </a:endParaRPr>
          </a:p>
          <a:p>
            <a:pPr marL="342900" indent="-342900" eaLnBrk="0" hangingPunct="0">
              <a:spcBef>
                <a:spcPct val="20000"/>
              </a:spcBef>
            </a:pPr>
            <a:r>
              <a:rPr lang="id-ID" sz="1600" dirty="0">
                <a:latin typeface="Courier New" pitchFamily="49" charset="0"/>
                <a:cs typeface="Courier New" pitchFamily="49" charset="0"/>
              </a:rPr>
              <a:t>}</a:t>
            </a:r>
          </a:p>
          <a:p>
            <a:pPr marL="342900" indent="-342900" eaLnBrk="0" hangingPunct="0">
              <a:spcBef>
                <a:spcPct val="20000"/>
              </a:spcBef>
            </a:pPr>
            <a:endParaRPr lang="id-ID" sz="1600" dirty="0">
              <a:latin typeface="Courier New" pitchFamily="49" charset="0"/>
              <a:cs typeface="Courier New" pitchFamily="49" charset="0"/>
            </a:endParaRPr>
          </a:p>
        </p:txBody>
      </p:sp>
      <p:sp>
        <p:nvSpPr>
          <p:cNvPr id="7" name="Footer Placeholder 4"/>
          <p:cNvSpPr>
            <a:spLocks noGrp="1"/>
          </p:cNvSpPr>
          <p:nvPr>
            <p:ph type="ftr" sz="quarter" idx="11"/>
          </p:nvPr>
        </p:nvSpPr>
        <p:spPr>
          <a:xfrm>
            <a:off x="3124200" y="6453336"/>
            <a:ext cx="2895600" cy="365125"/>
          </a:xfrm>
        </p:spPr>
        <p:txBody>
          <a:bodyPr/>
          <a:lstStyle/>
          <a:p>
            <a:pPr>
              <a:defRPr/>
            </a:pPr>
            <a:r>
              <a:rPr lang="id-ID" dirty="0">
                <a:latin typeface="+mn-lt"/>
              </a:rPr>
              <a:t>COMP6047 </a:t>
            </a:r>
            <a:r>
              <a:rPr lang="en-US" dirty="0">
                <a:latin typeface="+mn-lt"/>
              </a:rPr>
              <a:t>- Algorithm and Programming</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r>
              <a:rPr lang="en-US" b="1">
                <a:latin typeface="Tahoma" pitchFamily="34" charset="0"/>
                <a:cs typeface="Tahoma" pitchFamily="34" charset="0"/>
              </a:rPr>
              <a:t>Interpolation Search</a:t>
            </a:r>
          </a:p>
        </p:txBody>
      </p:sp>
      <p:sp>
        <p:nvSpPr>
          <p:cNvPr id="16386" name="Rectangle 6"/>
          <p:cNvSpPr>
            <a:spLocks noGrp="1" noChangeArrowheads="1"/>
          </p:cNvSpPr>
          <p:nvPr>
            <p:ph type="sldNum" sz="quarter" idx="12"/>
          </p:nvPr>
        </p:nvSpPr>
        <p:spPr>
          <a:noFill/>
        </p:spPr>
        <p:txBody>
          <a:bodyPr/>
          <a:lstStyle/>
          <a:p>
            <a:fld id="{45173CC1-D0D0-453B-99E5-3D90F15AD797}" type="slidenum">
              <a:rPr lang="en-US">
                <a:latin typeface="Tahoma" pitchFamily="34" charset="0"/>
                <a:cs typeface="Tahoma" pitchFamily="34" charset="0"/>
              </a:rPr>
              <a:pPr/>
              <a:t>13</a:t>
            </a:fld>
            <a:endParaRPr lang="en-US">
              <a:latin typeface="Tahoma" pitchFamily="34" charset="0"/>
              <a:cs typeface="Tahoma" pitchFamily="34" charset="0"/>
            </a:endParaRPr>
          </a:p>
        </p:txBody>
      </p:sp>
      <p:sp>
        <p:nvSpPr>
          <p:cNvPr id="16388" name="Rectangle 3"/>
          <p:cNvSpPr>
            <a:spLocks noGrp="1" noChangeArrowheads="1"/>
          </p:cNvSpPr>
          <p:nvPr>
            <p:ph idx="1"/>
          </p:nvPr>
        </p:nvSpPr>
        <p:spPr/>
        <p:txBody>
          <a:bodyPr>
            <a:normAutofit lnSpcReduction="10000"/>
          </a:bodyPr>
          <a:lstStyle/>
          <a:p>
            <a:r>
              <a:rPr lang="en-US" b="1" dirty="0">
                <a:latin typeface="Tahoma" pitchFamily="34" charset="0"/>
                <a:cs typeface="Tahoma" pitchFamily="34" charset="0"/>
              </a:rPr>
              <a:t>Interpolation search </a:t>
            </a:r>
            <a:r>
              <a:rPr lang="en-US" dirty="0">
                <a:latin typeface="Tahoma" pitchFamily="34" charset="0"/>
                <a:cs typeface="Tahoma" pitchFamily="34" charset="0"/>
              </a:rPr>
              <a:t>technique is performed on the sorted data</a:t>
            </a:r>
          </a:p>
          <a:p>
            <a:r>
              <a:rPr lang="en-US" dirty="0">
                <a:latin typeface="Tahoma" pitchFamily="34" charset="0"/>
                <a:cs typeface="Tahoma" pitchFamily="34" charset="0"/>
              </a:rPr>
              <a:t>This searching process is almost similar with binary search technique</a:t>
            </a:r>
          </a:p>
          <a:p>
            <a:r>
              <a:rPr lang="en-US" dirty="0">
                <a:latin typeface="Tahoma" pitchFamily="34" charset="0"/>
                <a:cs typeface="Tahoma" pitchFamily="34" charset="0"/>
              </a:rPr>
              <a:t>Searching technique is done with </a:t>
            </a:r>
            <a:r>
              <a:rPr lang="en-US" b="1" dirty="0">
                <a:latin typeface="Tahoma" pitchFamily="34" charset="0"/>
                <a:cs typeface="Tahoma" pitchFamily="34" charset="0"/>
              </a:rPr>
              <a:t>the approximate location </a:t>
            </a:r>
            <a:r>
              <a:rPr lang="en-US" dirty="0">
                <a:latin typeface="Tahoma" pitchFamily="34" charset="0"/>
                <a:cs typeface="Tahoma" pitchFamily="34" charset="0"/>
              </a:rPr>
              <a:t>of the data</a:t>
            </a:r>
          </a:p>
          <a:p>
            <a:r>
              <a:rPr lang="en-US" dirty="0">
                <a:latin typeface="Tahoma" pitchFamily="34" charset="0"/>
                <a:cs typeface="Tahoma" pitchFamily="34" charset="0"/>
              </a:rPr>
              <a:t>Example</a:t>
            </a:r>
            <a:r>
              <a:rPr lang="id-ID" dirty="0">
                <a:latin typeface="Tahoma" pitchFamily="34" charset="0"/>
                <a:cs typeface="Tahoma" pitchFamily="34" charset="0"/>
              </a:rPr>
              <a:t>: </a:t>
            </a:r>
          </a:p>
          <a:p>
            <a:pPr lvl="1"/>
            <a:r>
              <a:rPr lang="en-US" sz="2400" dirty="0">
                <a:latin typeface="Tahoma" pitchFamily="34" charset="0"/>
                <a:cs typeface="Tahoma" pitchFamily="34" charset="0"/>
              </a:rPr>
              <a:t>If we want to find a name in the phone book, for example the one beginning with the letter T, then we would not look for from the beginning of the book, but we opened it at 2/3 or ¾ of the book.</a:t>
            </a:r>
            <a:endParaRPr lang="id-ID" sz="2400" dirty="0">
              <a:latin typeface="Tahoma" pitchFamily="34" charset="0"/>
              <a:cs typeface="Tahoma" pitchFamily="34" charset="0"/>
            </a:endParaRPr>
          </a:p>
        </p:txBody>
      </p:sp>
      <p:sp>
        <p:nvSpPr>
          <p:cNvPr id="6" name="Footer Placeholder 4"/>
          <p:cNvSpPr>
            <a:spLocks noGrp="1"/>
          </p:cNvSpPr>
          <p:nvPr>
            <p:ph type="ftr" sz="quarter" idx="11"/>
          </p:nvPr>
        </p:nvSpPr>
        <p:spPr>
          <a:xfrm>
            <a:off x="3124200" y="6453336"/>
            <a:ext cx="2895600" cy="365125"/>
          </a:xfrm>
        </p:spPr>
        <p:txBody>
          <a:bodyPr/>
          <a:lstStyle/>
          <a:p>
            <a:pPr>
              <a:defRPr/>
            </a:pPr>
            <a:r>
              <a:rPr lang="id-ID" dirty="0">
                <a:latin typeface="+mn-lt"/>
              </a:rPr>
              <a:t>COMP6047 </a:t>
            </a:r>
            <a:r>
              <a:rPr lang="en-US" dirty="0">
                <a:latin typeface="+mn-lt"/>
              </a:rPr>
              <a:t>- Algorithm and Programming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p:cNvSpPr>
            <a:spLocks noGrp="1" noChangeArrowheads="1"/>
          </p:cNvSpPr>
          <p:nvPr>
            <p:ph type="title"/>
          </p:nvPr>
        </p:nvSpPr>
        <p:spPr/>
        <p:txBody>
          <a:bodyPr/>
          <a:lstStyle/>
          <a:p>
            <a:r>
              <a:rPr lang="en-US" b="1">
                <a:latin typeface="Tahoma" pitchFamily="34" charset="0"/>
                <a:cs typeface="Tahoma" pitchFamily="34" charset="0"/>
              </a:rPr>
              <a:t>Interpolation Search</a:t>
            </a:r>
          </a:p>
        </p:txBody>
      </p:sp>
      <p:sp>
        <p:nvSpPr>
          <p:cNvPr id="1027" name="Rectangle 6"/>
          <p:cNvSpPr>
            <a:spLocks noGrp="1" noChangeArrowheads="1"/>
          </p:cNvSpPr>
          <p:nvPr>
            <p:ph type="sldNum" sz="quarter" idx="12"/>
          </p:nvPr>
        </p:nvSpPr>
        <p:spPr>
          <a:noFill/>
        </p:spPr>
        <p:txBody>
          <a:bodyPr/>
          <a:lstStyle/>
          <a:p>
            <a:fld id="{ABA190AB-D5A9-4C97-A29B-47B3D693FDD2}" type="slidenum">
              <a:rPr lang="en-US">
                <a:latin typeface="Tahoma" pitchFamily="34" charset="0"/>
                <a:cs typeface="Tahoma" pitchFamily="34" charset="0"/>
              </a:rPr>
              <a:pPr/>
              <a:t>14</a:t>
            </a:fld>
            <a:endParaRPr lang="en-US">
              <a:latin typeface="Tahoma" pitchFamily="34" charset="0"/>
              <a:cs typeface="Tahoma" pitchFamily="34" charset="0"/>
            </a:endParaRPr>
          </a:p>
        </p:txBody>
      </p:sp>
      <p:sp>
        <p:nvSpPr>
          <p:cNvPr id="1029" name="Rectangle 3"/>
          <p:cNvSpPr>
            <a:spLocks noGrp="1" noChangeArrowheads="1"/>
          </p:cNvSpPr>
          <p:nvPr>
            <p:ph idx="1"/>
          </p:nvPr>
        </p:nvSpPr>
        <p:spPr>
          <a:xfrm>
            <a:off x="914400" y="2286000"/>
            <a:ext cx="7848600" cy="4114800"/>
          </a:xfrm>
        </p:spPr>
        <p:txBody>
          <a:bodyPr/>
          <a:lstStyle/>
          <a:p>
            <a:r>
              <a:rPr lang="en-US" b="1" dirty="0">
                <a:latin typeface="Tahoma" pitchFamily="34" charset="0"/>
                <a:cs typeface="Tahoma" pitchFamily="34" charset="0"/>
              </a:rPr>
              <a:t>Algorithm:</a:t>
            </a:r>
          </a:p>
          <a:p>
            <a:pPr>
              <a:buFontTx/>
              <a:buAutoNum type="arabicPeriod"/>
            </a:pPr>
            <a:r>
              <a:rPr lang="en-US" dirty="0">
                <a:latin typeface="Tahoma" pitchFamily="34" charset="0"/>
                <a:cs typeface="Tahoma" pitchFamily="34" charset="0"/>
              </a:rPr>
              <a:t>In the interpolation search, we'll split the data according to the following formula:</a:t>
            </a:r>
          </a:p>
          <a:p>
            <a:pPr>
              <a:buFontTx/>
              <a:buAutoNum type="arabicPeriod"/>
            </a:pPr>
            <a:endParaRPr lang="id-ID" dirty="0">
              <a:latin typeface="Tahoma" pitchFamily="34" charset="0"/>
              <a:cs typeface="Tahoma" pitchFamily="34" charset="0"/>
            </a:endParaRPr>
          </a:p>
          <a:p>
            <a:pPr>
              <a:buFontTx/>
              <a:buNone/>
            </a:pPr>
            <a:endParaRPr lang="id-ID" dirty="0">
              <a:latin typeface="Tahoma" pitchFamily="34" charset="0"/>
              <a:cs typeface="Tahoma" pitchFamily="34" charset="0"/>
            </a:endParaRPr>
          </a:p>
          <a:p>
            <a:pPr>
              <a:buFontTx/>
              <a:buNone/>
            </a:pPr>
            <a:endParaRPr lang="id-ID" dirty="0">
              <a:latin typeface="Tahoma" pitchFamily="34" charset="0"/>
              <a:cs typeface="Tahoma" pitchFamily="34" charset="0"/>
            </a:endParaRPr>
          </a:p>
          <a:p>
            <a:pPr>
              <a:buFontTx/>
              <a:buAutoNum type="arabicPeriod" startAt="2"/>
            </a:pPr>
            <a:r>
              <a:rPr lang="en-US" dirty="0">
                <a:latin typeface="Tahoma" pitchFamily="34" charset="0"/>
                <a:cs typeface="Tahoma" pitchFamily="34" charset="0"/>
              </a:rPr>
              <a:t>If </a:t>
            </a:r>
            <a:r>
              <a:rPr lang="id-ID" b="1" dirty="0">
                <a:latin typeface="Tahoma" pitchFamily="34" charset="0"/>
                <a:cs typeface="Tahoma" pitchFamily="34" charset="0"/>
              </a:rPr>
              <a:t>data[mid] = </a:t>
            </a:r>
            <a:r>
              <a:rPr lang="en-US" b="1" dirty="0">
                <a:latin typeface="Tahoma" pitchFamily="34" charset="0"/>
                <a:cs typeface="Tahoma" pitchFamily="34" charset="0"/>
              </a:rPr>
              <a:t>sought </a:t>
            </a:r>
            <a:r>
              <a:rPr lang="id-ID" b="1" dirty="0">
                <a:latin typeface="Tahoma" pitchFamily="34" charset="0"/>
                <a:cs typeface="Tahoma" pitchFamily="34" charset="0"/>
              </a:rPr>
              <a:t>data</a:t>
            </a:r>
            <a:r>
              <a:rPr lang="id-ID" dirty="0">
                <a:latin typeface="Tahoma" pitchFamily="34" charset="0"/>
                <a:cs typeface="Tahoma" pitchFamily="34" charset="0"/>
              </a:rPr>
              <a:t>, data </a:t>
            </a:r>
            <a:r>
              <a:rPr lang="en-US" dirty="0">
                <a:latin typeface="Tahoma" pitchFamily="34" charset="0"/>
                <a:cs typeface="Tahoma" pitchFamily="34" charset="0"/>
              </a:rPr>
              <a:t>has been found</a:t>
            </a:r>
            <a:r>
              <a:rPr lang="id-ID" dirty="0">
                <a:latin typeface="Tahoma" pitchFamily="34" charset="0"/>
                <a:cs typeface="Tahoma" pitchFamily="34" charset="0"/>
              </a:rPr>
              <a:t>, </a:t>
            </a:r>
            <a:r>
              <a:rPr lang="en-US" dirty="0">
                <a:latin typeface="Tahoma" pitchFamily="34" charset="0"/>
                <a:cs typeface="Tahoma" pitchFamily="34" charset="0"/>
              </a:rPr>
              <a:t>searching is stopped and </a:t>
            </a:r>
            <a:r>
              <a:rPr lang="id-ID" b="1" dirty="0">
                <a:latin typeface="Tahoma" pitchFamily="34" charset="0"/>
                <a:cs typeface="Tahoma" pitchFamily="34" charset="0"/>
              </a:rPr>
              <a:t>return mid</a:t>
            </a:r>
            <a:r>
              <a:rPr lang="id-ID" dirty="0">
                <a:latin typeface="Tahoma" pitchFamily="34" charset="0"/>
                <a:cs typeface="Tahoma" pitchFamily="34" charset="0"/>
              </a:rPr>
              <a:t>.</a:t>
            </a:r>
            <a:endParaRPr lang="en-US" dirty="0">
              <a:latin typeface="Tahoma" pitchFamily="34" charset="0"/>
              <a:cs typeface="Tahoma" pitchFamily="34" charset="0"/>
            </a:endParaRPr>
          </a:p>
          <a:p>
            <a:pPr>
              <a:lnSpc>
                <a:spcPct val="120000"/>
              </a:lnSpc>
              <a:buFontTx/>
              <a:buAutoNum type="arabicPeriod" startAt="3"/>
            </a:pPr>
            <a:r>
              <a:rPr lang="en-US" dirty="0">
                <a:latin typeface="Tahoma" pitchFamily="34" charset="0"/>
                <a:cs typeface="Tahoma" pitchFamily="34" charset="0"/>
              </a:rPr>
              <a:t>If </a:t>
            </a:r>
            <a:r>
              <a:rPr lang="id-ID" b="1" dirty="0">
                <a:latin typeface="Tahoma" pitchFamily="34" charset="0"/>
                <a:cs typeface="Tahoma" pitchFamily="34" charset="0"/>
              </a:rPr>
              <a:t>data[mid]!=</a:t>
            </a:r>
            <a:r>
              <a:rPr lang="en-US" b="1" dirty="0">
                <a:latin typeface="Tahoma" pitchFamily="34" charset="0"/>
                <a:cs typeface="Tahoma" pitchFamily="34" charset="0"/>
              </a:rPr>
              <a:t> sought </a:t>
            </a:r>
            <a:r>
              <a:rPr lang="id-ID" b="1" dirty="0">
                <a:latin typeface="Tahoma" pitchFamily="34" charset="0"/>
                <a:cs typeface="Tahoma" pitchFamily="34" charset="0"/>
              </a:rPr>
              <a:t>data</a:t>
            </a:r>
            <a:r>
              <a:rPr lang="id-ID" dirty="0">
                <a:latin typeface="Tahoma" pitchFamily="34" charset="0"/>
                <a:cs typeface="Tahoma" pitchFamily="34" charset="0"/>
              </a:rPr>
              <a:t>, </a:t>
            </a:r>
            <a:r>
              <a:rPr lang="en-US" dirty="0">
                <a:latin typeface="Tahoma" pitchFamily="34" charset="0"/>
                <a:cs typeface="Tahoma" pitchFamily="34" charset="0"/>
              </a:rPr>
              <a:t>repeat point </a:t>
            </a:r>
            <a:r>
              <a:rPr lang="id-ID" dirty="0">
                <a:latin typeface="Tahoma" pitchFamily="34" charset="0"/>
                <a:cs typeface="Tahoma" pitchFamily="34" charset="0"/>
              </a:rPr>
              <a:t>**</a:t>
            </a:r>
            <a:endParaRPr lang="en-US" dirty="0">
              <a:latin typeface="Tahoma" pitchFamily="34" charset="0"/>
              <a:cs typeface="Tahoma" pitchFamily="34" charset="0"/>
            </a:endParaRPr>
          </a:p>
          <a:p>
            <a:pPr>
              <a:lnSpc>
                <a:spcPct val="120000"/>
              </a:lnSpc>
              <a:buFontTx/>
              <a:buAutoNum type="arabicPeriod" startAt="4"/>
            </a:pPr>
            <a:r>
              <a:rPr lang="id-ID" dirty="0">
                <a:latin typeface="Tahoma" pitchFamily="34" charset="0"/>
                <a:cs typeface="Tahoma" pitchFamily="34" charset="0"/>
              </a:rPr>
              <a:t>**</a:t>
            </a:r>
            <a:r>
              <a:rPr lang="en-US" dirty="0">
                <a:latin typeface="Tahoma" pitchFamily="34" charset="0"/>
                <a:cs typeface="Tahoma" pitchFamily="34" charset="0"/>
              </a:rPr>
              <a:t>Searching is continued while </a:t>
            </a:r>
            <a:r>
              <a:rPr lang="en-US" b="1" dirty="0">
                <a:latin typeface="Tahoma" pitchFamily="34" charset="0"/>
                <a:cs typeface="Tahoma" pitchFamily="34" charset="0"/>
              </a:rPr>
              <a:t>sought data</a:t>
            </a:r>
            <a:r>
              <a:rPr lang="id-ID" b="1" dirty="0">
                <a:latin typeface="Tahoma" pitchFamily="34" charset="0"/>
                <a:cs typeface="Tahoma" pitchFamily="34" charset="0"/>
              </a:rPr>
              <a:t> &gt; data[min] </a:t>
            </a:r>
            <a:r>
              <a:rPr lang="id-ID" dirty="0">
                <a:latin typeface="Tahoma" pitchFamily="34" charset="0"/>
                <a:cs typeface="Tahoma" pitchFamily="34" charset="0"/>
              </a:rPr>
              <a:t>an</a:t>
            </a:r>
            <a:r>
              <a:rPr lang="en-US" dirty="0">
                <a:latin typeface="Tahoma" pitchFamily="34" charset="0"/>
                <a:cs typeface="Tahoma" pitchFamily="34" charset="0"/>
              </a:rPr>
              <a:t>d</a:t>
            </a:r>
            <a:r>
              <a:rPr lang="id-ID" dirty="0">
                <a:latin typeface="Tahoma" pitchFamily="34" charset="0"/>
                <a:cs typeface="Tahoma" pitchFamily="34" charset="0"/>
              </a:rPr>
              <a:t> </a:t>
            </a:r>
            <a:r>
              <a:rPr lang="en-US" b="1" dirty="0">
                <a:latin typeface="Tahoma" pitchFamily="34" charset="0"/>
                <a:cs typeface="Tahoma" pitchFamily="34" charset="0"/>
              </a:rPr>
              <a:t>sought data</a:t>
            </a:r>
            <a:r>
              <a:rPr lang="id-ID" b="1" dirty="0">
                <a:latin typeface="Tahoma" pitchFamily="34" charset="0"/>
                <a:cs typeface="Tahoma" pitchFamily="34" charset="0"/>
              </a:rPr>
              <a:t> &lt; data[max].</a:t>
            </a:r>
            <a:endParaRPr lang="id-ID" dirty="0">
              <a:latin typeface="Tahoma" pitchFamily="34" charset="0"/>
              <a:cs typeface="Tahoma" pitchFamily="34" charset="0"/>
            </a:endParaRPr>
          </a:p>
        </p:txBody>
      </p:sp>
      <p:graphicFrame>
        <p:nvGraphicFramePr>
          <p:cNvPr id="1026" name="Object 2"/>
          <p:cNvGraphicFramePr>
            <a:graphicFrameLocks noChangeAspect="1"/>
          </p:cNvGraphicFramePr>
          <p:nvPr/>
        </p:nvGraphicFramePr>
        <p:xfrm>
          <a:off x="1447800" y="3429000"/>
          <a:ext cx="6364287" cy="914400"/>
        </p:xfrm>
        <a:graphic>
          <a:graphicData uri="http://schemas.openxmlformats.org/presentationml/2006/ole">
            <mc:AlternateContent xmlns:mc="http://schemas.openxmlformats.org/markup-compatibility/2006">
              <mc:Choice xmlns:v="urn:schemas-microsoft-com:vml" Requires="v">
                <p:oleObj spid="_x0000_s1029" name="Equation" r:id="rId4" imgW="2730240" imgH="419040" progId="Equation.3">
                  <p:embed/>
                </p:oleObj>
              </mc:Choice>
              <mc:Fallback>
                <p:oleObj name="Equation" r:id="rId4" imgW="2730240" imgH="41904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7800" y="3429000"/>
                        <a:ext cx="6364287" cy="9144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99CAFD"/>
                            </a:solidFill>
                          </a14:hiddenFill>
                        </a:ext>
                      </a:extLst>
                    </p:spPr>
                  </p:pic>
                </p:oleObj>
              </mc:Fallback>
            </mc:AlternateContent>
          </a:graphicData>
        </a:graphic>
      </p:graphicFrame>
      <p:sp>
        <p:nvSpPr>
          <p:cNvPr id="7" name="Footer Placeholder 4"/>
          <p:cNvSpPr>
            <a:spLocks noGrp="1"/>
          </p:cNvSpPr>
          <p:nvPr>
            <p:ph type="ftr" sz="quarter" idx="11"/>
          </p:nvPr>
        </p:nvSpPr>
        <p:spPr>
          <a:xfrm>
            <a:off x="3124200" y="6453336"/>
            <a:ext cx="2895600" cy="365125"/>
          </a:xfrm>
        </p:spPr>
        <p:txBody>
          <a:bodyPr/>
          <a:lstStyle/>
          <a:p>
            <a:pPr>
              <a:defRPr/>
            </a:pPr>
            <a:r>
              <a:rPr lang="id-ID" dirty="0">
                <a:latin typeface="+mn-lt"/>
              </a:rPr>
              <a:t>COMP6047 </a:t>
            </a:r>
            <a:r>
              <a:rPr lang="en-US" dirty="0">
                <a:latin typeface="+mn-lt"/>
              </a:rPr>
              <a:t>- Algorithm and Programming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r>
              <a:rPr lang="en-US" b="1">
                <a:latin typeface="Tahoma" pitchFamily="34" charset="0"/>
                <a:cs typeface="Tahoma" pitchFamily="34" charset="0"/>
              </a:rPr>
              <a:t>Interpolation Search</a:t>
            </a:r>
          </a:p>
        </p:txBody>
      </p:sp>
      <p:sp>
        <p:nvSpPr>
          <p:cNvPr id="17410" name="Rectangle 6"/>
          <p:cNvSpPr>
            <a:spLocks noGrp="1" noChangeArrowheads="1"/>
          </p:cNvSpPr>
          <p:nvPr>
            <p:ph type="sldNum" sz="quarter" idx="12"/>
          </p:nvPr>
        </p:nvSpPr>
        <p:spPr>
          <a:noFill/>
        </p:spPr>
        <p:txBody>
          <a:bodyPr/>
          <a:lstStyle/>
          <a:p>
            <a:fld id="{6313336D-8B3F-4CC8-ABAA-2F8AC566EA08}" type="slidenum">
              <a:rPr lang="en-US">
                <a:latin typeface="Tahoma" pitchFamily="34" charset="0"/>
                <a:cs typeface="Tahoma" pitchFamily="34" charset="0"/>
              </a:rPr>
              <a:pPr/>
              <a:t>15</a:t>
            </a:fld>
            <a:endParaRPr lang="en-US">
              <a:latin typeface="Tahoma" pitchFamily="34" charset="0"/>
              <a:cs typeface="Tahoma" pitchFamily="34" charset="0"/>
            </a:endParaRPr>
          </a:p>
        </p:txBody>
      </p:sp>
      <p:sp>
        <p:nvSpPr>
          <p:cNvPr id="17412" name="Rectangle 3"/>
          <p:cNvSpPr>
            <a:spLocks noGrp="1" noChangeArrowheads="1"/>
          </p:cNvSpPr>
          <p:nvPr>
            <p:ph idx="1"/>
          </p:nvPr>
        </p:nvSpPr>
        <p:spPr/>
        <p:txBody>
          <a:bodyPr/>
          <a:lstStyle/>
          <a:p>
            <a:r>
              <a:rPr lang="en-US" b="1">
                <a:latin typeface="Tahoma" pitchFamily="34" charset="0"/>
                <a:cs typeface="Tahoma" pitchFamily="34" charset="0"/>
              </a:rPr>
              <a:t>Algorithm:</a:t>
            </a:r>
          </a:p>
          <a:p>
            <a:pPr>
              <a:lnSpc>
                <a:spcPct val="120000"/>
              </a:lnSpc>
              <a:buFontTx/>
              <a:buAutoNum type="arabicPeriod" startAt="5"/>
            </a:pPr>
            <a:r>
              <a:rPr lang="en-US">
                <a:latin typeface="Tahoma" pitchFamily="34" charset="0"/>
                <a:cs typeface="Tahoma" pitchFamily="34" charset="0"/>
              </a:rPr>
              <a:t>Looking for a mid value by entering into the interpolation formula</a:t>
            </a:r>
          </a:p>
          <a:p>
            <a:pPr>
              <a:lnSpc>
                <a:spcPct val="120000"/>
              </a:lnSpc>
              <a:buFontTx/>
              <a:buAutoNum type="arabicPeriod" startAt="6"/>
            </a:pPr>
            <a:r>
              <a:rPr lang="en-US">
                <a:latin typeface="Tahoma" pitchFamily="34" charset="0"/>
                <a:cs typeface="Tahoma" pitchFamily="34" charset="0"/>
              </a:rPr>
              <a:t>If data[</a:t>
            </a:r>
            <a:r>
              <a:rPr lang="id-ID">
                <a:latin typeface="Tahoma" pitchFamily="34" charset="0"/>
                <a:cs typeface="Tahoma" pitchFamily="34" charset="0"/>
              </a:rPr>
              <a:t>mid</a:t>
            </a:r>
            <a:r>
              <a:rPr lang="en-US">
                <a:latin typeface="Tahoma" pitchFamily="34" charset="0"/>
                <a:cs typeface="Tahoma" pitchFamily="34" charset="0"/>
              </a:rPr>
              <a:t>] &gt; sought data, high = </a:t>
            </a:r>
            <a:r>
              <a:rPr lang="id-ID">
                <a:latin typeface="Tahoma" pitchFamily="34" charset="0"/>
                <a:cs typeface="Tahoma" pitchFamily="34" charset="0"/>
              </a:rPr>
              <a:t>mid</a:t>
            </a:r>
            <a:r>
              <a:rPr lang="en-US">
                <a:latin typeface="Tahoma" pitchFamily="34" charset="0"/>
                <a:cs typeface="Tahoma" pitchFamily="34" charset="0"/>
              </a:rPr>
              <a:t> – 1</a:t>
            </a:r>
          </a:p>
          <a:p>
            <a:pPr>
              <a:lnSpc>
                <a:spcPct val="120000"/>
              </a:lnSpc>
              <a:buFontTx/>
              <a:buAutoNum type="arabicPeriod" startAt="7"/>
            </a:pPr>
            <a:r>
              <a:rPr lang="en-US">
                <a:latin typeface="Tahoma" pitchFamily="34" charset="0"/>
                <a:cs typeface="Tahoma" pitchFamily="34" charset="0"/>
              </a:rPr>
              <a:t>If data[</a:t>
            </a:r>
            <a:r>
              <a:rPr lang="id-ID">
                <a:latin typeface="Tahoma" pitchFamily="34" charset="0"/>
                <a:cs typeface="Tahoma" pitchFamily="34" charset="0"/>
              </a:rPr>
              <a:t>mid</a:t>
            </a:r>
            <a:r>
              <a:rPr lang="en-US">
                <a:latin typeface="Tahoma" pitchFamily="34" charset="0"/>
                <a:cs typeface="Tahoma" pitchFamily="34" charset="0"/>
              </a:rPr>
              <a:t>] &lt; sought data, low = </a:t>
            </a:r>
            <a:r>
              <a:rPr lang="id-ID">
                <a:latin typeface="Tahoma" pitchFamily="34" charset="0"/>
                <a:cs typeface="Tahoma" pitchFamily="34" charset="0"/>
              </a:rPr>
              <a:t>mid</a:t>
            </a:r>
            <a:r>
              <a:rPr lang="en-US">
                <a:latin typeface="Tahoma" pitchFamily="34" charset="0"/>
                <a:cs typeface="Tahoma" pitchFamily="34" charset="0"/>
              </a:rPr>
              <a:t> + 1</a:t>
            </a:r>
          </a:p>
          <a:p>
            <a:pPr>
              <a:lnSpc>
                <a:spcPct val="120000"/>
              </a:lnSpc>
              <a:buFontTx/>
              <a:buAutoNum type="arabicPeriod" startAt="8"/>
            </a:pPr>
            <a:r>
              <a:rPr lang="en-US">
                <a:latin typeface="Tahoma" pitchFamily="34" charset="0"/>
                <a:cs typeface="Tahoma" pitchFamily="34" charset="0"/>
              </a:rPr>
              <a:t>It will be looped until the requirements point ** are not met then </a:t>
            </a:r>
            <a:r>
              <a:rPr lang="en-US" b="1">
                <a:latin typeface="Tahoma" pitchFamily="34" charset="0"/>
                <a:cs typeface="Tahoma" pitchFamily="34" charset="0"/>
              </a:rPr>
              <a:t>return (-1)</a:t>
            </a:r>
            <a:r>
              <a:rPr lang="en-US">
                <a:latin typeface="Tahoma" pitchFamily="34" charset="0"/>
                <a:cs typeface="Tahoma" pitchFamily="34" charset="0"/>
              </a:rPr>
              <a:t>, data not found</a:t>
            </a:r>
            <a:endParaRPr lang="id-ID">
              <a:latin typeface="Tahoma" pitchFamily="34" charset="0"/>
              <a:cs typeface="Tahoma" pitchFamily="34" charset="0"/>
            </a:endParaRPr>
          </a:p>
        </p:txBody>
      </p:sp>
      <p:sp>
        <p:nvSpPr>
          <p:cNvPr id="6" name="Footer Placeholder 4"/>
          <p:cNvSpPr>
            <a:spLocks noGrp="1"/>
          </p:cNvSpPr>
          <p:nvPr>
            <p:ph type="ftr" sz="quarter" idx="11"/>
          </p:nvPr>
        </p:nvSpPr>
        <p:spPr>
          <a:xfrm>
            <a:off x="3124200" y="6453336"/>
            <a:ext cx="2895600" cy="365125"/>
          </a:xfrm>
        </p:spPr>
        <p:txBody>
          <a:bodyPr/>
          <a:lstStyle/>
          <a:p>
            <a:pPr>
              <a:defRPr/>
            </a:pPr>
            <a:r>
              <a:rPr lang="id-ID" dirty="0">
                <a:latin typeface="+mn-lt"/>
              </a:rPr>
              <a:t>COMP6047 </a:t>
            </a:r>
            <a:r>
              <a:rPr lang="en-US" dirty="0">
                <a:latin typeface="+mn-lt"/>
              </a:rPr>
              <a:t>- Algorithm and Programming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p:cNvSpPr>
            <a:spLocks noGrp="1" noChangeArrowheads="1"/>
          </p:cNvSpPr>
          <p:nvPr>
            <p:ph type="title"/>
          </p:nvPr>
        </p:nvSpPr>
        <p:spPr/>
        <p:txBody>
          <a:bodyPr/>
          <a:lstStyle/>
          <a:p>
            <a:r>
              <a:rPr lang="en-US" b="1">
                <a:latin typeface="Tahoma" pitchFamily="34" charset="0"/>
                <a:cs typeface="Tahoma" pitchFamily="34" charset="0"/>
              </a:rPr>
              <a:t>Interpolation Search</a:t>
            </a:r>
          </a:p>
        </p:txBody>
      </p:sp>
      <p:sp>
        <p:nvSpPr>
          <p:cNvPr id="18434" name="Rectangle 6"/>
          <p:cNvSpPr>
            <a:spLocks noGrp="1" noChangeArrowheads="1"/>
          </p:cNvSpPr>
          <p:nvPr>
            <p:ph type="sldNum" sz="quarter" idx="12"/>
          </p:nvPr>
        </p:nvSpPr>
        <p:spPr>
          <a:noFill/>
        </p:spPr>
        <p:txBody>
          <a:bodyPr/>
          <a:lstStyle/>
          <a:p>
            <a:fld id="{1CEEB4A8-DD3A-46C4-908B-5C5F9303605B}" type="slidenum">
              <a:rPr lang="en-US">
                <a:latin typeface="Tahoma" pitchFamily="34" charset="0"/>
                <a:cs typeface="Tahoma" pitchFamily="34" charset="0"/>
              </a:rPr>
              <a:pPr/>
              <a:t>16</a:t>
            </a:fld>
            <a:endParaRPr lang="en-US">
              <a:latin typeface="Tahoma" pitchFamily="34" charset="0"/>
              <a:cs typeface="Tahoma" pitchFamily="34" charset="0"/>
            </a:endParaRPr>
          </a:p>
        </p:txBody>
      </p:sp>
      <p:sp>
        <p:nvSpPr>
          <p:cNvPr id="18436" name="Rectangle 3"/>
          <p:cNvSpPr>
            <a:spLocks noGrp="1" noChangeArrowheads="1"/>
          </p:cNvSpPr>
          <p:nvPr>
            <p:ph idx="1"/>
          </p:nvPr>
        </p:nvSpPr>
        <p:spPr/>
        <p:txBody>
          <a:bodyPr/>
          <a:lstStyle/>
          <a:p>
            <a:r>
              <a:rPr lang="en-US" b="1">
                <a:latin typeface="Tahoma" pitchFamily="34" charset="0"/>
                <a:cs typeface="Tahoma" pitchFamily="34" charset="0"/>
              </a:rPr>
              <a:t>Source Code of Interpolation Search</a:t>
            </a:r>
            <a:endParaRPr lang="id-ID" b="1">
              <a:latin typeface="Tahoma" pitchFamily="34" charset="0"/>
              <a:cs typeface="Tahoma" pitchFamily="34" charset="0"/>
            </a:endParaRPr>
          </a:p>
        </p:txBody>
      </p:sp>
      <p:sp>
        <p:nvSpPr>
          <p:cNvPr id="18438" name="Rectangle 3"/>
          <p:cNvSpPr txBox="1">
            <a:spLocks noChangeArrowheads="1"/>
          </p:cNvSpPr>
          <p:nvPr/>
        </p:nvSpPr>
        <p:spPr bwMode="auto">
          <a:xfrm>
            <a:off x="304800" y="2819400"/>
            <a:ext cx="8763000" cy="3505200"/>
          </a:xfrm>
          <a:prstGeom prst="rect">
            <a:avLst/>
          </a:prstGeom>
          <a:noFill/>
          <a:ln w="9525">
            <a:solidFill>
              <a:schemeClr val="tx1"/>
            </a:solidFill>
            <a:miter lim="800000"/>
            <a:headEnd/>
            <a:tailEnd/>
          </a:ln>
        </p:spPr>
        <p:txBody>
          <a:bodyPr/>
          <a:lstStyle/>
          <a:p>
            <a:r>
              <a:rPr lang="id-ID" sz="1600" dirty="0">
                <a:latin typeface="Courier New" pitchFamily="49" charset="0"/>
                <a:cs typeface="Courier New" pitchFamily="49" charset="0"/>
              </a:rPr>
              <a:t>int InterpolationSearch(int x[], int key, int n) {</a:t>
            </a:r>
          </a:p>
          <a:p>
            <a:r>
              <a:rPr lang="id-ID" sz="1600" dirty="0">
                <a:latin typeface="Courier New" pitchFamily="49" charset="0"/>
                <a:cs typeface="Courier New" pitchFamily="49" charset="0"/>
              </a:rPr>
              <a:t>	int mid, min = 0, max = n-1;</a:t>
            </a:r>
          </a:p>
          <a:p>
            <a:r>
              <a:rPr lang="id-ID" sz="1600" dirty="0">
                <a:latin typeface="Courier New" pitchFamily="49" charset="0"/>
                <a:cs typeface="Courier New" pitchFamily="49" charset="0"/>
              </a:rPr>
              <a:t>	while(x[min] &lt; key &amp;&amp; x[max] &gt; key) { </a:t>
            </a:r>
          </a:p>
          <a:p>
            <a:r>
              <a:rPr lang="id-ID" sz="1600" dirty="0">
                <a:latin typeface="Courier New" pitchFamily="49" charset="0"/>
                <a:cs typeface="Courier New" pitchFamily="49" charset="0"/>
              </a:rPr>
              <a:t>		mid = min + ((key-x[min])*(max-min)) / (x[max]-x[min]); </a:t>
            </a:r>
          </a:p>
          <a:p>
            <a:r>
              <a:rPr lang="id-ID" sz="1600" dirty="0">
                <a:latin typeface="Courier New" pitchFamily="49" charset="0"/>
                <a:cs typeface="Courier New" pitchFamily="49" charset="0"/>
              </a:rPr>
              <a:t>		if(x[mid] &lt; key) </a:t>
            </a:r>
          </a:p>
          <a:p>
            <a:r>
              <a:rPr lang="id-ID" sz="1600" dirty="0">
                <a:latin typeface="Courier New" pitchFamily="49" charset="0"/>
                <a:cs typeface="Courier New" pitchFamily="49" charset="0"/>
              </a:rPr>
              <a:t>   			min = mid + 1; </a:t>
            </a:r>
          </a:p>
          <a:p>
            <a:r>
              <a:rPr lang="id-ID" sz="1600" dirty="0">
                <a:latin typeface="Courier New" pitchFamily="49" charset="0"/>
                <a:cs typeface="Courier New" pitchFamily="49" charset="0"/>
              </a:rPr>
              <a:t>		else if(x[mid] &gt; key) </a:t>
            </a:r>
          </a:p>
          <a:p>
            <a:r>
              <a:rPr lang="id-ID" sz="1600" dirty="0">
                <a:latin typeface="Courier New" pitchFamily="49" charset="0"/>
                <a:cs typeface="Courier New" pitchFamily="49" charset="0"/>
              </a:rPr>
              <a:t>			max = mid - 1;</a:t>
            </a:r>
          </a:p>
          <a:p>
            <a:r>
              <a:rPr lang="id-ID" sz="1600" dirty="0">
                <a:latin typeface="Courier New" pitchFamily="49" charset="0"/>
                <a:cs typeface="Courier New" pitchFamily="49" charset="0"/>
              </a:rPr>
              <a:t>		else return mid; </a:t>
            </a:r>
          </a:p>
          <a:p>
            <a:r>
              <a:rPr lang="id-ID" sz="1600" dirty="0">
                <a:latin typeface="Courier New" pitchFamily="49" charset="0"/>
                <a:cs typeface="Courier New" pitchFamily="49" charset="0"/>
              </a:rPr>
              <a:t>   	}  </a:t>
            </a:r>
          </a:p>
          <a:p>
            <a:r>
              <a:rPr lang="id-ID" sz="1600" dirty="0">
                <a:latin typeface="Courier New" pitchFamily="49" charset="0"/>
                <a:cs typeface="Courier New" pitchFamily="49" charset="0"/>
              </a:rPr>
              <a:t>	if (x[min] == key) return min;</a:t>
            </a:r>
          </a:p>
          <a:p>
            <a:r>
              <a:rPr lang="id-ID" sz="1600" dirty="0">
                <a:latin typeface="Courier New" pitchFamily="49" charset="0"/>
                <a:cs typeface="Courier New" pitchFamily="49" charset="0"/>
              </a:rPr>
              <a:t>	else if(x[max] == key) return max; </a:t>
            </a:r>
          </a:p>
          <a:p>
            <a:r>
              <a:rPr lang="id-ID" sz="1600" dirty="0">
                <a:latin typeface="Courier New" pitchFamily="49" charset="0"/>
                <a:cs typeface="Courier New" pitchFamily="49" charset="0"/>
              </a:rPr>
              <a:t>	return -1; </a:t>
            </a:r>
            <a:r>
              <a:rPr lang="id-ID" sz="1600" dirty="0">
                <a:solidFill>
                  <a:srgbClr val="00B0F0"/>
                </a:solidFill>
                <a:latin typeface="Courier New" pitchFamily="49" charset="0"/>
                <a:cs typeface="Courier New" pitchFamily="49" charset="0"/>
              </a:rPr>
              <a:t>// data not found</a:t>
            </a:r>
          </a:p>
          <a:p>
            <a:r>
              <a:rPr lang="id-ID" sz="1600" dirty="0">
                <a:latin typeface="Courier New" pitchFamily="49" charset="0"/>
                <a:cs typeface="Courier New" pitchFamily="49" charset="0"/>
              </a:rPr>
              <a:t>}</a:t>
            </a:r>
            <a:endParaRPr lang="id-ID" sz="1600" dirty="0">
              <a:latin typeface="Courier New" pitchFamily="49" charset="0"/>
              <a:ea typeface="Tahoma" pitchFamily="34" charset="0"/>
              <a:cs typeface="Courier New" pitchFamily="49" charset="0"/>
            </a:endParaRPr>
          </a:p>
        </p:txBody>
      </p:sp>
      <p:sp>
        <p:nvSpPr>
          <p:cNvPr id="7" name="Footer Placeholder 4"/>
          <p:cNvSpPr>
            <a:spLocks noGrp="1"/>
          </p:cNvSpPr>
          <p:nvPr>
            <p:ph type="ftr" sz="quarter" idx="11"/>
          </p:nvPr>
        </p:nvSpPr>
        <p:spPr>
          <a:xfrm>
            <a:off x="3124200" y="6453336"/>
            <a:ext cx="2895600" cy="365125"/>
          </a:xfrm>
        </p:spPr>
        <p:txBody>
          <a:bodyPr/>
          <a:lstStyle/>
          <a:p>
            <a:pPr>
              <a:defRPr/>
            </a:pPr>
            <a:r>
              <a:rPr lang="id-ID" dirty="0">
                <a:latin typeface="+mn-lt"/>
              </a:rPr>
              <a:t>COMP6047 </a:t>
            </a:r>
            <a:r>
              <a:rPr lang="en-US" dirty="0">
                <a:latin typeface="+mn-lt"/>
              </a:rPr>
              <a:t>- Algorithm and Programming</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r>
              <a:rPr lang="en-US" b="1">
                <a:latin typeface="Tahoma" pitchFamily="34" charset="0"/>
                <a:cs typeface="Tahoma" pitchFamily="34" charset="0"/>
              </a:rPr>
              <a:t>Exercise</a:t>
            </a:r>
          </a:p>
        </p:txBody>
      </p:sp>
      <p:sp>
        <p:nvSpPr>
          <p:cNvPr id="19458" name="Rectangle 6"/>
          <p:cNvSpPr>
            <a:spLocks noGrp="1" noChangeArrowheads="1"/>
          </p:cNvSpPr>
          <p:nvPr>
            <p:ph type="sldNum" sz="quarter" idx="12"/>
          </p:nvPr>
        </p:nvSpPr>
        <p:spPr>
          <a:noFill/>
        </p:spPr>
        <p:txBody>
          <a:bodyPr/>
          <a:lstStyle/>
          <a:p>
            <a:fld id="{99E24C79-F92E-496B-AA4B-31FCD6C4B296}" type="slidenum">
              <a:rPr lang="en-US">
                <a:latin typeface="Tahoma" pitchFamily="34" charset="0"/>
                <a:cs typeface="Tahoma" pitchFamily="34" charset="0"/>
              </a:rPr>
              <a:pPr/>
              <a:t>17</a:t>
            </a:fld>
            <a:endParaRPr lang="en-US">
              <a:latin typeface="Tahoma" pitchFamily="34" charset="0"/>
              <a:cs typeface="Tahoma" pitchFamily="34" charset="0"/>
            </a:endParaRPr>
          </a:p>
        </p:txBody>
      </p:sp>
      <p:sp>
        <p:nvSpPr>
          <p:cNvPr id="19460" name="Rectangle 3"/>
          <p:cNvSpPr>
            <a:spLocks noGrp="1" noChangeArrowheads="1"/>
          </p:cNvSpPr>
          <p:nvPr>
            <p:ph idx="1"/>
          </p:nvPr>
        </p:nvSpPr>
        <p:spPr/>
        <p:txBody>
          <a:bodyPr>
            <a:normAutofit/>
          </a:bodyPr>
          <a:lstStyle/>
          <a:p>
            <a:pPr marL="457200" indent="-457200">
              <a:buFontTx/>
              <a:buNone/>
            </a:pPr>
            <a:r>
              <a:rPr lang="en-US" sz="2200" dirty="0">
                <a:latin typeface="Tahoma" pitchFamily="34" charset="0"/>
                <a:cs typeface="Tahoma" pitchFamily="34" charset="0"/>
              </a:rPr>
              <a:t>Simulate the searching process from the following data:</a:t>
            </a:r>
          </a:p>
          <a:p>
            <a:pPr marL="457200" indent="-457200">
              <a:buFontTx/>
              <a:buNone/>
            </a:pPr>
            <a:r>
              <a:rPr lang="en-US" sz="2200" dirty="0">
                <a:latin typeface="Tahoma" pitchFamily="34" charset="0"/>
                <a:cs typeface="Tahoma" pitchFamily="34" charset="0"/>
              </a:rPr>
              <a:t>	12   24   39   57   66   68   75   90   98</a:t>
            </a:r>
          </a:p>
          <a:p>
            <a:pPr marL="457200" indent="-457200">
              <a:buFontTx/>
              <a:buNone/>
            </a:pPr>
            <a:r>
              <a:rPr lang="en-US" sz="2200" dirty="0">
                <a:latin typeface="Tahoma" pitchFamily="34" charset="0"/>
                <a:cs typeface="Tahoma" pitchFamily="34" charset="0"/>
              </a:rPr>
              <a:t>Using</a:t>
            </a:r>
          </a:p>
          <a:p>
            <a:pPr marL="457200" indent="-457200">
              <a:buFontTx/>
              <a:buAutoNum type="arabicPeriod"/>
            </a:pPr>
            <a:r>
              <a:rPr lang="en-US" sz="2200" dirty="0">
                <a:latin typeface="Tahoma" pitchFamily="34" charset="0"/>
                <a:cs typeface="Tahoma" pitchFamily="34" charset="0"/>
              </a:rPr>
              <a:t>Linear Search</a:t>
            </a:r>
          </a:p>
          <a:p>
            <a:pPr marL="457200" indent="-457200">
              <a:buFontTx/>
              <a:buAutoNum type="arabicPeriod"/>
            </a:pPr>
            <a:r>
              <a:rPr lang="en-US" sz="2200" dirty="0">
                <a:latin typeface="Tahoma" pitchFamily="34" charset="0"/>
                <a:cs typeface="Tahoma" pitchFamily="34" charset="0"/>
              </a:rPr>
              <a:t>Binary Search</a:t>
            </a:r>
          </a:p>
          <a:p>
            <a:pPr marL="457200" indent="-457200">
              <a:buFontTx/>
              <a:buAutoNum type="arabicPeriod"/>
            </a:pPr>
            <a:r>
              <a:rPr lang="en-US" sz="2200" dirty="0">
                <a:latin typeface="Tahoma" pitchFamily="34" charset="0"/>
                <a:cs typeface="Tahoma" pitchFamily="34" charset="0"/>
              </a:rPr>
              <a:t>Interpolation Search</a:t>
            </a:r>
            <a:endParaRPr lang="id-ID" sz="2200" dirty="0">
              <a:latin typeface="Tahoma" pitchFamily="34" charset="0"/>
              <a:cs typeface="Tahoma" pitchFamily="34" charset="0"/>
            </a:endParaRPr>
          </a:p>
        </p:txBody>
      </p:sp>
      <p:sp>
        <p:nvSpPr>
          <p:cNvPr id="6" name="Footer Placeholder 4"/>
          <p:cNvSpPr>
            <a:spLocks noGrp="1"/>
          </p:cNvSpPr>
          <p:nvPr>
            <p:ph type="ftr" sz="quarter" idx="11"/>
          </p:nvPr>
        </p:nvSpPr>
        <p:spPr>
          <a:xfrm>
            <a:off x="3124200" y="6453336"/>
            <a:ext cx="2895600" cy="365125"/>
          </a:xfrm>
        </p:spPr>
        <p:txBody>
          <a:bodyPr/>
          <a:lstStyle/>
          <a:p>
            <a:pPr>
              <a:defRPr/>
            </a:pPr>
            <a:r>
              <a:rPr lang="id-ID" dirty="0">
                <a:latin typeface="+mn-lt"/>
              </a:rPr>
              <a:t>COMP6047 </a:t>
            </a:r>
            <a:r>
              <a:rPr lang="en-US" dirty="0">
                <a:latin typeface="+mn-lt"/>
              </a:rPr>
              <a:t>- Algorithm and Programming</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2"/>
          <p:cNvSpPr>
            <a:spLocks noGrp="1" noChangeArrowheads="1"/>
          </p:cNvSpPr>
          <p:nvPr>
            <p:ph type="title"/>
          </p:nvPr>
        </p:nvSpPr>
        <p:spPr/>
        <p:txBody>
          <a:bodyPr/>
          <a:lstStyle/>
          <a:p>
            <a:r>
              <a:rPr lang="en-US" sz="2800" b="1">
                <a:latin typeface="Tahoma" pitchFamily="34" charset="0"/>
                <a:cs typeface="Tahoma" pitchFamily="34" charset="0"/>
              </a:rPr>
              <a:t>Summary</a:t>
            </a:r>
          </a:p>
        </p:txBody>
      </p:sp>
      <p:sp>
        <p:nvSpPr>
          <p:cNvPr id="20482" name="Rectangle 6"/>
          <p:cNvSpPr>
            <a:spLocks noGrp="1" noChangeArrowheads="1"/>
          </p:cNvSpPr>
          <p:nvPr>
            <p:ph type="sldNum" sz="quarter" idx="12"/>
          </p:nvPr>
        </p:nvSpPr>
        <p:spPr>
          <a:noFill/>
        </p:spPr>
        <p:txBody>
          <a:bodyPr/>
          <a:lstStyle/>
          <a:p>
            <a:fld id="{22FDBA59-365B-4165-A9BC-4D2EEAA53E24}" type="slidenum">
              <a:rPr lang="en-US">
                <a:latin typeface="Tahoma" pitchFamily="34" charset="0"/>
                <a:cs typeface="Tahoma" pitchFamily="34" charset="0"/>
              </a:rPr>
              <a:pPr/>
              <a:t>18</a:t>
            </a:fld>
            <a:endParaRPr lang="en-US">
              <a:latin typeface="Tahoma" pitchFamily="34" charset="0"/>
              <a:cs typeface="Tahoma" pitchFamily="34" charset="0"/>
            </a:endParaRPr>
          </a:p>
        </p:txBody>
      </p:sp>
      <p:sp>
        <p:nvSpPr>
          <p:cNvPr id="20484" name="Rectangle 3"/>
          <p:cNvSpPr>
            <a:spLocks noGrp="1" noChangeArrowheads="1"/>
          </p:cNvSpPr>
          <p:nvPr>
            <p:ph idx="1"/>
          </p:nvPr>
        </p:nvSpPr>
        <p:spPr/>
        <p:txBody>
          <a:bodyPr/>
          <a:lstStyle/>
          <a:p>
            <a:pPr marL="473075" indent="-415925">
              <a:lnSpc>
                <a:spcPct val="90000"/>
              </a:lnSpc>
            </a:pPr>
            <a:r>
              <a:rPr lang="en-US">
                <a:latin typeface="Tahoma" pitchFamily="34" charset="0"/>
                <a:cs typeface="Tahoma" pitchFamily="34" charset="0"/>
              </a:rPr>
              <a:t>The process of finding a particular element of an array is called searching</a:t>
            </a:r>
          </a:p>
          <a:p>
            <a:pPr marL="473075" indent="-415925">
              <a:lnSpc>
                <a:spcPct val="90000"/>
              </a:lnSpc>
            </a:pPr>
            <a:r>
              <a:rPr lang="id-ID">
                <a:latin typeface="Tahoma" pitchFamily="34" charset="0"/>
                <a:cs typeface="Tahoma" pitchFamily="34" charset="0"/>
              </a:rPr>
              <a:t>Searching </a:t>
            </a:r>
            <a:r>
              <a:rPr lang="en-US">
                <a:latin typeface="Tahoma" pitchFamily="34" charset="0"/>
                <a:cs typeface="Tahoma" pitchFamily="34" charset="0"/>
              </a:rPr>
              <a:t>is an action to retrieve information based on particular key from some saved information</a:t>
            </a:r>
          </a:p>
          <a:p>
            <a:pPr marL="473075" indent="-415925"/>
            <a:r>
              <a:rPr lang="en-US">
                <a:latin typeface="Tahoma" pitchFamily="34" charset="0"/>
                <a:cs typeface="Tahoma" pitchFamily="34" charset="0"/>
              </a:rPr>
              <a:t>Several types of searching algorithm:</a:t>
            </a:r>
          </a:p>
          <a:p>
            <a:pPr marL="909638" lvl="1" indent="-415925"/>
            <a:r>
              <a:rPr lang="en-US" sz="2400">
                <a:latin typeface="Tahoma" pitchFamily="34" charset="0"/>
                <a:cs typeface="Tahoma" pitchFamily="34" charset="0"/>
              </a:rPr>
              <a:t>Linear Search</a:t>
            </a:r>
          </a:p>
          <a:p>
            <a:pPr marL="909638" lvl="1" indent="-415925"/>
            <a:r>
              <a:rPr lang="en-US" sz="2400">
                <a:latin typeface="Tahoma" pitchFamily="34" charset="0"/>
                <a:cs typeface="Tahoma" pitchFamily="34" charset="0"/>
              </a:rPr>
              <a:t>Binary Search</a:t>
            </a:r>
          </a:p>
          <a:p>
            <a:pPr marL="909638" lvl="1" indent="-415925"/>
            <a:r>
              <a:rPr lang="en-US" sz="2400">
                <a:latin typeface="Tahoma" pitchFamily="34" charset="0"/>
                <a:cs typeface="Tahoma" pitchFamily="34" charset="0"/>
              </a:rPr>
              <a:t>Interpolation Search </a:t>
            </a:r>
          </a:p>
          <a:p>
            <a:pPr marL="473075" indent="-415925">
              <a:lnSpc>
                <a:spcPct val="90000"/>
              </a:lnSpc>
            </a:pPr>
            <a:endParaRPr lang="en-US">
              <a:latin typeface="Tahoma" pitchFamily="34" charset="0"/>
              <a:cs typeface="Tahoma" pitchFamily="34" charset="0"/>
            </a:endParaRPr>
          </a:p>
        </p:txBody>
      </p:sp>
      <p:sp>
        <p:nvSpPr>
          <p:cNvPr id="6" name="Footer Placeholder 4"/>
          <p:cNvSpPr>
            <a:spLocks noGrp="1"/>
          </p:cNvSpPr>
          <p:nvPr>
            <p:ph type="ftr" sz="quarter" idx="11"/>
          </p:nvPr>
        </p:nvSpPr>
        <p:spPr>
          <a:xfrm>
            <a:off x="3124200" y="6453336"/>
            <a:ext cx="2895600" cy="365125"/>
          </a:xfrm>
        </p:spPr>
        <p:txBody>
          <a:bodyPr/>
          <a:lstStyle/>
          <a:p>
            <a:pPr>
              <a:defRPr/>
            </a:pPr>
            <a:r>
              <a:rPr lang="id-ID" dirty="0">
                <a:latin typeface="+mn-lt"/>
              </a:rPr>
              <a:t>COMP6047 </a:t>
            </a:r>
            <a:r>
              <a:rPr lang="en-US" dirty="0">
                <a:latin typeface="+mn-lt"/>
              </a:rPr>
              <a:t>- Algorithm and Programming</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nvPr>
        </p:nvSpPr>
        <p:spPr/>
        <p:txBody>
          <a:bodyPr/>
          <a:lstStyle/>
          <a:p>
            <a:r>
              <a:rPr lang="id-ID" sz="2800" b="1">
                <a:latin typeface="Tahoma" pitchFamily="34" charset="0"/>
                <a:cs typeface="Tahoma" pitchFamily="34" charset="0"/>
              </a:rPr>
              <a:t>References</a:t>
            </a:r>
          </a:p>
        </p:txBody>
      </p:sp>
      <p:sp>
        <p:nvSpPr>
          <p:cNvPr id="21506" name="Rectangle 6"/>
          <p:cNvSpPr>
            <a:spLocks noGrp="1" noChangeArrowheads="1"/>
          </p:cNvSpPr>
          <p:nvPr>
            <p:ph type="sldNum" sz="quarter" idx="12"/>
          </p:nvPr>
        </p:nvSpPr>
        <p:spPr>
          <a:noFill/>
        </p:spPr>
        <p:txBody>
          <a:bodyPr/>
          <a:lstStyle/>
          <a:p>
            <a:fld id="{F4A18B95-3203-4867-88F3-99877583378A}" type="slidenum">
              <a:rPr lang="id-ID">
                <a:latin typeface="Tahoma" pitchFamily="34" charset="0"/>
                <a:cs typeface="Tahoma" pitchFamily="34" charset="0"/>
              </a:rPr>
              <a:pPr/>
              <a:t>19</a:t>
            </a:fld>
            <a:endParaRPr lang="id-ID">
              <a:latin typeface="Tahoma" pitchFamily="34" charset="0"/>
              <a:cs typeface="Tahoma" pitchFamily="34" charset="0"/>
            </a:endParaRPr>
          </a:p>
        </p:txBody>
      </p:sp>
      <p:sp>
        <p:nvSpPr>
          <p:cNvPr id="21508" name="Rectangle 3"/>
          <p:cNvSpPr>
            <a:spLocks noGrp="1" noChangeArrowheads="1"/>
          </p:cNvSpPr>
          <p:nvPr>
            <p:ph idx="1"/>
          </p:nvPr>
        </p:nvSpPr>
        <p:spPr/>
        <p:txBody>
          <a:bodyPr/>
          <a:lstStyle/>
          <a:p>
            <a:r>
              <a:rPr lang="en-US" dirty="0">
                <a:latin typeface="Tahoma" pitchFamily="34" charset="0"/>
                <a:cs typeface="Tahoma" pitchFamily="34" charset="0"/>
              </a:rPr>
              <a:t>Paul </a:t>
            </a:r>
            <a:r>
              <a:rPr lang="en-US" dirty="0" err="1">
                <a:latin typeface="Tahoma" pitchFamily="34" charset="0"/>
                <a:cs typeface="Tahoma" pitchFamily="34" charset="0"/>
              </a:rPr>
              <a:t>Deitel</a:t>
            </a:r>
            <a:r>
              <a:rPr lang="en-US" dirty="0">
                <a:latin typeface="Tahoma" pitchFamily="34" charset="0"/>
                <a:cs typeface="Tahoma" pitchFamily="34" charset="0"/>
              </a:rPr>
              <a:t> &amp; Harvey </a:t>
            </a:r>
            <a:r>
              <a:rPr lang="en-US" dirty="0" err="1">
                <a:latin typeface="Tahoma" pitchFamily="34" charset="0"/>
                <a:cs typeface="Tahoma" pitchFamily="34" charset="0"/>
              </a:rPr>
              <a:t>Deitel</a:t>
            </a:r>
            <a:r>
              <a:rPr lang="en-US" dirty="0">
                <a:latin typeface="Tahoma" pitchFamily="34" charset="0"/>
                <a:cs typeface="Tahoma" pitchFamily="34" charset="0"/>
              </a:rPr>
              <a:t>. (2016). C how to program : with an introduction to C++. 08. Pearson  Education. Hoboken. ISBN: 9780133976892.</a:t>
            </a:r>
            <a:r>
              <a:rPr lang="id-ID">
                <a:latin typeface="Tahoma" pitchFamily="34" charset="0"/>
                <a:cs typeface="Tahoma" pitchFamily="34" charset="0"/>
              </a:rPr>
              <a:t> </a:t>
            </a:r>
            <a:r>
              <a:rPr lang="id-ID" sz="2000">
                <a:latin typeface="Tahoma" pitchFamily="34" charset="0"/>
                <a:cs typeface="Tahoma" pitchFamily="34" charset="0"/>
              </a:rPr>
              <a:t>Chapter </a:t>
            </a:r>
            <a:r>
              <a:rPr lang="id-ID" sz="2000" dirty="0">
                <a:latin typeface="Tahoma" pitchFamily="34" charset="0"/>
                <a:cs typeface="Tahoma" pitchFamily="34" charset="0"/>
              </a:rPr>
              <a:t>14 </a:t>
            </a:r>
          </a:p>
          <a:p>
            <a:r>
              <a:rPr lang="id-ID" sz="2000" dirty="0">
                <a:latin typeface="Tahoma" pitchFamily="34" charset="0"/>
                <a:cs typeface="Tahoma" pitchFamily="34" charset="0"/>
              </a:rPr>
              <a:t>Interpolation search: </a:t>
            </a:r>
            <a:r>
              <a:rPr lang="id-ID" sz="2000" dirty="0">
                <a:latin typeface="Tahoma" pitchFamily="34" charset="0"/>
                <a:cs typeface="Tahoma" pitchFamily="34" charset="0"/>
                <a:hlinkClick r:id="rId3"/>
              </a:rPr>
              <a:t>http://en.algoritmy.net/article/40348/Interpolation-search</a:t>
            </a:r>
            <a:endParaRPr lang="id-ID" sz="2000" dirty="0">
              <a:latin typeface="Tahoma" pitchFamily="34" charset="0"/>
              <a:cs typeface="Tahoma" pitchFamily="34" charset="0"/>
            </a:endParaRPr>
          </a:p>
          <a:p>
            <a:r>
              <a:rPr lang="id-ID" sz="2000" dirty="0">
                <a:latin typeface="Tahoma" pitchFamily="34" charset="0"/>
                <a:cs typeface="Tahoma" pitchFamily="34" charset="0"/>
              </a:rPr>
              <a:t>Algorithms Lesson 5: Linear and Binary Searching: </a:t>
            </a:r>
            <a:r>
              <a:rPr lang="id-ID" sz="2000" dirty="0">
                <a:latin typeface="Tahoma" pitchFamily="34" charset="0"/>
                <a:cs typeface="Tahoma" pitchFamily="34" charset="0"/>
                <a:hlinkClick r:id="rId4"/>
              </a:rPr>
              <a:t>http://www.youtube.com/watch?v=2AhwHa7wTrc</a:t>
            </a:r>
            <a:endParaRPr lang="id-ID" sz="2000" dirty="0">
              <a:latin typeface="Tahoma" pitchFamily="34" charset="0"/>
              <a:cs typeface="Tahoma" pitchFamily="34" charset="0"/>
            </a:endParaRPr>
          </a:p>
          <a:p>
            <a:endParaRPr lang="id-ID" sz="2000" dirty="0">
              <a:latin typeface="Tahoma" pitchFamily="34" charset="0"/>
              <a:cs typeface="Tahoma" pitchFamily="34" charset="0"/>
            </a:endParaRPr>
          </a:p>
        </p:txBody>
      </p:sp>
      <p:sp>
        <p:nvSpPr>
          <p:cNvPr id="6" name="Footer Placeholder 4"/>
          <p:cNvSpPr>
            <a:spLocks noGrp="1"/>
          </p:cNvSpPr>
          <p:nvPr>
            <p:ph type="ftr" sz="quarter" idx="11"/>
          </p:nvPr>
        </p:nvSpPr>
        <p:spPr>
          <a:xfrm>
            <a:off x="3124200" y="6453336"/>
            <a:ext cx="2895600" cy="365125"/>
          </a:xfrm>
        </p:spPr>
        <p:txBody>
          <a:bodyPr/>
          <a:lstStyle/>
          <a:p>
            <a:pPr>
              <a:defRPr/>
            </a:pPr>
            <a:r>
              <a:rPr lang="id-ID" dirty="0">
                <a:latin typeface="+mn-lt"/>
              </a:rPr>
              <a:t>COMP6047 </a:t>
            </a:r>
            <a:r>
              <a:rPr lang="en-US" dirty="0">
                <a:latin typeface="+mn-lt"/>
              </a:rPr>
              <a:t>- Algorithm and Programming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r>
              <a:rPr lang="en-US" b="1">
                <a:latin typeface="Tahoma" pitchFamily="34" charset="0"/>
                <a:cs typeface="Tahoma" pitchFamily="34" charset="0"/>
              </a:rPr>
              <a:t>Learning Outcomes</a:t>
            </a:r>
          </a:p>
        </p:txBody>
      </p:sp>
      <p:sp>
        <p:nvSpPr>
          <p:cNvPr id="5122" name="Rectangle 6"/>
          <p:cNvSpPr>
            <a:spLocks noGrp="1" noChangeArrowheads="1"/>
          </p:cNvSpPr>
          <p:nvPr>
            <p:ph type="sldNum" sz="quarter" idx="12"/>
          </p:nvPr>
        </p:nvSpPr>
        <p:spPr>
          <a:noFill/>
        </p:spPr>
        <p:txBody>
          <a:bodyPr/>
          <a:lstStyle/>
          <a:p>
            <a:fld id="{AA5D3501-F22B-40A1-A077-88E8A2ABA986}" type="slidenum">
              <a:rPr lang="en-US">
                <a:latin typeface="Tahoma" pitchFamily="34" charset="0"/>
                <a:cs typeface="Tahoma" pitchFamily="34" charset="0"/>
              </a:rPr>
              <a:pPr/>
              <a:t>2</a:t>
            </a:fld>
            <a:endParaRPr lang="en-US">
              <a:latin typeface="Tahoma" pitchFamily="34" charset="0"/>
              <a:cs typeface="Tahoma" pitchFamily="34" charset="0"/>
            </a:endParaRPr>
          </a:p>
        </p:txBody>
      </p:sp>
      <p:sp>
        <p:nvSpPr>
          <p:cNvPr id="5124" name="Rectangle 3"/>
          <p:cNvSpPr>
            <a:spLocks noGrp="1" noChangeArrowheads="1"/>
          </p:cNvSpPr>
          <p:nvPr>
            <p:ph idx="1"/>
          </p:nvPr>
        </p:nvSpPr>
        <p:spPr/>
        <p:txBody>
          <a:bodyPr/>
          <a:lstStyle/>
          <a:p>
            <a:pPr marL="339725" indent="-339725" eaLnBrk="1" hangingPunct="1">
              <a:spcBef>
                <a:spcPts val="700"/>
              </a:spcBef>
              <a:buFontTx/>
              <a:buNone/>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atin typeface="Tahoma" pitchFamily="34" charset="0"/>
                <a:cs typeface="Tahoma" pitchFamily="34" charset="0"/>
              </a:rPr>
              <a:t>At the end of this session, student will be able to:</a:t>
            </a:r>
          </a:p>
          <a:p>
            <a:pPr marL="339725" indent="-339725" eaLnBrk="1" hangingPunct="1">
              <a:spcBef>
                <a:spcPts val="800"/>
              </a:spcBef>
              <a:tabLst>
                <a:tab pos="341313" algn="l"/>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a:latin typeface="Tahoma" pitchFamily="34" charset="0"/>
                <a:cs typeface="Tahoma" pitchFamily="34" charset="0"/>
              </a:rPr>
              <a:t>Demonstrate ability to apply searching algorithm into C programming (LO2, LO3, LO5)</a:t>
            </a:r>
          </a:p>
        </p:txBody>
      </p:sp>
      <p:sp>
        <p:nvSpPr>
          <p:cNvPr id="6" name="Footer Placeholder 4"/>
          <p:cNvSpPr>
            <a:spLocks noGrp="1"/>
          </p:cNvSpPr>
          <p:nvPr>
            <p:ph type="ftr" sz="quarter" idx="11"/>
          </p:nvPr>
        </p:nvSpPr>
        <p:spPr>
          <a:xfrm>
            <a:off x="3124200" y="6453336"/>
            <a:ext cx="2895600" cy="365125"/>
          </a:xfrm>
        </p:spPr>
        <p:txBody>
          <a:bodyPr/>
          <a:lstStyle/>
          <a:p>
            <a:pPr>
              <a:defRPr/>
            </a:pPr>
            <a:r>
              <a:rPr lang="id-ID" dirty="0">
                <a:latin typeface="+mn-lt"/>
              </a:rPr>
              <a:t>COMP6047 </a:t>
            </a:r>
            <a:r>
              <a:rPr lang="en-US" dirty="0">
                <a:latin typeface="+mn-lt"/>
              </a:rPr>
              <a:t>- Algorithm and Programming</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endParaRPr lang="id-ID"/>
          </a:p>
        </p:txBody>
      </p:sp>
      <p:sp>
        <p:nvSpPr>
          <p:cNvPr id="22530" name="Rectangle 6"/>
          <p:cNvSpPr>
            <a:spLocks noGrp="1" noChangeArrowheads="1"/>
          </p:cNvSpPr>
          <p:nvPr>
            <p:ph type="sldNum" sz="quarter" idx="12"/>
          </p:nvPr>
        </p:nvSpPr>
        <p:spPr>
          <a:noFill/>
        </p:spPr>
        <p:txBody>
          <a:bodyPr/>
          <a:lstStyle/>
          <a:p>
            <a:fld id="{43AF510C-D5BD-44B4-B21C-51C32BB1F098}" type="slidenum">
              <a:rPr lang="en-US">
                <a:latin typeface="Tahoma" pitchFamily="34" charset="0"/>
                <a:cs typeface="Tahoma" pitchFamily="34" charset="0"/>
              </a:rPr>
              <a:pPr/>
              <a:t>20</a:t>
            </a:fld>
            <a:endParaRPr lang="en-US">
              <a:latin typeface="Tahoma" pitchFamily="34" charset="0"/>
              <a:cs typeface="Tahoma" pitchFamily="34" charset="0"/>
            </a:endParaRPr>
          </a:p>
        </p:txBody>
      </p:sp>
      <p:sp>
        <p:nvSpPr>
          <p:cNvPr id="22531" name="Rectangle 3"/>
          <p:cNvSpPr>
            <a:spLocks noGrp="1" noChangeArrowheads="1"/>
          </p:cNvSpPr>
          <p:nvPr>
            <p:ph idx="1"/>
          </p:nvPr>
        </p:nvSpPr>
        <p:spPr/>
        <p:txBody>
          <a:bodyPr/>
          <a:lstStyle/>
          <a:p>
            <a:pPr marL="0" indent="0" algn="ctr"/>
            <a:endParaRPr lang="en-US" sz="3200" b="1">
              <a:latin typeface="Tahoma" pitchFamily="34" charset="0"/>
              <a:cs typeface="Tahoma" pitchFamily="34" charset="0"/>
            </a:endParaRPr>
          </a:p>
          <a:p>
            <a:pPr marL="0" indent="0" algn="ctr"/>
            <a:endParaRPr lang="en-US" sz="3200" b="1">
              <a:latin typeface="Tahoma" pitchFamily="34" charset="0"/>
              <a:cs typeface="Tahoma" pitchFamily="34" charset="0"/>
            </a:endParaRPr>
          </a:p>
          <a:p>
            <a:pPr marL="0" indent="0" algn="ctr">
              <a:buFontTx/>
              <a:buNone/>
            </a:pPr>
            <a:r>
              <a:rPr lang="en-US" sz="3200" b="1">
                <a:latin typeface="Tahoma" pitchFamily="34" charset="0"/>
                <a:cs typeface="Tahoma" pitchFamily="34" charset="0"/>
              </a:rPr>
              <a:t>END</a:t>
            </a:r>
          </a:p>
        </p:txBody>
      </p:sp>
      <p:sp>
        <p:nvSpPr>
          <p:cNvPr id="6" name="Footer Placeholder 4"/>
          <p:cNvSpPr>
            <a:spLocks noGrp="1"/>
          </p:cNvSpPr>
          <p:nvPr>
            <p:ph type="ftr" sz="quarter" idx="11"/>
          </p:nvPr>
        </p:nvSpPr>
        <p:spPr>
          <a:xfrm>
            <a:off x="3124200" y="6453336"/>
            <a:ext cx="2895600" cy="365125"/>
          </a:xfrm>
        </p:spPr>
        <p:txBody>
          <a:bodyPr/>
          <a:lstStyle/>
          <a:p>
            <a:pPr>
              <a:defRPr/>
            </a:pPr>
            <a:r>
              <a:rPr lang="id-ID" dirty="0">
                <a:latin typeface="+mn-lt"/>
              </a:rPr>
              <a:t>COMP6047 </a:t>
            </a:r>
            <a:r>
              <a:rPr lang="en-US" dirty="0">
                <a:latin typeface="+mn-lt"/>
              </a:rPr>
              <a:t>- Algorithm and Programming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en-US" b="1">
                <a:latin typeface="Tahoma" pitchFamily="34" charset="0"/>
                <a:cs typeface="Tahoma" pitchFamily="34" charset="0"/>
              </a:rPr>
              <a:t>Sub Topics</a:t>
            </a:r>
          </a:p>
        </p:txBody>
      </p:sp>
      <p:sp>
        <p:nvSpPr>
          <p:cNvPr id="6146" name="Rectangle 6"/>
          <p:cNvSpPr>
            <a:spLocks noGrp="1" noChangeArrowheads="1"/>
          </p:cNvSpPr>
          <p:nvPr>
            <p:ph type="sldNum" sz="quarter" idx="12"/>
          </p:nvPr>
        </p:nvSpPr>
        <p:spPr>
          <a:noFill/>
        </p:spPr>
        <p:txBody>
          <a:bodyPr/>
          <a:lstStyle/>
          <a:p>
            <a:fld id="{BF9B3092-6513-4516-984C-8995F9013FE3}" type="slidenum">
              <a:rPr lang="en-US">
                <a:latin typeface="Tahoma" pitchFamily="34" charset="0"/>
                <a:cs typeface="Tahoma" pitchFamily="34" charset="0"/>
              </a:rPr>
              <a:pPr/>
              <a:t>3</a:t>
            </a:fld>
            <a:endParaRPr lang="en-US">
              <a:latin typeface="Tahoma" pitchFamily="34" charset="0"/>
              <a:cs typeface="Tahoma" pitchFamily="34" charset="0"/>
            </a:endParaRPr>
          </a:p>
        </p:txBody>
      </p:sp>
      <p:sp>
        <p:nvSpPr>
          <p:cNvPr id="6148" name="Rectangle 3"/>
          <p:cNvSpPr>
            <a:spLocks noGrp="1" noChangeArrowheads="1"/>
          </p:cNvSpPr>
          <p:nvPr>
            <p:ph idx="1"/>
          </p:nvPr>
        </p:nvSpPr>
        <p:spPr/>
        <p:txBody>
          <a:bodyPr/>
          <a:lstStyle/>
          <a:p>
            <a:pPr>
              <a:lnSpc>
                <a:spcPct val="90000"/>
              </a:lnSpc>
              <a:buFontTx/>
              <a:buNone/>
            </a:pPr>
            <a:r>
              <a:rPr lang="en-US" b="1">
                <a:latin typeface="Tahoma" pitchFamily="34" charset="0"/>
                <a:cs typeface="Tahoma" pitchFamily="34" charset="0"/>
              </a:rPr>
              <a:t>Searching:</a:t>
            </a:r>
          </a:p>
          <a:p>
            <a:pPr lvl="1">
              <a:lnSpc>
                <a:spcPct val="90000"/>
              </a:lnSpc>
            </a:pPr>
            <a:r>
              <a:rPr lang="en-US" sz="2400">
                <a:latin typeface="Tahoma" pitchFamily="34" charset="0"/>
                <a:cs typeface="Tahoma" pitchFamily="34" charset="0"/>
              </a:rPr>
              <a:t>Linear Search </a:t>
            </a:r>
          </a:p>
          <a:p>
            <a:pPr lvl="1">
              <a:lnSpc>
                <a:spcPct val="90000"/>
              </a:lnSpc>
            </a:pPr>
            <a:r>
              <a:rPr lang="en-US" sz="2400">
                <a:latin typeface="Tahoma" pitchFamily="34" charset="0"/>
                <a:cs typeface="Tahoma" pitchFamily="34" charset="0"/>
              </a:rPr>
              <a:t>Binary Search </a:t>
            </a:r>
          </a:p>
          <a:p>
            <a:pPr lvl="1">
              <a:lnSpc>
                <a:spcPct val="90000"/>
              </a:lnSpc>
            </a:pPr>
            <a:r>
              <a:rPr lang="en-US" sz="2400">
                <a:latin typeface="Tahoma" pitchFamily="34" charset="0"/>
                <a:cs typeface="Tahoma" pitchFamily="34" charset="0"/>
              </a:rPr>
              <a:t>Interpolation Search </a:t>
            </a:r>
          </a:p>
          <a:p>
            <a:pPr lvl="1">
              <a:lnSpc>
                <a:spcPct val="90000"/>
              </a:lnSpc>
            </a:pPr>
            <a:r>
              <a:rPr lang="en-US" sz="2400">
                <a:latin typeface="Tahoma" pitchFamily="34" charset="0"/>
                <a:cs typeface="Tahoma" pitchFamily="34" charset="0"/>
              </a:rPr>
              <a:t>Exercise</a:t>
            </a:r>
            <a:endParaRPr lang="en-US" sz="2400" b="1">
              <a:latin typeface="Tahoma" pitchFamily="34" charset="0"/>
              <a:cs typeface="Tahoma" pitchFamily="34" charset="0"/>
            </a:endParaRPr>
          </a:p>
          <a:p>
            <a:pPr lvl="1">
              <a:lnSpc>
                <a:spcPct val="90000"/>
              </a:lnSpc>
            </a:pPr>
            <a:endParaRPr lang="en-US" sz="2400">
              <a:latin typeface="Tahoma" pitchFamily="34" charset="0"/>
              <a:cs typeface="Tahoma" pitchFamily="34" charset="0"/>
            </a:endParaRPr>
          </a:p>
        </p:txBody>
      </p:sp>
      <p:sp>
        <p:nvSpPr>
          <p:cNvPr id="6" name="Footer Placeholder 4"/>
          <p:cNvSpPr>
            <a:spLocks noGrp="1"/>
          </p:cNvSpPr>
          <p:nvPr>
            <p:ph type="ftr" sz="quarter" idx="11"/>
          </p:nvPr>
        </p:nvSpPr>
        <p:spPr>
          <a:xfrm>
            <a:off x="3124200" y="6453336"/>
            <a:ext cx="2895600" cy="365125"/>
          </a:xfrm>
        </p:spPr>
        <p:txBody>
          <a:bodyPr/>
          <a:lstStyle/>
          <a:p>
            <a:pPr>
              <a:defRPr/>
            </a:pPr>
            <a:r>
              <a:rPr lang="id-ID" dirty="0">
                <a:latin typeface="+mn-lt"/>
              </a:rPr>
              <a:t>COMP6047 </a:t>
            </a:r>
            <a:r>
              <a:rPr lang="en-US" dirty="0">
                <a:latin typeface="+mn-lt"/>
              </a:rPr>
              <a:t>- Algorithm and Programming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r>
              <a:rPr lang="en-US" b="1">
                <a:latin typeface="Tahoma" pitchFamily="34" charset="0"/>
                <a:cs typeface="Tahoma" pitchFamily="34" charset="0"/>
              </a:rPr>
              <a:t>Searching</a:t>
            </a:r>
          </a:p>
        </p:txBody>
      </p:sp>
      <p:sp>
        <p:nvSpPr>
          <p:cNvPr id="7170" name="Rectangle 6"/>
          <p:cNvSpPr>
            <a:spLocks noGrp="1" noChangeArrowheads="1"/>
          </p:cNvSpPr>
          <p:nvPr>
            <p:ph type="sldNum" sz="quarter" idx="12"/>
          </p:nvPr>
        </p:nvSpPr>
        <p:spPr>
          <a:noFill/>
        </p:spPr>
        <p:txBody>
          <a:bodyPr/>
          <a:lstStyle/>
          <a:p>
            <a:fld id="{FEBA7BD0-EEE9-4F36-9A36-C1EB1BD4AB15}" type="slidenum">
              <a:rPr lang="en-US">
                <a:latin typeface="Tahoma" pitchFamily="34" charset="0"/>
                <a:cs typeface="Tahoma" pitchFamily="34" charset="0"/>
              </a:rPr>
              <a:pPr/>
              <a:t>4</a:t>
            </a:fld>
            <a:endParaRPr lang="en-US">
              <a:latin typeface="Tahoma" pitchFamily="34" charset="0"/>
              <a:cs typeface="Tahoma" pitchFamily="34" charset="0"/>
            </a:endParaRPr>
          </a:p>
        </p:txBody>
      </p:sp>
      <p:sp>
        <p:nvSpPr>
          <p:cNvPr id="7172" name="Rectangle 3"/>
          <p:cNvSpPr>
            <a:spLocks noGrp="1" noChangeArrowheads="1"/>
          </p:cNvSpPr>
          <p:nvPr>
            <p:ph idx="1"/>
          </p:nvPr>
        </p:nvSpPr>
        <p:spPr/>
        <p:txBody>
          <a:bodyPr/>
          <a:lstStyle/>
          <a:p>
            <a:pPr marL="473075" indent="-415925">
              <a:lnSpc>
                <a:spcPct val="90000"/>
              </a:lnSpc>
            </a:pPr>
            <a:r>
              <a:rPr lang="en-US">
                <a:latin typeface="Tahoma" pitchFamily="34" charset="0"/>
                <a:cs typeface="Tahoma" pitchFamily="34" charset="0"/>
              </a:rPr>
              <a:t>We’ll often work with large amounts of data stored in arrays</a:t>
            </a:r>
          </a:p>
          <a:p>
            <a:pPr marL="473075" indent="-415925">
              <a:lnSpc>
                <a:spcPct val="90000"/>
              </a:lnSpc>
            </a:pPr>
            <a:r>
              <a:rPr lang="en-US">
                <a:latin typeface="Tahoma" pitchFamily="34" charset="0"/>
                <a:cs typeface="Tahoma" pitchFamily="34" charset="0"/>
              </a:rPr>
              <a:t>It may be necessary to determine whether an array contains a value that matches a certain </a:t>
            </a:r>
            <a:r>
              <a:rPr lang="en-US" b="1">
                <a:latin typeface="Tahoma" pitchFamily="34" charset="0"/>
                <a:cs typeface="Tahoma" pitchFamily="34" charset="0"/>
              </a:rPr>
              <a:t>key value</a:t>
            </a:r>
          </a:p>
          <a:p>
            <a:pPr marL="473075" indent="-415925">
              <a:lnSpc>
                <a:spcPct val="90000"/>
              </a:lnSpc>
            </a:pPr>
            <a:r>
              <a:rPr lang="en-US">
                <a:latin typeface="Tahoma" pitchFamily="34" charset="0"/>
                <a:cs typeface="Tahoma" pitchFamily="34" charset="0"/>
              </a:rPr>
              <a:t>The process of finding a particular element of an array is called </a:t>
            </a:r>
            <a:r>
              <a:rPr lang="en-US" b="1">
                <a:latin typeface="Tahoma" pitchFamily="34" charset="0"/>
                <a:cs typeface="Tahoma" pitchFamily="34" charset="0"/>
              </a:rPr>
              <a:t>searching</a:t>
            </a:r>
          </a:p>
        </p:txBody>
      </p:sp>
      <p:sp>
        <p:nvSpPr>
          <p:cNvPr id="6" name="Footer Placeholder 4"/>
          <p:cNvSpPr>
            <a:spLocks noGrp="1"/>
          </p:cNvSpPr>
          <p:nvPr>
            <p:ph type="ftr" sz="quarter" idx="11"/>
          </p:nvPr>
        </p:nvSpPr>
        <p:spPr>
          <a:xfrm>
            <a:off x="3124200" y="6453336"/>
            <a:ext cx="2895600" cy="365125"/>
          </a:xfrm>
        </p:spPr>
        <p:txBody>
          <a:bodyPr/>
          <a:lstStyle/>
          <a:p>
            <a:pPr>
              <a:defRPr/>
            </a:pPr>
            <a:r>
              <a:rPr lang="id-ID" dirty="0">
                <a:latin typeface="+mn-lt"/>
              </a:rPr>
              <a:t>COMP6047 </a:t>
            </a:r>
            <a:r>
              <a:rPr lang="en-US" dirty="0">
                <a:latin typeface="+mn-lt"/>
              </a:rPr>
              <a:t>- Algorithm and Programming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r>
              <a:rPr lang="en-US" b="1">
                <a:latin typeface="Tahoma" pitchFamily="34" charset="0"/>
                <a:cs typeface="Tahoma" pitchFamily="34" charset="0"/>
              </a:rPr>
              <a:t>Searching</a:t>
            </a:r>
          </a:p>
        </p:txBody>
      </p:sp>
      <p:sp>
        <p:nvSpPr>
          <p:cNvPr id="8194" name="Rectangle 6"/>
          <p:cNvSpPr>
            <a:spLocks noGrp="1" noChangeArrowheads="1"/>
          </p:cNvSpPr>
          <p:nvPr>
            <p:ph type="sldNum" sz="quarter" idx="12"/>
          </p:nvPr>
        </p:nvSpPr>
        <p:spPr>
          <a:noFill/>
        </p:spPr>
        <p:txBody>
          <a:bodyPr/>
          <a:lstStyle/>
          <a:p>
            <a:fld id="{1EBEB6DA-A91C-45A8-B0D7-F15C2F7F6AA9}" type="slidenum">
              <a:rPr lang="en-US">
                <a:latin typeface="Tahoma" pitchFamily="34" charset="0"/>
                <a:cs typeface="Tahoma" pitchFamily="34" charset="0"/>
              </a:rPr>
              <a:pPr/>
              <a:t>5</a:t>
            </a:fld>
            <a:endParaRPr lang="en-US">
              <a:latin typeface="Tahoma" pitchFamily="34" charset="0"/>
              <a:cs typeface="Tahoma" pitchFamily="34" charset="0"/>
            </a:endParaRPr>
          </a:p>
        </p:txBody>
      </p:sp>
      <p:sp>
        <p:nvSpPr>
          <p:cNvPr id="8196" name="Rectangle 3"/>
          <p:cNvSpPr>
            <a:spLocks noGrp="1" noChangeArrowheads="1"/>
          </p:cNvSpPr>
          <p:nvPr>
            <p:ph idx="1"/>
          </p:nvPr>
        </p:nvSpPr>
        <p:spPr/>
        <p:txBody>
          <a:bodyPr/>
          <a:lstStyle/>
          <a:p>
            <a:r>
              <a:rPr lang="id-ID">
                <a:latin typeface="Tahoma" pitchFamily="34" charset="0"/>
                <a:cs typeface="Tahoma" pitchFamily="34" charset="0"/>
              </a:rPr>
              <a:t>Searching </a:t>
            </a:r>
            <a:r>
              <a:rPr lang="en-US">
                <a:latin typeface="Tahoma" pitchFamily="34" charset="0"/>
                <a:cs typeface="Tahoma" pitchFamily="34" charset="0"/>
              </a:rPr>
              <a:t>is an action to retrieve information based on particular key from some saved information</a:t>
            </a:r>
          </a:p>
          <a:p>
            <a:r>
              <a:rPr lang="en-US" b="1">
                <a:latin typeface="Tahoma" pitchFamily="34" charset="0"/>
                <a:cs typeface="Tahoma" pitchFamily="34" charset="0"/>
              </a:rPr>
              <a:t>Key </a:t>
            </a:r>
            <a:r>
              <a:rPr lang="en-US">
                <a:latin typeface="Tahoma" pitchFamily="34" charset="0"/>
                <a:cs typeface="Tahoma" pitchFamily="34" charset="0"/>
              </a:rPr>
              <a:t>is used to do record searching which is desired from a set of data list</a:t>
            </a:r>
          </a:p>
          <a:p>
            <a:r>
              <a:rPr lang="en-US" b="1">
                <a:latin typeface="Tahoma" pitchFamily="34" charset="0"/>
                <a:cs typeface="Tahoma" pitchFamily="34" charset="0"/>
              </a:rPr>
              <a:t>Key </a:t>
            </a:r>
            <a:r>
              <a:rPr lang="en-US">
                <a:latin typeface="Tahoma" pitchFamily="34" charset="0"/>
                <a:cs typeface="Tahoma" pitchFamily="34" charset="0"/>
              </a:rPr>
              <a:t>must be unique, means there must not be any same key in the data</a:t>
            </a:r>
          </a:p>
          <a:p>
            <a:r>
              <a:rPr lang="en-US">
                <a:latin typeface="Tahoma" pitchFamily="34" charset="0"/>
                <a:cs typeface="Tahoma" pitchFamily="34" charset="0"/>
              </a:rPr>
              <a:t>Example:</a:t>
            </a:r>
          </a:p>
          <a:p>
            <a:pPr>
              <a:buFontTx/>
              <a:buNone/>
            </a:pPr>
            <a:r>
              <a:rPr lang="en-US">
                <a:latin typeface="Tahoma" pitchFamily="34" charset="0"/>
                <a:cs typeface="Tahoma" pitchFamily="34" charset="0"/>
              </a:rPr>
              <a:t>	Student data consists of name, </a:t>
            </a:r>
            <a:r>
              <a:rPr lang="id-ID">
                <a:latin typeface="Tahoma" pitchFamily="34" charset="0"/>
                <a:cs typeface="Tahoma" pitchFamily="34" charset="0"/>
              </a:rPr>
              <a:t>nim</a:t>
            </a:r>
            <a:r>
              <a:rPr lang="en-US">
                <a:latin typeface="Tahoma" pitchFamily="34" charset="0"/>
                <a:cs typeface="Tahoma" pitchFamily="34" charset="0"/>
              </a:rPr>
              <a:t>, gender, address, place and date of birth</a:t>
            </a:r>
          </a:p>
          <a:p>
            <a:pPr>
              <a:buFontTx/>
              <a:buNone/>
            </a:pPr>
            <a:r>
              <a:rPr lang="en-US">
                <a:latin typeface="Tahoma" pitchFamily="34" charset="0"/>
                <a:cs typeface="Tahoma" pitchFamily="34" charset="0"/>
              </a:rPr>
              <a:t>	</a:t>
            </a:r>
            <a:r>
              <a:rPr lang="id-ID">
                <a:latin typeface="Tahoma" pitchFamily="34" charset="0"/>
                <a:cs typeface="Tahoma" pitchFamily="34" charset="0"/>
              </a:rPr>
              <a:t>nim</a:t>
            </a:r>
            <a:r>
              <a:rPr lang="en-US">
                <a:latin typeface="Tahoma" pitchFamily="34" charset="0"/>
                <a:cs typeface="Tahoma" pitchFamily="34" charset="0"/>
              </a:rPr>
              <a:t> is used as </a:t>
            </a:r>
            <a:r>
              <a:rPr lang="en-US" b="1">
                <a:latin typeface="Tahoma" pitchFamily="34" charset="0"/>
                <a:cs typeface="Tahoma" pitchFamily="34" charset="0"/>
              </a:rPr>
              <a:t>key</a:t>
            </a:r>
            <a:r>
              <a:rPr lang="en-US">
                <a:latin typeface="Tahoma" pitchFamily="34" charset="0"/>
                <a:cs typeface="Tahoma" pitchFamily="34" charset="0"/>
              </a:rPr>
              <a:t> from the data, as it is unique.</a:t>
            </a:r>
            <a:endParaRPr lang="en-US" sz="2800" b="1">
              <a:latin typeface="Tahoma" pitchFamily="34" charset="0"/>
              <a:cs typeface="Tahoma" pitchFamily="34" charset="0"/>
            </a:endParaRPr>
          </a:p>
        </p:txBody>
      </p:sp>
      <p:sp>
        <p:nvSpPr>
          <p:cNvPr id="6" name="Footer Placeholder 4"/>
          <p:cNvSpPr>
            <a:spLocks noGrp="1"/>
          </p:cNvSpPr>
          <p:nvPr>
            <p:ph type="ftr" sz="quarter" idx="11"/>
          </p:nvPr>
        </p:nvSpPr>
        <p:spPr>
          <a:xfrm>
            <a:off x="3124200" y="6453336"/>
            <a:ext cx="2895600" cy="365125"/>
          </a:xfrm>
        </p:spPr>
        <p:txBody>
          <a:bodyPr/>
          <a:lstStyle/>
          <a:p>
            <a:pPr>
              <a:defRPr/>
            </a:pPr>
            <a:r>
              <a:rPr lang="id-ID" dirty="0">
                <a:latin typeface="+mn-lt"/>
              </a:rPr>
              <a:t>COMP6047 </a:t>
            </a:r>
            <a:r>
              <a:rPr lang="en-US" dirty="0">
                <a:latin typeface="+mn-lt"/>
              </a:rPr>
              <a:t>- Algorithm and Programming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p:txBody>
          <a:bodyPr/>
          <a:lstStyle/>
          <a:p>
            <a:r>
              <a:rPr lang="en-US" b="1">
                <a:latin typeface="Tahoma" pitchFamily="34" charset="0"/>
                <a:cs typeface="Tahoma" pitchFamily="34" charset="0"/>
              </a:rPr>
              <a:t>Searching</a:t>
            </a:r>
          </a:p>
        </p:txBody>
      </p:sp>
      <p:sp>
        <p:nvSpPr>
          <p:cNvPr id="9218" name="Rectangle 6"/>
          <p:cNvSpPr>
            <a:spLocks noGrp="1" noChangeArrowheads="1"/>
          </p:cNvSpPr>
          <p:nvPr>
            <p:ph type="sldNum" sz="quarter" idx="12"/>
          </p:nvPr>
        </p:nvSpPr>
        <p:spPr>
          <a:noFill/>
        </p:spPr>
        <p:txBody>
          <a:bodyPr/>
          <a:lstStyle/>
          <a:p>
            <a:fld id="{CBDF8BB4-E541-432E-8644-F52ECBCEA7AB}" type="slidenum">
              <a:rPr lang="en-US">
                <a:latin typeface="Tahoma" pitchFamily="34" charset="0"/>
                <a:cs typeface="Tahoma" pitchFamily="34" charset="0"/>
              </a:rPr>
              <a:pPr/>
              <a:t>6</a:t>
            </a:fld>
            <a:endParaRPr lang="en-US">
              <a:latin typeface="Tahoma" pitchFamily="34" charset="0"/>
              <a:cs typeface="Tahoma" pitchFamily="34" charset="0"/>
            </a:endParaRPr>
          </a:p>
        </p:txBody>
      </p:sp>
      <p:sp>
        <p:nvSpPr>
          <p:cNvPr id="9220" name="Rectangle 3"/>
          <p:cNvSpPr>
            <a:spLocks noGrp="1" noChangeArrowheads="1"/>
          </p:cNvSpPr>
          <p:nvPr>
            <p:ph idx="1"/>
          </p:nvPr>
        </p:nvSpPr>
        <p:spPr/>
        <p:txBody>
          <a:bodyPr/>
          <a:lstStyle/>
          <a:p>
            <a:r>
              <a:rPr lang="en-US">
                <a:latin typeface="Tahoma" pitchFamily="34" charset="0"/>
                <a:cs typeface="Tahoma" pitchFamily="34" charset="0"/>
              </a:rPr>
              <a:t>Several types of searching algorithm:</a:t>
            </a:r>
          </a:p>
          <a:p>
            <a:pPr lvl="1"/>
            <a:r>
              <a:rPr lang="en-US" sz="2400">
                <a:latin typeface="Tahoma" pitchFamily="34" charset="0"/>
                <a:cs typeface="Tahoma" pitchFamily="34" charset="0"/>
              </a:rPr>
              <a:t>Linear Search</a:t>
            </a:r>
          </a:p>
          <a:p>
            <a:pPr lvl="1"/>
            <a:r>
              <a:rPr lang="en-US" sz="2400">
                <a:latin typeface="Tahoma" pitchFamily="34" charset="0"/>
                <a:cs typeface="Tahoma" pitchFamily="34" charset="0"/>
              </a:rPr>
              <a:t>Binary Search</a:t>
            </a:r>
          </a:p>
          <a:p>
            <a:pPr lvl="1"/>
            <a:r>
              <a:rPr lang="en-US" sz="2400">
                <a:latin typeface="Tahoma" pitchFamily="34" charset="0"/>
                <a:cs typeface="Tahoma" pitchFamily="34" charset="0"/>
              </a:rPr>
              <a:t>Interpolation Search </a:t>
            </a:r>
          </a:p>
        </p:txBody>
      </p:sp>
      <p:sp>
        <p:nvSpPr>
          <p:cNvPr id="6" name="Footer Placeholder 4"/>
          <p:cNvSpPr>
            <a:spLocks noGrp="1"/>
          </p:cNvSpPr>
          <p:nvPr>
            <p:ph type="ftr" sz="quarter" idx="11"/>
          </p:nvPr>
        </p:nvSpPr>
        <p:spPr>
          <a:xfrm>
            <a:off x="3124200" y="6453336"/>
            <a:ext cx="2895600" cy="365125"/>
          </a:xfrm>
        </p:spPr>
        <p:txBody>
          <a:bodyPr/>
          <a:lstStyle/>
          <a:p>
            <a:pPr>
              <a:defRPr/>
            </a:pPr>
            <a:r>
              <a:rPr lang="id-ID" dirty="0">
                <a:latin typeface="+mn-lt"/>
              </a:rPr>
              <a:t>COMP6047 </a:t>
            </a:r>
            <a:r>
              <a:rPr lang="en-US" dirty="0">
                <a:latin typeface="+mn-lt"/>
              </a:rPr>
              <a:t>- Algorithm and Programming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lstStyle/>
          <a:p>
            <a:r>
              <a:rPr lang="en-US" b="1">
                <a:latin typeface="Tahoma" pitchFamily="34" charset="0"/>
                <a:cs typeface="Tahoma" pitchFamily="34" charset="0"/>
              </a:rPr>
              <a:t>Linear Search</a:t>
            </a:r>
          </a:p>
        </p:txBody>
      </p:sp>
      <p:sp>
        <p:nvSpPr>
          <p:cNvPr id="10242" name="Rectangle 6"/>
          <p:cNvSpPr>
            <a:spLocks noGrp="1" noChangeArrowheads="1"/>
          </p:cNvSpPr>
          <p:nvPr>
            <p:ph type="sldNum" sz="quarter" idx="12"/>
          </p:nvPr>
        </p:nvSpPr>
        <p:spPr>
          <a:noFill/>
        </p:spPr>
        <p:txBody>
          <a:bodyPr/>
          <a:lstStyle/>
          <a:p>
            <a:fld id="{CF73CD55-1186-4F07-8B90-40AA556CFD28}" type="slidenum">
              <a:rPr lang="en-US">
                <a:latin typeface="Tahoma" pitchFamily="34" charset="0"/>
                <a:cs typeface="Tahoma" pitchFamily="34" charset="0"/>
              </a:rPr>
              <a:pPr/>
              <a:t>7</a:t>
            </a:fld>
            <a:endParaRPr lang="en-US">
              <a:latin typeface="Tahoma" pitchFamily="34" charset="0"/>
              <a:cs typeface="Tahoma" pitchFamily="34" charset="0"/>
            </a:endParaRPr>
          </a:p>
        </p:txBody>
      </p:sp>
      <p:sp>
        <p:nvSpPr>
          <p:cNvPr id="10244" name="Rectangle 3"/>
          <p:cNvSpPr>
            <a:spLocks noGrp="1" noChangeArrowheads="1"/>
          </p:cNvSpPr>
          <p:nvPr>
            <p:ph idx="1"/>
          </p:nvPr>
        </p:nvSpPr>
        <p:spPr/>
        <p:txBody>
          <a:bodyPr/>
          <a:lstStyle/>
          <a:p>
            <a:r>
              <a:rPr lang="en-US">
                <a:latin typeface="Tahoma" pitchFamily="34" charset="0"/>
                <a:cs typeface="Tahoma" pitchFamily="34" charset="0"/>
              </a:rPr>
              <a:t>Linear search compares each element of the array with the </a:t>
            </a:r>
            <a:r>
              <a:rPr lang="en-US" b="1">
                <a:latin typeface="Tahoma" pitchFamily="34" charset="0"/>
                <a:cs typeface="Tahoma" pitchFamily="34" charset="0"/>
              </a:rPr>
              <a:t>search key</a:t>
            </a:r>
            <a:r>
              <a:rPr lang="en-US">
                <a:latin typeface="Tahoma" pitchFamily="34" charset="0"/>
                <a:cs typeface="Tahoma" pitchFamily="34" charset="0"/>
              </a:rPr>
              <a:t>.</a:t>
            </a:r>
          </a:p>
          <a:p>
            <a:r>
              <a:rPr lang="en-US">
                <a:latin typeface="Tahoma" pitchFamily="34" charset="0"/>
                <a:cs typeface="Tahoma" pitchFamily="34" charset="0"/>
              </a:rPr>
              <a:t>Since the array is not in any particular order, it’s just as likely that the value will be found in the first element as in the last</a:t>
            </a:r>
          </a:p>
          <a:p>
            <a:r>
              <a:rPr lang="en-US">
                <a:latin typeface="Tahoma" pitchFamily="34" charset="0"/>
                <a:cs typeface="Tahoma" pitchFamily="34" charset="0"/>
              </a:rPr>
              <a:t>On average, therefore, the program will have to compare the search key with half the elements of the array</a:t>
            </a:r>
          </a:p>
        </p:txBody>
      </p:sp>
      <p:sp>
        <p:nvSpPr>
          <p:cNvPr id="6" name="Footer Placeholder 4"/>
          <p:cNvSpPr>
            <a:spLocks noGrp="1"/>
          </p:cNvSpPr>
          <p:nvPr>
            <p:ph type="ftr" sz="quarter" idx="11"/>
          </p:nvPr>
        </p:nvSpPr>
        <p:spPr>
          <a:xfrm>
            <a:off x="3124200" y="6453336"/>
            <a:ext cx="2895600" cy="365125"/>
          </a:xfrm>
        </p:spPr>
        <p:txBody>
          <a:bodyPr/>
          <a:lstStyle/>
          <a:p>
            <a:pPr>
              <a:defRPr/>
            </a:pPr>
            <a:r>
              <a:rPr lang="id-ID" dirty="0">
                <a:latin typeface="+mn-lt"/>
              </a:rPr>
              <a:t>COMP6047 </a:t>
            </a:r>
            <a:r>
              <a:rPr lang="en-US" dirty="0">
                <a:latin typeface="+mn-lt"/>
              </a:rPr>
              <a:t>- Algorithm and Programming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r>
              <a:rPr lang="en-US" b="1">
                <a:latin typeface="Tahoma" pitchFamily="34" charset="0"/>
                <a:cs typeface="Tahoma" pitchFamily="34" charset="0"/>
              </a:rPr>
              <a:t>Linear Search</a:t>
            </a:r>
          </a:p>
        </p:txBody>
      </p:sp>
      <p:sp>
        <p:nvSpPr>
          <p:cNvPr id="11266" name="Rectangle 6"/>
          <p:cNvSpPr>
            <a:spLocks noGrp="1" noChangeArrowheads="1"/>
          </p:cNvSpPr>
          <p:nvPr>
            <p:ph type="sldNum" sz="quarter" idx="12"/>
          </p:nvPr>
        </p:nvSpPr>
        <p:spPr>
          <a:noFill/>
        </p:spPr>
        <p:txBody>
          <a:bodyPr/>
          <a:lstStyle/>
          <a:p>
            <a:fld id="{8E5A7C78-02D6-4641-8959-2FEEF5AD0269}" type="slidenum">
              <a:rPr lang="en-US">
                <a:latin typeface="Tahoma" pitchFamily="34" charset="0"/>
                <a:cs typeface="Tahoma" pitchFamily="34" charset="0"/>
              </a:rPr>
              <a:pPr/>
              <a:t>8</a:t>
            </a:fld>
            <a:endParaRPr lang="en-US">
              <a:latin typeface="Tahoma" pitchFamily="34" charset="0"/>
              <a:cs typeface="Tahoma" pitchFamily="34" charset="0"/>
            </a:endParaRPr>
          </a:p>
        </p:txBody>
      </p:sp>
      <p:sp>
        <p:nvSpPr>
          <p:cNvPr id="11268" name="Rectangle 3"/>
          <p:cNvSpPr>
            <a:spLocks noGrp="1" noChangeArrowheads="1"/>
          </p:cNvSpPr>
          <p:nvPr>
            <p:ph idx="1"/>
          </p:nvPr>
        </p:nvSpPr>
        <p:spPr/>
        <p:txBody>
          <a:bodyPr>
            <a:normAutofit fontScale="92500"/>
          </a:bodyPr>
          <a:lstStyle/>
          <a:p>
            <a:pPr>
              <a:lnSpc>
                <a:spcPct val="110000"/>
              </a:lnSpc>
            </a:pPr>
            <a:r>
              <a:rPr lang="id-ID" b="1" dirty="0">
                <a:latin typeface="Tahoma" pitchFamily="34" charset="0"/>
                <a:cs typeface="Tahoma" pitchFamily="34" charset="0"/>
              </a:rPr>
              <a:t>Algorithm:</a:t>
            </a:r>
          </a:p>
          <a:p>
            <a:pPr>
              <a:lnSpc>
                <a:spcPct val="110000"/>
              </a:lnSpc>
              <a:buFontTx/>
              <a:buNone/>
            </a:pPr>
            <a:r>
              <a:rPr lang="id-ID" b="1" dirty="0">
                <a:latin typeface="Tahoma" pitchFamily="34" charset="0"/>
                <a:cs typeface="Tahoma" pitchFamily="34" charset="0"/>
              </a:rPr>
              <a:t>	 </a:t>
            </a:r>
            <a:r>
              <a:rPr lang="id-ID" dirty="0">
                <a:latin typeface="Tahoma" pitchFamily="34" charset="0"/>
                <a:cs typeface="Tahoma" pitchFamily="34" charset="0"/>
              </a:rPr>
              <a:t>1. </a:t>
            </a:r>
            <a:r>
              <a:rPr lang="id-ID" b="1" dirty="0">
                <a:latin typeface="Tahoma" pitchFamily="34" charset="0"/>
                <a:cs typeface="Tahoma" pitchFamily="34" charset="0"/>
              </a:rPr>
              <a:t>n</a:t>
            </a:r>
            <a:r>
              <a:rPr lang="id-ID" dirty="0">
                <a:latin typeface="Tahoma" pitchFamily="34" charset="0"/>
                <a:cs typeface="Tahoma" pitchFamily="34" charset="0"/>
              </a:rPr>
              <a:t> : total record of array x.</a:t>
            </a:r>
          </a:p>
          <a:p>
            <a:pPr lvl="1">
              <a:lnSpc>
                <a:spcPct val="110000"/>
              </a:lnSpc>
              <a:buFontTx/>
              <a:buNone/>
            </a:pPr>
            <a:r>
              <a:rPr lang="id-ID" sz="2400" dirty="0">
                <a:latin typeface="Tahoma" pitchFamily="34" charset="0"/>
                <a:cs typeface="Tahoma" pitchFamily="34" charset="0"/>
              </a:rPr>
              <a:t>2. For each </a:t>
            </a:r>
            <a:r>
              <a:rPr lang="id-ID" sz="2400" b="1" dirty="0">
                <a:latin typeface="Tahoma" pitchFamily="34" charset="0"/>
                <a:cs typeface="Tahoma" pitchFamily="34" charset="0"/>
              </a:rPr>
              <a:t>x[i], 0 </a:t>
            </a:r>
            <a:r>
              <a:rPr lang="id-ID" sz="2400" b="1" dirty="0">
                <a:latin typeface="Tahoma" pitchFamily="34" charset="0"/>
                <a:cs typeface="Tahoma" pitchFamily="34" charset="0"/>
                <a:sym typeface="Symbol" pitchFamily="18" charset="2"/>
              </a:rPr>
              <a:t>  i  n-1, </a:t>
            </a:r>
            <a:r>
              <a:rPr lang="id-ID" sz="2400" dirty="0">
                <a:latin typeface="Tahoma" pitchFamily="34" charset="0"/>
                <a:cs typeface="Tahoma" pitchFamily="34" charset="0"/>
                <a:sym typeface="Symbol" pitchFamily="18" charset="2"/>
              </a:rPr>
              <a:t>check whether</a:t>
            </a:r>
            <a:r>
              <a:rPr lang="id-ID" sz="2400" b="1" dirty="0">
                <a:latin typeface="Tahoma" pitchFamily="34" charset="0"/>
                <a:cs typeface="Tahoma" pitchFamily="34" charset="0"/>
                <a:sym typeface="Symbol" pitchFamily="18" charset="2"/>
              </a:rPr>
              <a:t> x[i] = key.</a:t>
            </a:r>
          </a:p>
          <a:p>
            <a:pPr lvl="1">
              <a:lnSpc>
                <a:spcPct val="110000"/>
              </a:lnSpc>
              <a:buFontTx/>
              <a:buNone/>
            </a:pPr>
            <a:r>
              <a:rPr lang="id-ID" sz="2400" dirty="0">
                <a:latin typeface="Tahoma" pitchFamily="34" charset="0"/>
                <a:cs typeface="Tahoma" pitchFamily="34" charset="0"/>
                <a:sym typeface="Symbol" pitchFamily="18" charset="2"/>
              </a:rPr>
              <a:t>3. If </a:t>
            </a:r>
            <a:r>
              <a:rPr lang="id-ID" sz="2400" b="1" dirty="0">
                <a:latin typeface="Tahoma" pitchFamily="34" charset="0"/>
                <a:cs typeface="Tahoma" pitchFamily="34" charset="0"/>
                <a:sym typeface="Symbol" pitchFamily="18" charset="2"/>
              </a:rPr>
              <a:t>x[i] = key</a:t>
            </a:r>
            <a:r>
              <a:rPr lang="id-ID" sz="2400" dirty="0">
                <a:latin typeface="Tahoma" pitchFamily="34" charset="0"/>
                <a:cs typeface="Tahoma" pitchFamily="34" charset="0"/>
                <a:sym typeface="Symbol" pitchFamily="18" charset="2"/>
              </a:rPr>
              <a:t>, then the searched data is found in </a:t>
            </a:r>
            <a:r>
              <a:rPr lang="id-ID" sz="2400" b="1" dirty="0">
                <a:latin typeface="Tahoma" pitchFamily="34" charset="0"/>
                <a:cs typeface="Tahoma" pitchFamily="34" charset="0"/>
                <a:sym typeface="Symbol" pitchFamily="18" charset="2"/>
              </a:rPr>
              <a:t>index=i</a:t>
            </a:r>
            <a:r>
              <a:rPr lang="id-ID" sz="2400" dirty="0">
                <a:latin typeface="Tahoma" pitchFamily="34" charset="0"/>
                <a:cs typeface="Tahoma" pitchFamily="34" charset="0"/>
                <a:sym typeface="Symbol" pitchFamily="18" charset="2"/>
              </a:rPr>
              <a:t>. Finished. </a:t>
            </a:r>
          </a:p>
          <a:p>
            <a:pPr lvl="1">
              <a:lnSpc>
                <a:spcPct val="110000"/>
              </a:lnSpc>
              <a:buFontTx/>
              <a:buNone/>
            </a:pPr>
            <a:r>
              <a:rPr lang="id-ID" sz="2400" dirty="0">
                <a:latin typeface="Tahoma" pitchFamily="34" charset="0"/>
                <a:cs typeface="Tahoma" pitchFamily="34" charset="0"/>
                <a:sym typeface="Symbol" pitchFamily="18" charset="2"/>
              </a:rPr>
              <a:t>4. If </a:t>
            </a:r>
            <a:r>
              <a:rPr lang="id-ID" sz="2400" b="1" dirty="0">
                <a:latin typeface="Tahoma" pitchFamily="34" charset="0"/>
                <a:cs typeface="Tahoma" pitchFamily="34" charset="0"/>
                <a:sym typeface="Symbol" pitchFamily="18" charset="2"/>
              </a:rPr>
              <a:t>x[i]  key</a:t>
            </a:r>
            <a:r>
              <a:rPr lang="id-ID" sz="2400" dirty="0">
                <a:latin typeface="Tahoma" pitchFamily="34" charset="0"/>
                <a:cs typeface="Tahoma" pitchFamily="34" charset="0"/>
                <a:sym typeface="Symbol" pitchFamily="18" charset="2"/>
              </a:rPr>
              <a:t>, then continue searching until the last data which is </a:t>
            </a:r>
            <a:r>
              <a:rPr lang="id-ID" sz="2400" b="1" dirty="0">
                <a:latin typeface="Tahoma" pitchFamily="34" charset="0"/>
                <a:cs typeface="Tahoma" pitchFamily="34" charset="0"/>
                <a:sym typeface="Symbol" pitchFamily="18" charset="2"/>
              </a:rPr>
              <a:t>i = n-1</a:t>
            </a:r>
            <a:r>
              <a:rPr lang="id-ID" sz="2400" dirty="0">
                <a:latin typeface="Tahoma" pitchFamily="34" charset="0"/>
                <a:cs typeface="Tahoma" pitchFamily="34" charset="0"/>
                <a:sym typeface="Symbol" pitchFamily="18" charset="2"/>
              </a:rPr>
              <a:t>.</a:t>
            </a:r>
          </a:p>
          <a:p>
            <a:pPr lvl="1">
              <a:lnSpc>
                <a:spcPct val="110000"/>
              </a:lnSpc>
              <a:buFontTx/>
              <a:buNone/>
            </a:pPr>
            <a:r>
              <a:rPr lang="id-ID" sz="2400" dirty="0">
                <a:latin typeface="Tahoma" pitchFamily="34" charset="0"/>
                <a:cs typeface="Tahoma" pitchFamily="34" charset="0"/>
                <a:sym typeface="Symbol" pitchFamily="18" charset="2"/>
              </a:rPr>
              <a:t>5. If </a:t>
            </a:r>
            <a:r>
              <a:rPr lang="id-ID" sz="2400" b="1" dirty="0">
                <a:latin typeface="Tahoma" pitchFamily="34" charset="0"/>
                <a:cs typeface="Tahoma" pitchFamily="34" charset="0"/>
                <a:sym typeface="Symbol" pitchFamily="18" charset="2"/>
              </a:rPr>
              <a:t>i= n-1 and x[i]  key</a:t>
            </a:r>
            <a:r>
              <a:rPr lang="id-ID" sz="2400" dirty="0">
                <a:latin typeface="Tahoma" pitchFamily="34" charset="0"/>
                <a:cs typeface="Tahoma" pitchFamily="34" charset="0"/>
                <a:sym typeface="Symbol" pitchFamily="18" charset="2"/>
              </a:rPr>
              <a:t>, it means the data is not exist in the list, and set</a:t>
            </a:r>
            <a:r>
              <a:rPr lang="id-ID" sz="2400" b="1" dirty="0">
                <a:latin typeface="Tahoma" pitchFamily="34" charset="0"/>
                <a:cs typeface="Tahoma" pitchFamily="34" charset="0"/>
                <a:sym typeface="Symbol" pitchFamily="18" charset="2"/>
              </a:rPr>
              <a:t> index = -1</a:t>
            </a:r>
            <a:r>
              <a:rPr lang="id-ID" sz="2400" dirty="0">
                <a:latin typeface="Tahoma" pitchFamily="34" charset="0"/>
                <a:cs typeface="Tahoma" pitchFamily="34" charset="0"/>
                <a:sym typeface="Symbol" pitchFamily="18" charset="2"/>
              </a:rPr>
              <a:t>. Finished. </a:t>
            </a:r>
          </a:p>
          <a:p>
            <a:pPr>
              <a:lnSpc>
                <a:spcPct val="110000"/>
              </a:lnSpc>
            </a:pPr>
            <a:endParaRPr lang="id-ID" dirty="0">
              <a:latin typeface="Tahoma" pitchFamily="34" charset="0"/>
              <a:cs typeface="Tahoma" pitchFamily="34" charset="0"/>
            </a:endParaRPr>
          </a:p>
          <a:p>
            <a:pPr>
              <a:lnSpc>
                <a:spcPct val="110000"/>
              </a:lnSpc>
              <a:buFontTx/>
              <a:buNone/>
            </a:pPr>
            <a:endParaRPr lang="id-ID" b="1" dirty="0">
              <a:latin typeface="Tahoma" pitchFamily="34" charset="0"/>
              <a:cs typeface="Tahoma" pitchFamily="34" charset="0"/>
            </a:endParaRPr>
          </a:p>
        </p:txBody>
      </p:sp>
      <p:sp>
        <p:nvSpPr>
          <p:cNvPr id="6" name="Footer Placeholder 4"/>
          <p:cNvSpPr>
            <a:spLocks noGrp="1"/>
          </p:cNvSpPr>
          <p:nvPr>
            <p:ph type="ftr" sz="quarter" idx="11"/>
          </p:nvPr>
        </p:nvSpPr>
        <p:spPr>
          <a:xfrm>
            <a:off x="3124200" y="6453336"/>
            <a:ext cx="2895600" cy="365125"/>
          </a:xfrm>
        </p:spPr>
        <p:txBody>
          <a:bodyPr/>
          <a:lstStyle/>
          <a:p>
            <a:pPr>
              <a:defRPr/>
            </a:pPr>
            <a:r>
              <a:rPr lang="id-ID" dirty="0">
                <a:latin typeface="+mn-lt"/>
              </a:rPr>
              <a:t>COMP6047 </a:t>
            </a:r>
            <a:r>
              <a:rPr lang="en-US" dirty="0">
                <a:latin typeface="+mn-lt"/>
              </a:rPr>
              <a:t>- Algorithm and Programming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b="1">
                <a:latin typeface="Tahoma" pitchFamily="34" charset="0"/>
                <a:cs typeface="Tahoma" pitchFamily="34" charset="0"/>
              </a:rPr>
              <a:t>Linear Search</a:t>
            </a:r>
          </a:p>
        </p:txBody>
      </p:sp>
      <p:sp>
        <p:nvSpPr>
          <p:cNvPr id="12290" name="Rectangle 6"/>
          <p:cNvSpPr>
            <a:spLocks noGrp="1" noChangeArrowheads="1"/>
          </p:cNvSpPr>
          <p:nvPr>
            <p:ph type="sldNum" sz="quarter" idx="12"/>
          </p:nvPr>
        </p:nvSpPr>
        <p:spPr>
          <a:noFill/>
        </p:spPr>
        <p:txBody>
          <a:bodyPr/>
          <a:lstStyle/>
          <a:p>
            <a:fld id="{2F92F713-6DEA-4F2A-B146-ECED0BD6D920}" type="slidenum">
              <a:rPr lang="en-US">
                <a:latin typeface="Tahoma" pitchFamily="34" charset="0"/>
                <a:cs typeface="Tahoma" pitchFamily="34" charset="0"/>
              </a:rPr>
              <a:pPr/>
              <a:t>9</a:t>
            </a:fld>
            <a:endParaRPr lang="en-US">
              <a:latin typeface="Tahoma" pitchFamily="34" charset="0"/>
              <a:cs typeface="Tahoma" pitchFamily="34" charset="0"/>
            </a:endParaRPr>
          </a:p>
        </p:txBody>
      </p:sp>
      <p:sp>
        <p:nvSpPr>
          <p:cNvPr id="12292" name="Rectangle 3"/>
          <p:cNvSpPr>
            <a:spLocks noGrp="1" noChangeArrowheads="1"/>
          </p:cNvSpPr>
          <p:nvPr>
            <p:ph idx="1"/>
          </p:nvPr>
        </p:nvSpPr>
        <p:spPr>
          <a:xfrm>
            <a:off x="914400" y="2057400"/>
            <a:ext cx="7848600" cy="533400"/>
          </a:xfrm>
        </p:spPr>
        <p:txBody>
          <a:bodyPr/>
          <a:lstStyle/>
          <a:p>
            <a:r>
              <a:rPr lang="en-US" b="1" dirty="0">
                <a:latin typeface="Tahoma" pitchFamily="34" charset="0"/>
                <a:cs typeface="Tahoma" pitchFamily="34" charset="0"/>
              </a:rPr>
              <a:t>Source Code of Linear Search (p.255-256)</a:t>
            </a:r>
          </a:p>
        </p:txBody>
      </p:sp>
      <p:sp>
        <p:nvSpPr>
          <p:cNvPr id="12294" name="Rectangle 3"/>
          <p:cNvSpPr txBox="1">
            <a:spLocks noChangeArrowheads="1"/>
          </p:cNvSpPr>
          <p:nvPr/>
        </p:nvSpPr>
        <p:spPr bwMode="auto">
          <a:xfrm>
            <a:off x="914400" y="2590800"/>
            <a:ext cx="7924800" cy="3657600"/>
          </a:xfrm>
          <a:prstGeom prst="rect">
            <a:avLst/>
          </a:prstGeom>
          <a:noFill/>
          <a:ln w="9525">
            <a:solidFill>
              <a:schemeClr val="tx1"/>
            </a:solidFill>
            <a:miter lim="800000"/>
            <a:headEnd/>
            <a:tailEnd/>
          </a:ln>
        </p:spPr>
        <p:txBody>
          <a:bodyPr/>
          <a:lstStyle/>
          <a:p>
            <a:pPr marL="342900" indent="-342900" eaLnBrk="0" hangingPunct="0">
              <a:spcBef>
                <a:spcPct val="20000"/>
              </a:spcBef>
            </a:pPr>
            <a:r>
              <a:rPr lang="id-ID" sz="1800" dirty="0">
                <a:latin typeface="Courier New" pitchFamily="49" charset="0"/>
                <a:cs typeface="Courier New" pitchFamily="49" charset="0"/>
              </a:rPr>
              <a:t>int linearSearch(const int array[], int key, int size) {</a:t>
            </a:r>
          </a:p>
          <a:p>
            <a:pPr marL="342900" indent="-342900" eaLnBrk="0" hangingPunct="0">
              <a:spcBef>
                <a:spcPct val="20000"/>
              </a:spcBef>
            </a:pPr>
            <a:r>
              <a:rPr lang="id-ID" sz="1800" dirty="0">
                <a:latin typeface="Courier New" pitchFamily="49" charset="0"/>
                <a:cs typeface="Courier New" pitchFamily="49" charset="0"/>
              </a:rPr>
              <a:t>	int n;	</a:t>
            </a:r>
            <a:r>
              <a:rPr lang="id-ID" sz="1800" dirty="0">
                <a:solidFill>
                  <a:srgbClr val="0070C0"/>
                </a:solidFill>
                <a:latin typeface="Courier New" pitchFamily="49" charset="0"/>
                <a:cs typeface="Courier New" pitchFamily="49" charset="0"/>
              </a:rPr>
              <a:t>/* counter */</a:t>
            </a:r>
          </a:p>
          <a:p>
            <a:pPr marL="342900" indent="-342900" eaLnBrk="0" hangingPunct="0">
              <a:spcBef>
                <a:spcPct val="20000"/>
              </a:spcBef>
            </a:pPr>
            <a:r>
              <a:rPr lang="id-ID" sz="1800" dirty="0">
                <a:latin typeface="Courier New" pitchFamily="49" charset="0"/>
                <a:cs typeface="Courier New" pitchFamily="49" charset="0"/>
              </a:rPr>
              <a:t>	</a:t>
            </a:r>
            <a:r>
              <a:rPr lang="id-ID" sz="1800" dirty="0">
                <a:solidFill>
                  <a:srgbClr val="0070C0"/>
                </a:solidFill>
                <a:latin typeface="Courier New" pitchFamily="49" charset="0"/>
                <a:cs typeface="Courier New" pitchFamily="49" charset="0"/>
              </a:rPr>
              <a:t>/* loop through array */</a:t>
            </a:r>
          </a:p>
          <a:p>
            <a:pPr marL="342900" indent="-342900" eaLnBrk="0" hangingPunct="0">
              <a:spcBef>
                <a:spcPct val="20000"/>
              </a:spcBef>
            </a:pPr>
            <a:r>
              <a:rPr lang="id-ID" sz="1800" dirty="0">
                <a:latin typeface="Courier New" pitchFamily="49" charset="0"/>
                <a:cs typeface="Courier New" pitchFamily="49" charset="0"/>
              </a:rPr>
              <a:t>	for (n=0; n&lt;size; ++n){	</a:t>
            </a:r>
          </a:p>
          <a:p>
            <a:pPr marL="342900" indent="-342900" eaLnBrk="0" hangingPunct="0">
              <a:spcBef>
                <a:spcPct val="20000"/>
              </a:spcBef>
            </a:pPr>
            <a:r>
              <a:rPr lang="id-ID" sz="1800" dirty="0">
                <a:latin typeface="Courier New" pitchFamily="49" charset="0"/>
                <a:cs typeface="Courier New" pitchFamily="49" charset="0"/>
              </a:rPr>
              <a:t>		if (array[n] == key){</a:t>
            </a:r>
          </a:p>
          <a:p>
            <a:pPr marL="342900" indent="-342900" eaLnBrk="0" hangingPunct="0">
              <a:spcBef>
                <a:spcPct val="20000"/>
              </a:spcBef>
            </a:pPr>
            <a:r>
              <a:rPr lang="id-ID" sz="1800" dirty="0">
                <a:latin typeface="Courier New" pitchFamily="49" charset="0"/>
                <a:cs typeface="Courier New" pitchFamily="49" charset="0"/>
              </a:rPr>
              <a:t>			return n;	</a:t>
            </a:r>
            <a:r>
              <a:rPr lang="id-ID" sz="1800" dirty="0">
                <a:solidFill>
                  <a:srgbClr val="0070C0"/>
                </a:solidFill>
                <a:latin typeface="Courier New" pitchFamily="49" charset="0"/>
                <a:cs typeface="Courier New" pitchFamily="49" charset="0"/>
              </a:rPr>
              <a:t>/* return location of key */</a:t>
            </a:r>
            <a:endParaRPr lang="id-ID" sz="1800" dirty="0">
              <a:latin typeface="Courier New" pitchFamily="49" charset="0"/>
              <a:cs typeface="Courier New" pitchFamily="49" charset="0"/>
            </a:endParaRPr>
          </a:p>
          <a:p>
            <a:pPr marL="342900" indent="-342900" eaLnBrk="0" hangingPunct="0">
              <a:spcBef>
                <a:spcPct val="20000"/>
              </a:spcBef>
            </a:pPr>
            <a:r>
              <a:rPr lang="id-ID" sz="1800" dirty="0">
                <a:latin typeface="Courier New" pitchFamily="49" charset="0"/>
                <a:cs typeface="Courier New" pitchFamily="49" charset="0"/>
              </a:rPr>
              <a:t>		}	</a:t>
            </a:r>
          </a:p>
          <a:p>
            <a:pPr marL="342900" indent="-342900" eaLnBrk="0" hangingPunct="0">
              <a:spcBef>
                <a:spcPct val="20000"/>
              </a:spcBef>
            </a:pPr>
            <a:r>
              <a:rPr lang="id-ID" sz="1800" dirty="0">
                <a:latin typeface="Courier New" pitchFamily="49" charset="0"/>
                <a:cs typeface="Courier New" pitchFamily="49" charset="0"/>
              </a:rPr>
              <a:t>	}</a:t>
            </a:r>
          </a:p>
          <a:p>
            <a:pPr marL="342900" indent="-342900" eaLnBrk="0" hangingPunct="0">
              <a:spcBef>
                <a:spcPct val="20000"/>
              </a:spcBef>
            </a:pPr>
            <a:r>
              <a:rPr lang="id-ID" sz="1800" dirty="0">
                <a:latin typeface="Courier New" pitchFamily="49" charset="0"/>
                <a:cs typeface="Courier New" pitchFamily="49" charset="0"/>
              </a:rPr>
              <a:t>	return -1;	</a:t>
            </a:r>
            <a:r>
              <a:rPr lang="id-ID" sz="1800" dirty="0">
                <a:solidFill>
                  <a:srgbClr val="0070C0"/>
                </a:solidFill>
                <a:latin typeface="Courier New" pitchFamily="49" charset="0"/>
                <a:cs typeface="Courier New" pitchFamily="49" charset="0"/>
              </a:rPr>
              <a:t>/* key not found */</a:t>
            </a:r>
          </a:p>
          <a:p>
            <a:pPr marL="342900" indent="-342900" eaLnBrk="0" hangingPunct="0">
              <a:spcBef>
                <a:spcPct val="20000"/>
              </a:spcBef>
            </a:pPr>
            <a:r>
              <a:rPr lang="id-ID" sz="1800" dirty="0">
                <a:latin typeface="Courier New" pitchFamily="49" charset="0"/>
                <a:cs typeface="Courier New" pitchFamily="49" charset="0"/>
              </a:rPr>
              <a:t>}</a:t>
            </a:r>
          </a:p>
        </p:txBody>
      </p:sp>
      <p:sp>
        <p:nvSpPr>
          <p:cNvPr id="7" name="Footer Placeholder 4"/>
          <p:cNvSpPr>
            <a:spLocks noGrp="1"/>
          </p:cNvSpPr>
          <p:nvPr>
            <p:ph type="ftr" sz="quarter" idx="11"/>
          </p:nvPr>
        </p:nvSpPr>
        <p:spPr>
          <a:xfrm>
            <a:off x="3124200" y="6453336"/>
            <a:ext cx="2895600" cy="365125"/>
          </a:xfrm>
        </p:spPr>
        <p:txBody>
          <a:bodyPr/>
          <a:lstStyle/>
          <a:p>
            <a:pPr>
              <a:defRPr/>
            </a:pPr>
            <a:r>
              <a:rPr lang="id-ID" dirty="0">
                <a:latin typeface="+mn-lt"/>
              </a:rPr>
              <a:t>COMP6047 </a:t>
            </a:r>
            <a:r>
              <a:rPr lang="en-US" dirty="0">
                <a:latin typeface="+mn-lt"/>
              </a:rPr>
              <a:t>- Algorithm and Programming</a:t>
            </a:r>
          </a:p>
        </p:txBody>
      </p:sp>
    </p:spTree>
  </p:cSld>
  <p:clrMapOvr>
    <a:masterClrMapping/>
  </p:clrMapOvr>
</p:sld>
</file>

<file path=ppt/theme/theme1.xml><?xml version="1.0" encoding="utf-8"?>
<a:theme xmlns:a="http://schemas.openxmlformats.org/drawingml/2006/main" name="TemplateB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Presentation1</Template>
  <TotalTime>912</TotalTime>
  <Words>919</Words>
  <Application>Microsoft Office PowerPoint</Application>
  <PresentationFormat>On-screen Show (4:3)</PresentationFormat>
  <Paragraphs>195</Paragraphs>
  <Slides>20</Slides>
  <Notes>19</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7" baseType="lpstr">
      <vt:lpstr>Arial</vt:lpstr>
      <vt:lpstr>Calibri</vt:lpstr>
      <vt:lpstr>Courier New</vt:lpstr>
      <vt:lpstr>Open Sans</vt:lpstr>
      <vt:lpstr>Tahoma</vt:lpstr>
      <vt:lpstr>TemplateBM</vt:lpstr>
      <vt:lpstr>Equation</vt:lpstr>
      <vt:lpstr>Searching</vt:lpstr>
      <vt:lpstr>Learning Outcomes</vt:lpstr>
      <vt:lpstr>Sub Topics</vt:lpstr>
      <vt:lpstr>Searching</vt:lpstr>
      <vt:lpstr>Searching</vt:lpstr>
      <vt:lpstr>Searching</vt:lpstr>
      <vt:lpstr>Linear Search</vt:lpstr>
      <vt:lpstr>Linear Search</vt:lpstr>
      <vt:lpstr>Linear Search</vt:lpstr>
      <vt:lpstr>Binary Search</vt:lpstr>
      <vt:lpstr>Binary Search</vt:lpstr>
      <vt:lpstr>Binary Search</vt:lpstr>
      <vt:lpstr>Interpolation Search</vt:lpstr>
      <vt:lpstr>Interpolation Search</vt:lpstr>
      <vt:lpstr>Interpolation Search</vt:lpstr>
      <vt:lpstr>Interpolation Search</vt:lpstr>
      <vt:lpstr>Exercise</vt:lpstr>
      <vt:lpstr>Summary</vt:lpstr>
      <vt:lpstr>References</vt:lpstr>
      <vt:lpstr>PowerPoint Presentation</vt:lpstr>
    </vt:vector>
  </TitlesOfParts>
  <Company>ubinus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FIDELSON TANZIL</cp:lastModifiedBy>
  <cp:revision>109</cp:revision>
  <dcterms:created xsi:type="dcterms:W3CDTF">2009-07-15T08:07:45Z</dcterms:created>
  <dcterms:modified xsi:type="dcterms:W3CDTF">2019-07-22T10:57:52Z</dcterms:modified>
</cp:coreProperties>
</file>