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61" r:id="rId6"/>
    <p:sldId id="266" r:id="rId7"/>
    <p:sldId id="264" r:id="rId8"/>
    <p:sldId id="265" r:id="rId9"/>
    <p:sldId id="259" r:id="rId10"/>
    <p:sldId id="262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EBE9E3"/>
    <a:srgbClr val="EFD2DB"/>
    <a:srgbClr val="36C5F0"/>
    <a:srgbClr val="FEFA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0F09-3DFD-4A73-BD4C-09D68C8D6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4E2BC-9120-471A-9BE8-9A28C2522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E9270-FEF2-4F55-8214-76333055C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96E6-A1E2-498F-A5E6-F2CEE67873E6}" type="datetimeFigureOut">
              <a:rPr lang="es-ES" smtClean="0"/>
              <a:t>25/08/2021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4ED29-A759-439B-AEF7-318A39E7F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F38EE-AC29-483E-B92D-57ACF1BA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F107-5321-4801-B2A1-1760D9E0C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8919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FBEB-99FB-403C-A612-D1735D62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94B6B-76A9-4817-92F7-54C73BD9F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4BC36-A39B-4994-A604-A884C07B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96E6-A1E2-498F-A5E6-F2CEE67873E6}" type="datetimeFigureOut">
              <a:rPr lang="es-ES" smtClean="0"/>
              <a:t>25/08/2021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7F6B6-0DAC-42E6-A161-1773F3754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13FF4-6412-4C0A-B96B-691DD755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F107-5321-4801-B2A1-1760D9E0C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7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813B4-15A6-445F-A7DA-136A99088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0C722-8A05-447B-8623-4839487F1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07F80-F958-4ECC-955B-32EDC512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96E6-A1E2-498F-A5E6-F2CEE67873E6}" type="datetimeFigureOut">
              <a:rPr lang="es-ES" smtClean="0"/>
              <a:t>25/08/2021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3F8CF-4296-4C6B-84D1-28019839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CCB9F-3ACA-4B4E-ACC2-D2CE8699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F107-5321-4801-B2A1-1760D9E0C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578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EE31-95D8-4DB0-8BBE-BA3B1C1F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0903F-9322-4A71-BD4A-AE482F114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1CE66-AC62-4183-B4A7-25217FAA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96E6-A1E2-498F-A5E6-F2CEE67873E6}" type="datetimeFigureOut">
              <a:rPr lang="es-ES" smtClean="0"/>
              <a:t>25/08/2021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ECBCD-A65B-4D5C-8B6C-AB28922C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DD433-C9F4-4B63-BA8B-F0FE288E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F107-5321-4801-B2A1-1760D9E0C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882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C841-DABA-4A88-AD88-66014FB7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AD635-6248-43E6-A441-7A7964A54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A46A4-6419-4D1B-B062-BB0E6BED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96E6-A1E2-498F-A5E6-F2CEE67873E6}" type="datetimeFigureOut">
              <a:rPr lang="es-ES" smtClean="0"/>
              <a:t>25/08/2021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5B30A-4FF0-424E-B647-F9F78977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D412-60AE-4658-A001-64D74524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F107-5321-4801-B2A1-1760D9E0C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940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9976-FB78-4A7A-8711-758B2780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A595-9688-45BE-BCF4-AFD39B075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679F0-AC3C-43A8-A2B4-9C582CF3C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FC970-D614-426E-8CE5-BF7EA432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96E6-A1E2-498F-A5E6-F2CEE67873E6}" type="datetimeFigureOut">
              <a:rPr lang="es-ES" smtClean="0"/>
              <a:t>25/08/2021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DF1A2-F372-45C5-8937-AECAE0C8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FD59B-6CCD-42DF-A6D7-86B3B636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F107-5321-4801-B2A1-1760D9E0C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494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11C8-C5BE-4284-9DA9-7DF46BC3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A395D-2CFB-4CA9-A08E-299979705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72274-F99E-49E1-A7C1-C4CB3CF9D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1C4D33-F32C-4D14-8C1F-2D691C135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9B5A6-53E0-49B7-B359-B6C265F84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C8531-8D05-4680-BD28-F47DBF96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96E6-A1E2-498F-A5E6-F2CEE67873E6}" type="datetimeFigureOut">
              <a:rPr lang="es-ES" smtClean="0"/>
              <a:t>25/08/2021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C73B4-356B-45FF-B899-C361BC2D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BCDF4-3873-4817-B4C5-FEF0C18C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F107-5321-4801-B2A1-1760D9E0C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139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BACE-82AC-4E61-A4ED-E0FA0D87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992FE-3E80-4D8F-9548-1EBA02689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96E6-A1E2-498F-A5E6-F2CEE67873E6}" type="datetimeFigureOut">
              <a:rPr lang="es-ES" smtClean="0"/>
              <a:t>25/08/2021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D17F8-50CD-46F9-9CE3-1844954C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D56BF-EC7F-4A04-B92F-3165D0A1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F107-5321-4801-B2A1-1760D9E0C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530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CC301-9E36-4E42-9C7C-19F638E2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96E6-A1E2-498F-A5E6-F2CEE67873E6}" type="datetimeFigureOut">
              <a:rPr lang="es-ES" smtClean="0"/>
              <a:t>25/08/2021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979FA-7401-497A-BB5C-05C6007A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7D0C-3932-46D6-89EE-251E96B6B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F107-5321-4801-B2A1-1760D9E0C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433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6C7F-9CBC-4884-ADF9-79C96234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9856A-3D06-4E5C-92BB-88D9E0785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38300-BEE3-42DC-BDFC-ED66E7883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D1DB5-6DDE-4445-BAEB-52C1221C4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96E6-A1E2-498F-A5E6-F2CEE67873E6}" type="datetimeFigureOut">
              <a:rPr lang="es-ES" smtClean="0"/>
              <a:t>25/08/2021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B5880-5381-4603-B37D-2FF7206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CAA43-26CE-480E-B220-6F6B54E16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F107-5321-4801-B2A1-1760D9E0C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051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7B08-3382-40A7-8F24-7009AC6AB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8783F-3338-4EB0-80BD-5D93EC18A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E64BD-1775-40D9-98F1-936344A26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D4F4A-81C1-4BB6-8A10-A60F8BB01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96E6-A1E2-498F-A5E6-F2CEE67873E6}" type="datetimeFigureOut">
              <a:rPr lang="es-ES" smtClean="0"/>
              <a:t>25/08/2021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CA43-EE83-4205-9F3D-6F98EAFB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509B4-D2F3-4424-B042-ED8E590F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F107-5321-4801-B2A1-1760D9E0C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63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3F4C0-615C-4164-AC22-FF78EF4B9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B2707-01C7-41EB-8BAF-11D3C9245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87838-3454-4036-97E4-EB112C7B4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196E6-A1E2-498F-A5E6-F2CEE67873E6}" type="datetimeFigureOut">
              <a:rPr lang="es-ES" smtClean="0"/>
              <a:t>25/08/2021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ECF8C-2D67-444A-B1F9-B62CAD985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60B26-064F-4D25-AB32-7B5AA5F64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1F107-5321-4801-B2A1-1760D9E0C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57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microsoft.com/office/2011/relationships/webextension" Target="../webextensions/webextension2.xml"/><Relationship Id="rId5" Type="http://schemas.openxmlformats.org/officeDocument/2006/relationships/image" Target="../media/image10.png"/><Relationship Id="rId4" Type="http://schemas.microsoft.com/office/2011/relationships/webextension" Target="../webextensions/webextension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microsoft.com/office/2011/relationships/webextension" Target="../webextensions/webextension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F8015F7-9983-47B2-8201-FB85C6745C6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AF1"/>
              </a:clrFrom>
              <a:clrTo>
                <a:srgbClr val="FEFAF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6858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DD8374-046E-4845-9106-D880B2D295CC}"/>
              </a:ext>
            </a:extLst>
          </p:cNvPr>
          <p:cNvSpPr txBox="1"/>
          <p:nvPr/>
        </p:nvSpPr>
        <p:spPr>
          <a:xfrm>
            <a:off x="8201025" y="6086475"/>
            <a:ext cx="4188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Ink Free" panose="03080402000500000000" pitchFamily="66" charset="0"/>
                <a:ea typeface="Adobe Heiti Std R" panose="020B0400000000000000" pitchFamily="34" charset="-128"/>
              </a:rPr>
              <a:t>Ironhack</a:t>
            </a:r>
            <a:r>
              <a:rPr lang="es-ES" b="1" dirty="0">
                <a:latin typeface="Ink Free" panose="03080402000500000000" pitchFamily="66" charset="0"/>
                <a:ea typeface="Adobe Heiti Std R" panose="020B0400000000000000" pitchFamily="34" charset="-128"/>
              </a:rPr>
              <a:t> </a:t>
            </a:r>
            <a:r>
              <a:rPr lang="es-ES" b="1" dirty="0" err="1">
                <a:latin typeface="Ink Free" panose="03080402000500000000" pitchFamily="66" charset="0"/>
                <a:ea typeface="Adobe Heiti Std R" panose="020B0400000000000000" pitchFamily="34" charset="-128"/>
              </a:rPr>
              <a:t>F.Project</a:t>
            </a:r>
            <a:r>
              <a:rPr lang="es-ES" b="1" dirty="0">
                <a:latin typeface="Ink Free" panose="03080402000500000000" pitchFamily="66" charset="0"/>
                <a:ea typeface="Adobe Heiti Std R" panose="020B0400000000000000" pitchFamily="34" charset="-128"/>
              </a:rPr>
              <a:t> DA-FT-BER-05-21</a:t>
            </a:r>
          </a:p>
          <a:p>
            <a:r>
              <a:rPr lang="es-ES" b="1" dirty="0" err="1">
                <a:latin typeface="Ink Free" panose="03080402000500000000" pitchFamily="66" charset="0"/>
                <a:ea typeface="Adobe Heiti Std R" panose="020B0400000000000000" pitchFamily="34" charset="-128"/>
              </a:rPr>
              <a:t>By</a:t>
            </a:r>
            <a:r>
              <a:rPr lang="es-ES" b="1" dirty="0">
                <a:latin typeface="Ink Free" panose="03080402000500000000" pitchFamily="66" charset="0"/>
                <a:ea typeface="Adobe Heiti Std R" panose="020B0400000000000000" pitchFamily="34" charset="-128"/>
              </a:rPr>
              <a:t> Héctor Santos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3DF29A-D553-47B2-8664-0780B0DDCD0F}"/>
              </a:ext>
            </a:extLst>
          </p:cNvPr>
          <p:cNvSpPr/>
          <p:nvPr/>
        </p:nvSpPr>
        <p:spPr>
          <a:xfrm>
            <a:off x="893877" y="828674"/>
            <a:ext cx="10678997" cy="525780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5518417"/>
              </a:avLst>
            </a:prstTxWarp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little history about our bootcamp through Slack</a:t>
            </a:r>
          </a:p>
        </p:txBody>
      </p:sp>
    </p:spTree>
    <p:extLst>
      <p:ext uri="{BB962C8B-B14F-4D97-AF65-F5344CB8AC3E}">
        <p14:creationId xmlns:p14="http://schemas.microsoft.com/office/powerpoint/2010/main" val="3164913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F8015F7-9983-47B2-8201-FB85C6745C6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AF1"/>
              </a:clrFrom>
              <a:clrTo>
                <a:srgbClr val="FEFAF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6858000" cy="685800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4A6191A-6B88-4233-862C-CFE064AF8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563"/>
            <a:ext cx="12192000" cy="573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39F80D-A1C3-4B84-853E-670212DAC733}"/>
              </a:ext>
            </a:extLst>
          </p:cNvPr>
          <p:cNvSpPr txBox="1"/>
          <p:nvPr/>
        </p:nvSpPr>
        <p:spPr>
          <a:xfrm>
            <a:off x="3861289" y="360485"/>
            <a:ext cx="47654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 err="1">
                <a:solidFill>
                  <a:srgbClr val="0070C0"/>
                </a:solidFill>
                <a:latin typeface="Freestyle Script" panose="030804020302050B0404" pitchFamily="66" charset="0"/>
              </a:rPr>
              <a:t>Thank</a:t>
            </a:r>
            <a:r>
              <a:rPr lang="es-ES" sz="8800" dirty="0">
                <a:solidFill>
                  <a:srgbClr val="0070C0"/>
                </a:solidFill>
                <a:latin typeface="Freestyle Script" panose="030804020302050B0404" pitchFamily="66" charset="0"/>
              </a:rPr>
              <a:t> </a:t>
            </a:r>
            <a:r>
              <a:rPr lang="es-ES" sz="8800" dirty="0" err="1">
                <a:solidFill>
                  <a:srgbClr val="0070C0"/>
                </a:solidFill>
                <a:latin typeface="Freestyle Script" panose="030804020302050B0404" pitchFamily="66" charset="0"/>
              </a:rPr>
              <a:t>you</a:t>
            </a:r>
            <a:r>
              <a:rPr lang="es-ES" sz="8800" dirty="0">
                <a:solidFill>
                  <a:srgbClr val="0070C0"/>
                </a:solidFill>
                <a:latin typeface="Freestyle Script" panose="030804020302050B0404" pitchFamily="66" charset="0"/>
              </a:rPr>
              <a:t> </a:t>
            </a:r>
            <a:r>
              <a:rPr lang="es-ES" sz="8800" dirty="0" err="1">
                <a:solidFill>
                  <a:srgbClr val="0070C0"/>
                </a:solidFill>
                <a:latin typeface="Freestyle Script" panose="030804020302050B0404" pitchFamily="66" charset="0"/>
              </a:rPr>
              <a:t>for</a:t>
            </a:r>
            <a:r>
              <a:rPr lang="es-ES" sz="8800" dirty="0">
                <a:solidFill>
                  <a:srgbClr val="0070C0"/>
                </a:solidFill>
                <a:latin typeface="Freestyle Script" panose="030804020302050B0404" pitchFamily="66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0494A-0A81-4FB9-AB2B-DAC9F05636BE}"/>
              </a:ext>
            </a:extLst>
          </p:cNvPr>
          <p:cNvSpPr txBox="1"/>
          <p:nvPr/>
        </p:nvSpPr>
        <p:spPr>
          <a:xfrm>
            <a:off x="3125666" y="4969956"/>
            <a:ext cx="47654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 err="1">
                <a:solidFill>
                  <a:srgbClr val="0070C0"/>
                </a:solidFill>
                <a:latin typeface="Freestyle Script" panose="030804020302050B0404" pitchFamily="66" charset="0"/>
              </a:rPr>
              <a:t>your</a:t>
            </a:r>
            <a:r>
              <a:rPr lang="es-ES" sz="8800" dirty="0">
                <a:solidFill>
                  <a:srgbClr val="0070C0"/>
                </a:solidFill>
                <a:latin typeface="Freestyle Script" panose="030804020302050B0404" pitchFamily="66" charset="0"/>
              </a:rPr>
              <a:t> </a:t>
            </a:r>
            <a:r>
              <a:rPr lang="es-ES" sz="8800" dirty="0" err="1">
                <a:solidFill>
                  <a:srgbClr val="0070C0"/>
                </a:solidFill>
                <a:latin typeface="Freestyle Script" panose="030804020302050B0404" pitchFamily="66" charset="0"/>
              </a:rPr>
              <a:t>attention</a:t>
            </a:r>
            <a:r>
              <a:rPr lang="es-ES" sz="8800" dirty="0">
                <a:solidFill>
                  <a:srgbClr val="0070C0"/>
                </a:solidFill>
                <a:latin typeface="Freestyle Script" panose="030804020302050B04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496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D9DE836-3F91-4C38-9CE4-81958E4EAA0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AF1"/>
              </a:clrFrom>
              <a:clrTo>
                <a:srgbClr val="FEFAF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6858000" cy="6858000"/>
          </a:xfrm>
          <a:prstGeom prst="rect">
            <a:avLst/>
          </a:prstGeom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EC2E4925-26E5-4C0B-8571-404BC2602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591" y="196369"/>
            <a:ext cx="839421" cy="633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525A952-22B3-410C-A5A5-38F13CE92343}"/>
              </a:ext>
            </a:extLst>
          </p:cNvPr>
          <p:cNvSpPr txBox="1"/>
          <p:nvPr/>
        </p:nvSpPr>
        <p:spPr>
          <a:xfrm>
            <a:off x="7881360" y="10214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1616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D99DCA-5E53-44A6-8E1B-F5D1A0D9557E}"/>
              </a:ext>
            </a:extLst>
          </p:cNvPr>
          <p:cNvSpPr txBox="1"/>
          <p:nvPr/>
        </p:nvSpPr>
        <p:spPr>
          <a:xfrm rot="5400000">
            <a:off x="3660978" y="235126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766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F2AAD4-10AF-49FA-AD95-3F14EA0D52EC}"/>
              </a:ext>
            </a:extLst>
          </p:cNvPr>
          <p:cNvSpPr txBox="1"/>
          <p:nvPr/>
        </p:nvSpPr>
        <p:spPr>
          <a:xfrm>
            <a:off x="21779" y="6334127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messages</a:t>
            </a:r>
            <a:r>
              <a:rPr lang="es-ES" dirty="0"/>
              <a:t> </a:t>
            </a:r>
            <a:r>
              <a:rPr lang="es-ES" dirty="0" err="1"/>
              <a:t>send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TA’s</a:t>
            </a:r>
            <a:endParaRPr lang="es-E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0F6A7A-9124-4ED1-B029-81B979FEE674}"/>
              </a:ext>
            </a:extLst>
          </p:cNvPr>
          <p:cNvSpPr txBox="1"/>
          <p:nvPr/>
        </p:nvSpPr>
        <p:spPr>
          <a:xfrm rot="16200000">
            <a:off x="9944359" y="2966773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messages</a:t>
            </a:r>
            <a:r>
              <a:rPr lang="es-ES" dirty="0"/>
              <a:t> </a:t>
            </a:r>
            <a:r>
              <a:rPr lang="es-ES" dirty="0" err="1"/>
              <a:t>send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TA’s</a:t>
            </a:r>
            <a:endParaRPr lang="es-ES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A5F16FAA-0AA0-4B63-8BA0-0B421796B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68" y="149522"/>
            <a:ext cx="3292314" cy="638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9C68830-BB70-46BF-99C6-1A7832A97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170180" y="134268"/>
            <a:ext cx="5560177" cy="720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C7CFD23B-59DA-4118-9E04-F381E18B2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679387" y="-2913559"/>
            <a:ext cx="7318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46436BE3-C4C7-4B43-B0AF-9BC7BB19A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386" y="620995"/>
            <a:ext cx="3713778" cy="317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90388C4-9DF8-4743-8A24-E269A73ADB9B}"/>
              </a:ext>
            </a:extLst>
          </p:cNvPr>
          <p:cNvSpPr txBox="1"/>
          <p:nvPr/>
        </p:nvSpPr>
        <p:spPr>
          <a:xfrm>
            <a:off x="5211770" y="773949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Flo</a:t>
            </a:r>
            <a:endParaRPr lang="es-E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C15EFB-EC8B-482A-B51A-D78F7C5A44FA}"/>
              </a:ext>
            </a:extLst>
          </p:cNvPr>
          <p:cNvSpPr txBox="1"/>
          <p:nvPr/>
        </p:nvSpPr>
        <p:spPr>
          <a:xfrm>
            <a:off x="4412099" y="205961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Miguel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2D51BE-C201-4168-BC12-1CA6BE801F0B}"/>
              </a:ext>
            </a:extLst>
          </p:cNvPr>
          <p:cNvSpPr txBox="1"/>
          <p:nvPr/>
        </p:nvSpPr>
        <p:spPr>
          <a:xfrm>
            <a:off x="8692596" y="334278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Sian</a:t>
            </a:r>
          </a:p>
        </p:txBody>
      </p: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F758DA15-692C-4194-892C-85E3D9A054B9}"/>
              </a:ext>
            </a:extLst>
          </p:cNvPr>
          <p:cNvCxnSpPr>
            <a:cxnSpLocks/>
          </p:cNvCxnSpPr>
          <p:nvPr/>
        </p:nvCxnSpPr>
        <p:spPr>
          <a:xfrm>
            <a:off x="2000852" y="211881"/>
            <a:ext cx="1" cy="5879116"/>
          </a:xfrm>
          <a:prstGeom prst="line">
            <a:avLst/>
          </a:prstGeom>
          <a:ln w="38100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DF685AB-36BA-4968-B804-A3F0680A9E82}"/>
              </a:ext>
            </a:extLst>
          </p:cNvPr>
          <p:cNvSpPr txBox="1"/>
          <p:nvPr/>
        </p:nvSpPr>
        <p:spPr>
          <a:xfrm>
            <a:off x="314144" y="-94350"/>
            <a:ext cx="3479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7030A0"/>
                </a:solidFill>
              </a:rPr>
              <a:t>Average</a:t>
            </a:r>
            <a:r>
              <a:rPr lang="es-ES" dirty="0">
                <a:solidFill>
                  <a:srgbClr val="7030A0"/>
                </a:solidFill>
              </a:rPr>
              <a:t> </a:t>
            </a:r>
            <a:r>
              <a:rPr lang="es-ES" dirty="0" err="1">
                <a:solidFill>
                  <a:srgbClr val="7030A0"/>
                </a:solidFill>
              </a:rPr>
              <a:t>messages</a:t>
            </a:r>
            <a:r>
              <a:rPr lang="es-ES" dirty="0">
                <a:solidFill>
                  <a:srgbClr val="7030A0"/>
                </a:solidFill>
              </a:rPr>
              <a:t> in </a:t>
            </a:r>
            <a:r>
              <a:rPr lang="es-ES" dirty="0" err="1">
                <a:solidFill>
                  <a:srgbClr val="7030A0"/>
                </a:solidFill>
              </a:rPr>
              <a:t>Bootcamp</a:t>
            </a:r>
            <a:r>
              <a:rPr lang="es-ES" dirty="0">
                <a:solidFill>
                  <a:srgbClr val="7030A0"/>
                </a:solidFill>
              </a:rPr>
              <a:t>: 40</a:t>
            </a:r>
          </a:p>
        </p:txBody>
      </p:sp>
    </p:spTree>
    <p:extLst>
      <p:ext uri="{BB962C8B-B14F-4D97-AF65-F5344CB8AC3E}">
        <p14:creationId xmlns:p14="http://schemas.microsoft.com/office/powerpoint/2010/main" val="273296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5B9DDE-3025-4131-A4D9-9F9855EC1EE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AF1"/>
              </a:clrFrom>
              <a:clrTo>
                <a:srgbClr val="FEFA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593689-A364-4952-AB71-AEDE2505ED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AF1"/>
              </a:clrFrom>
              <a:clrTo>
                <a:srgbClr val="FEFA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43808"/>
            <a:ext cx="12192000" cy="657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5B9DDE-3025-4131-A4D9-9F9855EC1EE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AF1"/>
              </a:clrFrom>
              <a:clrTo>
                <a:srgbClr val="FEFA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BF7C5B-D6A7-46D9-962F-616A50153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7000"/>
            <a:ext cx="12192000" cy="6464000"/>
          </a:xfrm>
          <a:prstGeom prst="rect">
            <a:avLst/>
          </a:prstGeom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Web Viewer">
                <a:extLst>
                  <a:ext uri="{FF2B5EF4-FFF2-40B4-BE49-F238E27FC236}">
                    <a16:creationId xmlns:a16="http://schemas.microsoft.com/office/drawing/2014/main" id="{11B98241-30FF-4782-A97F-71757C245C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8012365"/>
                  </p:ext>
                </p:extLst>
              </p:nvPr>
            </p:nvGraphicFramePr>
            <p:xfrm>
              <a:off x="4794739" y="2800349"/>
              <a:ext cx="6960577" cy="353011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5" name="Add-in 4" title="Web Viewer">
                <a:extLst>
                  <a:ext uri="{FF2B5EF4-FFF2-40B4-BE49-F238E27FC236}">
                    <a16:creationId xmlns:a16="http://schemas.microsoft.com/office/drawing/2014/main" id="{11B98241-30FF-4782-A97F-71757C245C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94739" y="2800349"/>
                <a:ext cx="6960577" cy="3530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Add-in 5">
                <a:extLst>
                  <a:ext uri="{FF2B5EF4-FFF2-40B4-BE49-F238E27FC236}">
                    <a16:creationId xmlns:a16="http://schemas.microsoft.com/office/drawing/2014/main" id="{3CCBD9A7-2469-434C-AEB4-750533C06C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5757595"/>
                  </p:ext>
                </p:extLst>
              </p:nvPr>
            </p:nvGraphicFramePr>
            <p:xfrm>
              <a:off x="190500" y="0"/>
              <a:ext cx="119253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6" name="Add-in 5">
                <a:extLst>
                  <a:ext uri="{FF2B5EF4-FFF2-40B4-BE49-F238E27FC236}">
                    <a16:creationId xmlns:a16="http://schemas.microsoft.com/office/drawing/2014/main" id="{3CCBD9A7-2469-434C-AEB4-750533C06CD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0500" y="0"/>
                <a:ext cx="119253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812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F8015F7-9983-47B2-8201-FB85C6745C6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AF1"/>
              </a:clrFrom>
              <a:clrTo>
                <a:srgbClr val="FEFAF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6858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F9CC38-8F1E-48E2-8E52-466A42BDEE9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AF1"/>
              </a:clrFrom>
              <a:clrTo>
                <a:srgbClr val="FEFA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31" y="211737"/>
            <a:ext cx="12192000" cy="64421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41F2F6-9341-4AB7-98D4-DE359BCDE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569" y="3425189"/>
            <a:ext cx="22862" cy="76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CE8630-981B-4151-B7E6-B5076CDB8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569" y="3425189"/>
            <a:ext cx="22862" cy="7621"/>
          </a:xfrm>
          <a:prstGeom prst="rect">
            <a:avLst/>
          </a:prstGeo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Web Viewer">
                <a:extLst>
                  <a:ext uri="{FF2B5EF4-FFF2-40B4-BE49-F238E27FC236}">
                    <a16:creationId xmlns:a16="http://schemas.microsoft.com/office/drawing/2014/main" id="{0D7A35B1-E8DD-4329-B939-016754F1F2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1857808"/>
                  </p:ext>
                </p:extLst>
              </p:nvPr>
            </p:nvGraphicFramePr>
            <p:xfrm>
              <a:off x="96715" y="7618"/>
              <a:ext cx="11992708" cy="685038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3" name="Add-in 2" title="Web Viewer">
                <a:extLst>
                  <a:ext uri="{FF2B5EF4-FFF2-40B4-BE49-F238E27FC236}">
                    <a16:creationId xmlns:a16="http://schemas.microsoft.com/office/drawing/2014/main" id="{0D7A35B1-E8DD-4329-B939-016754F1F2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715" y="7618"/>
                <a:ext cx="11992708" cy="68503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246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5B9DDE-3025-4131-A4D9-9F9855EC1EE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AF1"/>
              </a:clrFrom>
              <a:clrTo>
                <a:srgbClr val="FEFA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Add-in 2" title="Web Viewer">
                <a:extLst>
                  <a:ext uri="{FF2B5EF4-FFF2-40B4-BE49-F238E27FC236}">
                    <a16:creationId xmlns:a16="http://schemas.microsoft.com/office/drawing/2014/main" id="{3118687A-D2B9-4D10-A1D6-4605214DE8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6719265"/>
                  </p:ext>
                </p:extLst>
              </p:nvPr>
            </p:nvGraphicFramePr>
            <p:xfrm>
              <a:off x="70337" y="0"/>
              <a:ext cx="12027877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3" name="Add-in 2" title="Web Viewer">
                <a:extLst>
                  <a:ext uri="{FF2B5EF4-FFF2-40B4-BE49-F238E27FC236}">
                    <a16:creationId xmlns:a16="http://schemas.microsoft.com/office/drawing/2014/main" id="{3118687A-D2B9-4D10-A1D6-4605214DE8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337" y="0"/>
                <a:ext cx="12027877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082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5B9DDE-3025-4131-A4D9-9F9855EC1EE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AF1"/>
              </a:clrFrom>
              <a:clrTo>
                <a:srgbClr val="FEFA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7BB71FA-7043-46A2-85D3-B00E9147D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638"/>
            <a:ext cx="12192000" cy="656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03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5B9DDE-3025-4131-A4D9-9F9855EC1EE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AF1"/>
              </a:clrFrom>
              <a:clrTo>
                <a:srgbClr val="FEFA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891E3154-87FF-49E0-A31A-27F9A26A8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88" y="0"/>
            <a:ext cx="11715749" cy="430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62D62E4-28A0-49BD-A6F5-804812669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08231"/>
            <a:ext cx="11094061" cy="237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CF1BC1-9627-4B2F-84AD-F7CE23031176}"/>
              </a:ext>
            </a:extLst>
          </p:cNvPr>
          <p:cNvSpPr txBox="1"/>
          <p:nvPr/>
        </p:nvSpPr>
        <p:spPr>
          <a:xfrm>
            <a:off x="10432009" y="512787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477</a:t>
            </a:r>
          </a:p>
        </p:txBody>
      </p:sp>
    </p:spTree>
    <p:extLst>
      <p:ext uri="{BB962C8B-B14F-4D97-AF65-F5344CB8AC3E}">
        <p14:creationId xmlns:p14="http://schemas.microsoft.com/office/powerpoint/2010/main" val="2746795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5B9DDE-3025-4131-A4D9-9F9855EC1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DD8374-046E-4845-9106-D880B2D295CC}"/>
              </a:ext>
            </a:extLst>
          </p:cNvPr>
          <p:cNvSpPr txBox="1"/>
          <p:nvPr/>
        </p:nvSpPr>
        <p:spPr>
          <a:xfrm>
            <a:off x="8201025" y="6086475"/>
            <a:ext cx="4188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Ink Free" panose="03080402000500000000" pitchFamily="66" charset="0"/>
                <a:ea typeface="Adobe Heiti Std R" panose="020B0400000000000000" pitchFamily="34" charset="-128"/>
              </a:rPr>
              <a:t>Ironhack</a:t>
            </a:r>
            <a:r>
              <a:rPr lang="es-ES" b="1" dirty="0">
                <a:latin typeface="Ink Free" panose="03080402000500000000" pitchFamily="66" charset="0"/>
                <a:ea typeface="Adobe Heiti Std R" panose="020B0400000000000000" pitchFamily="34" charset="-128"/>
              </a:rPr>
              <a:t> </a:t>
            </a:r>
            <a:r>
              <a:rPr lang="es-ES" b="1" dirty="0" err="1">
                <a:latin typeface="Ink Free" panose="03080402000500000000" pitchFamily="66" charset="0"/>
                <a:ea typeface="Adobe Heiti Std R" panose="020B0400000000000000" pitchFamily="34" charset="-128"/>
              </a:rPr>
              <a:t>F.Project</a:t>
            </a:r>
            <a:r>
              <a:rPr lang="es-ES" b="1" dirty="0">
                <a:latin typeface="Ink Free" panose="03080402000500000000" pitchFamily="66" charset="0"/>
                <a:ea typeface="Adobe Heiti Std R" panose="020B0400000000000000" pitchFamily="34" charset="-128"/>
              </a:rPr>
              <a:t> DA-FT-BER-05-21</a:t>
            </a:r>
          </a:p>
          <a:p>
            <a:r>
              <a:rPr lang="es-ES" b="1" dirty="0" err="1">
                <a:latin typeface="Ink Free" panose="03080402000500000000" pitchFamily="66" charset="0"/>
                <a:ea typeface="Adobe Heiti Std R" panose="020B0400000000000000" pitchFamily="34" charset="-128"/>
              </a:rPr>
              <a:t>By</a:t>
            </a:r>
            <a:r>
              <a:rPr lang="es-ES" b="1" dirty="0">
                <a:latin typeface="Ink Free" panose="03080402000500000000" pitchFamily="66" charset="0"/>
                <a:ea typeface="Adobe Heiti Std R" panose="020B0400000000000000" pitchFamily="34" charset="-128"/>
              </a:rPr>
              <a:t> Héctor Santos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4C07F2-612D-47AE-BAA8-1A76E804FA9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AF1"/>
              </a:clrFrom>
              <a:clrTo>
                <a:srgbClr val="FEFA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768" y="0"/>
            <a:ext cx="12064232" cy="657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8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webextension1.xml><?xml version="1.0" encoding="utf-8"?>
<we:webextension xmlns:we="http://schemas.microsoft.com/office/webextensions/webextension/2010/11" id="{43F9113D-CB9C-4E75-84ED-150624544500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https://public.tableau.com/views/F_Proj-1/Messages?:language=en-US&amp;:display_count=n&amp;:origin=viz_share_link&quot;,&quot;values&quot;:{},&quot;data&quot;:{&quot;uri&quot;:&quot;https://public.tableau.com/views/F_Proj-1/Messages?:language=en-US&amp;:display_count=n&amp;:origin=viz_share_link&quot;},&quot;secure&quot;:false}],&quot;name&quot;:&quot;https://public.tableau.com/views/F_Proj-1/Messages?:language=en-US&amp;:display_count=n&amp;:origin=viz_share_link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4ABD3AA2-C719-47C9-B3B1-8480AEBE48D6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https://public.tableau.com/views/F_Proj-1/Messages?:language=en-US&amp;:display_count=n&amp;:origin=viz_share_link&quot;,&quot;values&quot;:{},&quot;data&quot;:{&quot;uri&quot;:&quot;https://public.tableau.com/views/F_Proj-1/Messages?:language=en-US&amp;:display_count=n&amp;:origin=viz_share_link&quot;},&quot;secure&quot;:false}],&quot;name&quot;:&quot;https://public.tableau.com/views/F_Proj-1/Messages?:language=en-US&amp;:display_count=n&amp;:origin=viz_share_link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510D337E-5E23-43FA-8779-BB91F2A5757D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https://public.tableau.com/views/F_Proj-1/ReplayMessages2?:language=en-US&amp;:display_count=n&amp;:origin=viz_share_link&quot;,&quot;values&quot;:{},&quot;data&quot;:{&quot;uri&quot;:&quot;https://public.tableau.com/views/F_Proj-1/ReplayMessages2?:language=en-US&amp;:display_count=n&amp;:origin=viz_share_link&quot;},&quot;secure&quot;:false}],&quot;name&quot;:&quot;https://public.tableau.com/views/F_Proj-1/ReplayMessages2?:language=en-US&amp;:display_count=n&amp;:origin=viz_share_link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3FBD3623-C80C-4783-8DA2-CD6E907ADD14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https://public.tableau.com/views/F_Proj-1/Word-Freq?:language=en-US&amp;:display_count=n&amp;:origin=viz_share_link&quot;,&quot;values&quot;:{},&quot;data&quot;:{&quot;uri&quot;:&quot;https://public.tableau.com/views/F_Proj-1/Word-Freq?:language=en-US&amp;:display_count=n&amp;:origin=viz_share_link&quot;},&quot;secure&quot;:false}],&quot;name&quot;:&quot;https://public.tableau.com/views/F_Proj-1/Word-Freq?:language=en-US&amp;:display_count=n&amp;:origin=viz_share_link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4029</TotalTime>
  <Words>56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Freestyle Script</vt:lpstr>
      <vt:lpstr>Ink Free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 REX</dc:creator>
  <cp:lastModifiedBy>TOR REX</cp:lastModifiedBy>
  <cp:revision>13</cp:revision>
  <dcterms:created xsi:type="dcterms:W3CDTF">2021-08-13T04:25:43Z</dcterms:created>
  <dcterms:modified xsi:type="dcterms:W3CDTF">2021-08-25T15:21:01Z</dcterms:modified>
</cp:coreProperties>
</file>