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AF1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activeX/activeX1.xml><?xml version="1.0" encoding="utf-8"?>
<ax:ocx xmlns:ax="http://schemas.microsoft.com/office/2006/activeX" xmlns:r="http://schemas.openxmlformats.org/officeDocument/2006/relationships" ax:classid="{8856F961-340A-11D0-A96B-00C04FD705A2}" ax:persistence="persistPropertyBag">
  <ax:ocxPr ax:name="ExtentX" ax:value="33867"/>
  <ax:ocxPr ax:name="ExtentY" ax:value="19050"/>
  <ax:ocxPr ax:name="ViewMode" ax:value="0"/>
  <ax:ocxPr ax:name="Offline" ax:value="0"/>
  <ax:ocxPr ax:name="Silent" ax:value="1"/>
  <ax:ocxPr ax:name="RegisterAsBrowser" ax:value="0"/>
  <ax:ocxPr ax:name="RegisterAsDropTarget" ax:value="1"/>
  <ax:ocxPr ax:name="AutoArrange" ax:value="0"/>
  <ax:ocxPr ax:name="NoClientEdge" ax:value="0"/>
  <ax:ocxPr ax:name="AlignLeft" ax:value="0"/>
  <ax:ocxPr ax:name="NoWebView" ax:value="0"/>
  <ax:ocxPr ax:name="HideFileNames" ax:value="0"/>
  <ax:ocxPr ax:name="SingleClick" ax:value="0"/>
  <ax:ocxPr ax:name="SingleSelection" ax:value="0"/>
  <ax:ocxPr ax:name="NoFolders" ax:value="0"/>
  <ax:ocxPr ax:name="Transparent" ax:value="0"/>
  <ax:ocxPr ax:name="Location" ax:value=""/>
</ax:ocx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0F09-3DFD-4A73-BD4C-09D68C8D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4E2BC-9120-471A-9BE8-9A28C2522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9270-FEF2-4F55-8214-76333055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17/08/2021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4ED29-A759-439B-AEF7-318A39E7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F38EE-AC29-483E-B92D-57ACF1BA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91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FBEB-99FB-403C-A612-D1735D62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94B6B-76A9-4817-92F7-54C73BD9F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4BC36-A39B-4994-A604-A884C07B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17/08/2021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F6B6-0DAC-42E6-A161-1773F375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3FF4-6412-4C0A-B96B-691DD755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7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813B4-15A6-445F-A7DA-136A99088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0C722-8A05-447B-8623-4839487F1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07F80-F958-4ECC-955B-32EDC512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17/08/2021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3F8CF-4296-4C6B-84D1-28019839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CCB9F-3ACA-4B4E-ACC2-D2CE8699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78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EE31-95D8-4DB0-8BBE-BA3B1C1F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0903F-9322-4A71-BD4A-AE482F11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1CE66-AC62-4183-B4A7-25217FAA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17/08/2021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ECBCD-A65B-4D5C-8B6C-AB28922C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D433-C9F4-4B63-BA8B-F0FE288E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82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C841-DABA-4A88-AD88-66014FB7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AD635-6248-43E6-A441-7A7964A54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A46A4-6419-4D1B-B062-BB0E6BED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17/08/2021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B30A-4FF0-424E-B647-F9F78977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D412-60AE-4658-A001-64D74524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4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9976-FB78-4A7A-8711-758B2780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A595-9688-45BE-BCF4-AFD39B075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679F0-AC3C-43A8-A2B4-9C582CF3C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FC970-D614-426E-8CE5-BF7EA432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17/08/2021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DF1A2-F372-45C5-8937-AECAE0C8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FD59B-6CCD-42DF-A6D7-86B3B636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94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11C8-C5BE-4284-9DA9-7DF46BC3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A395D-2CFB-4CA9-A08E-29997970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72274-F99E-49E1-A7C1-C4CB3CF9D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C4D33-F32C-4D14-8C1F-2D691C135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9B5A6-53E0-49B7-B359-B6C265F84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C8531-8D05-4680-BD28-F47DBF96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17/08/2021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C73B4-356B-45FF-B899-C361BC2D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BCDF4-3873-4817-B4C5-FEF0C18C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39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BACE-82AC-4E61-A4ED-E0FA0D87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992FE-3E80-4D8F-9548-1EBA0268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17/08/2021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D17F8-50CD-46F9-9CE3-1844954C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D56BF-EC7F-4A04-B92F-3165D0A1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30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CC301-9E36-4E42-9C7C-19F638E2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17/08/2021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79FA-7401-497A-BB5C-05C6007A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7D0C-3932-46D6-89EE-251E96B6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33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6C7F-9CBC-4884-ADF9-79C96234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856A-3D06-4E5C-92BB-88D9E0785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38300-BEE3-42DC-BDFC-ED66E7883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D1DB5-6DDE-4445-BAEB-52C1221C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17/08/2021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B5880-5381-4603-B37D-2FF7206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CAA43-26CE-480E-B220-6F6B54E1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51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7B08-3382-40A7-8F24-7009AC6A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8783F-3338-4EB0-80BD-5D93EC18A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64BD-1775-40D9-98F1-936344A26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D4F4A-81C1-4BB6-8A10-A60F8BB0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17/08/2021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CA43-EE83-4205-9F3D-6F98EAFB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509B4-D2F3-4424-B042-ED8E590F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63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3F4C0-615C-4164-AC22-FF78EF4B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2707-01C7-41EB-8BAF-11D3C9245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7838-3454-4036-97E4-EB112C7B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96E6-A1E2-498F-A5E6-F2CEE67873E6}" type="datetimeFigureOut">
              <a:rPr lang="es-ES" smtClean="0"/>
              <a:t>17/08/2021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ECF8C-2D67-444A-B1F9-B62CAD985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60B26-064F-4D25-AB32-7B5AA5F64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57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control" Target="../activeX/activeX1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F8015F7-9983-47B2-8201-FB85C6745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DD8374-046E-4845-9106-D880B2D295CC}"/>
              </a:ext>
            </a:extLst>
          </p:cNvPr>
          <p:cNvSpPr txBox="1"/>
          <p:nvPr/>
        </p:nvSpPr>
        <p:spPr>
          <a:xfrm>
            <a:off x="8201025" y="6086475"/>
            <a:ext cx="418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Ink Free" panose="03080402000500000000" pitchFamily="66" charset="0"/>
                <a:ea typeface="Adobe Heiti Std R" panose="020B0400000000000000" pitchFamily="34" charset="-128"/>
              </a:rPr>
              <a:t>Ironhack</a:t>
            </a:r>
            <a:r>
              <a:rPr lang="es-ES" b="1" dirty="0">
                <a:latin typeface="Ink Free" panose="03080402000500000000" pitchFamily="66" charset="0"/>
                <a:ea typeface="Adobe Heiti Std R" panose="020B0400000000000000" pitchFamily="34" charset="-128"/>
              </a:rPr>
              <a:t> </a:t>
            </a:r>
            <a:r>
              <a:rPr lang="es-ES" b="1" dirty="0" err="1">
                <a:latin typeface="Ink Free" panose="03080402000500000000" pitchFamily="66" charset="0"/>
                <a:ea typeface="Adobe Heiti Std R" panose="020B0400000000000000" pitchFamily="34" charset="-128"/>
              </a:rPr>
              <a:t>F.Project</a:t>
            </a:r>
            <a:r>
              <a:rPr lang="es-ES" b="1" dirty="0">
                <a:latin typeface="Ink Free" panose="03080402000500000000" pitchFamily="66" charset="0"/>
                <a:ea typeface="Adobe Heiti Std R" panose="020B0400000000000000" pitchFamily="34" charset="-128"/>
              </a:rPr>
              <a:t> DA-FT-BER-05-21</a:t>
            </a:r>
          </a:p>
          <a:p>
            <a:r>
              <a:rPr lang="es-ES" b="1" dirty="0" err="1">
                <a:latin typeface="Ink Free" panose="03080402000500000000" pitchFamily="66" charset="0"/>
                <a:ea typeface="Adobe Heiti Std R" panose="020B0400000000000000" pitchFamily="34" charset="-128"/>
              </a:rPr>
              <a:t>By</a:t>
            </a:r>
            <a:r>
              <a:rPr lang="es-ES" b="1" dirty="0">
                <a:latin typeface="Ink Free" panose="03080402000500000000" pitchFamily="66" charset="0"/>
                <a:ea typeface="Adobe Heiti Std R" panose="020B0400000000000000" pitchFamily="34" charset="-128"/>
              </a:rPr>
              <a:t> Héctor Santos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3DF29A-D553-47B2-8664-0780B0DDCD0F}"/>
              </a:ext>
            </a:extLst>
          </p:cNvPr>
          <p:cNvSpPr/>
          <p:nvPr/>
        </p:nvSpPr>
        <p:spPr>
          <a:xfrm>
            <a:off x="893877" y="828674"/>
            <a:ext cx="10678997" cy="525780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5518417"/>
              </a:avLst>
            </a:prstTxWarp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little history about our bootcamp through Slack</a:t>
            </a:r>
          </a:p>
        </p:txBody>
      </p:sp>
    </p:spTree>
    <p:extLst>
      <p:ext uri="{BB962C8B-B14F-4D97-AF65-F5344CB8AC3E}">
        <p14:creationId xmlns:p14="http://schemas.microsoft.com/office/powerpoint/2010/main" val="316491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6E681C-ADF1-422D-9A30-9B49B3A02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0"/>
            <a:ext cx="6858001" cy="68580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DD8374-046E-4845-9106-D880B2D295CC}"/>
              </a:ext>
            </a:extLst>
          </p:cNvPr>
          <p:cNvSpPr txBox="1"/>
          <p:nvPr/>
        </p:nvSpPr>
        <p:spPr>
          <a:xfrm>
            <a:off x="8201025" y="6086475"/>
            <a:ext cx="418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Ink Free" panose="03080402000500000000" pitchFamily="66" charset="0"/>
                <a:ea typeface="Adobe Heiti Std R" panose="020B0400000000000000" pitchFamily="34" charset="-128"/>
              </a:rPr>
              <a:t>Ironhack</a:t>
            </a:r>
            <a:r>
              <a:rPr lang="es-ES" b="1" dirty="0">
                <a:latin typeface="Ink Free" panose="03080402000500000000" pitchFamily="66" charset="0"/>
                <a:ea typeface="Adobe Heiti Std R" panose="020B0400000000000000" pitchFamily="34" charset="-128"/>
              </a:rPr>
              <a:t> </a:t>
            </a:r>
            <a:r>
              <a:rPr lang="es-ES" b="1" dirty="0" err="1">
                <a:latin typeface="Ink Free" panose="03080402000500000000" pitchFamily="66" charset="0"/>
                <a:ea typeface="Adobe Heiti Std R" panose="020B0400000000000000" pitchFamily="34" charset="-128"/>
              </a:rPr>
              <a:t>F.Project</a:t>
            </a:r>
            <a:r>
              <a:rPr lang="es-ES" b="1" dirty="0">
                <a:latin typeface="Ink Free" panose="03080402000500000000" pitchFamily="66" charset="0"/>
                <a:ea typeface="Adobe Heiti Std R" panose="020B0400000000000000" pitchFamily="34" charset="-128"/>
              </a:rPr>
              <a:t> DA-FT-BER-05-21</a:t>
            </a:r>
          </a:p>
          <a:p>
            <a:r>
              <a:rPr lang="es-ES" b="1" dirty="0" err="1">
                <a:latin typeface="Ink Free" panose="03080402000500000000" pitchFamily="66" charset="0"/>
                <a:ea typeface="Adobe Heiti Std R" panose="020B0400000000000000" pitchFamily="34" charset="-128"/>
              </a:rPr>
              <a:t>By</a:t>
            </a:r>
            <a:r>
              <a:rPr lang="es-ES" b="1" dirty="0">
                <a:latin typeface="Ink Free" panose="03080402000500000000" pitchFamily="66" charset="0"/>
                <a:ea typeface="Adobe Heiti Std R" panose="020B0400000000000000" pitchFamily="34" charset="-128"/>
              </a:rPr>
              <a:t> Héctor Santos</a:t>
            </a:r>
          </a:p>
        </p:txBody>
      </p:sp>
    </p:spTree>
    <p:extLst>
      <p:ext uri="{BB962C8B-B14F-4D97-AF65-F5344CB8AC3E}">
        <p14:creationId xmlns:p14="http://schemas.microsoft.com/office/powerpoint/2010/main" val="273296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name="WebBrowser1" r:id="rId1" imgW="12192120" imgH="6858000"/>
        </mc:Choice>
        <mc:Fallback>
          <p:control name="WebBrowser1" r:id="rId1" imgW="12192120" imgH="6858000">
            <p:pic>
              <p:nvPicPr>
                <p:cNvPr id="2" name="WebBrowser1">
                  <a:extLst>
                    <a:ext uri="{FF2B5EF4-FFF2-40B4-BE49-F238E27FC236}">
                      <a16:creationId xmlns:a16="http://schemas.microsoft.com/office/drawing/2014/main" id="{92E4878E-C42E-44DB-B728-873EA5096142}"/>
                    </a:ext>
                  </a:extLst>
                </p:cNvPr>
                <p:cNvPicPr>
                  <a:picLocks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883755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L" val="https://public.tableau.com/views/F_Proj/File-Link?:language=en-US&amp;:display_count=n&amp;:origin=viz_share_link"/>
  <p:tag name="LOOP" val="0"/>
  <p:tag name="SIZE" val="100"/>
  <p:tag name="POSITION" val="3"/>
  <p:tag name="RESIDUE" val="-1"/>
  <p:tag name="ZOOM" val="100"/>
  <p:tag name="ZOOMINDEX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 REX</dc:creator>
  <cp:lastModifiedBy>TOR REX</cp:lastModifiedBy>
  <cp:revision>5</cp:revision>
  <dcterms:created xsi:type="dcterms:W3CDTF">2021-08-13T04:25:43Z</dcterms:created>
  <dcterms:modified xsi:type="dcterms:W3CDTF">2021-08-17T16:05:36Z</dcterms:modified>
</cp:coreProperties>
</file>