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70688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91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042853"/>
            <a:ext cx="128016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28/06/2021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037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28/06/2021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39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0" y="511175"/>
            <a:ext cx="3680460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0" y="511175"/>
            <a:ext cx="10828020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28/06/2021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797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28/06/2021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427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0" y="2393634"/>
            <a:ext cx="1472184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0" y="6425249"/>
            <a:ext cx="1472184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28/06/2021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942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2555875"/>
            <a:ext cx="725424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2555875"/>
            <a:ext cx="725424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28/06/2021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86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511176"/>
            <a:ext cx="1472184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4" y="2353628"/>
            <a:ext cx="7220902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4" y="3507105"/>
            <a:ext cx="7220902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0" y="2353628"/>
            <a:ext cx="725646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0" y="3507105"/>
            <a:ext cx="7256463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28/06/2021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820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28/06/2021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058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28/06/2021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604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382396"/>
            <a:ext cx="864108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28/06/2021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945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382396"/>
            <a:ext cx="864108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A65-E9FD-486F-AE67-2FCCE21CD1FA}" type="datetimeFigureOut">
              <a:rPr lang="es-ES" smtClean="0"/>
              <a:t>28/06/2021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84FF-B565-45CB-829B-4F1D770C5E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00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2555875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77A65-E9FD-486F-AE67-2FCCE21CD1FA}" type="datetimeFigureOut">
              <a:rPr lang="es-ES" smtClean="0"/>
              <a:t>28/06/2021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784FF-B565-45CB-829B-4F1D770C5E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87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BD3E-043A-4660-B08C-2B484A166B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3D926-E1B9-4C3B-B538-60F470AB6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8B9FE3-7669-4A9F-AFCD-A4FFB58D8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5837" y="12106"/>
            <a:ext cx="4992963" cy="3330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32F353-18BC-482C-9312-584FB2D08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039673" cy="3342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93A10F-26E8-411B-B2D2-42BBDC339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64" y="1"/>
            <a:ext cx="4992964" cy="33305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5BD5DB-AAE4-40E9-88EA-EF238DACA4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9471"/>
            <a:ext cx="5039672" cy="62995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815748-EEF5-40E0-8E8E-4076492925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791" y="3330535"/>
            <a:ext cx="6976009" cy="33305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5B3DE6-0318-4850-AA41-004EC25A9B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147" y="12106"/>
            <a:ext cx="2621381" cy="33184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660D236-45D8-4D17-8500-4B5C5ECA66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09" y="3324306"/>
            <a:ext cx="5159982" cy="631475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A87E8F1-9626-446A-95FB-01DB062177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791" y="6648964"/>
            <a:ext cx="6976009" cy="299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9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 REX</dc:creator>
  <cp:lastModifiedBy>TOR REX</cp:lastModifiedBy>
  <cp:revision>2</cp:revision>
  <dcterms:created xsi:type="dcterms:W3CDTF">2021-06-28T12:09:43Z</dcterms:created>
  <dcterms:modified xsi:type="dcterms:W3CDTF">2021-06-28T13:03:34Z</dcterms:modified>
</cp:coreProperties>
</file>